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8E8E8E"/>
    <a:srgbClr val="385185"/>
    <a:srgbClr val="009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8A1A-D58B-45A0-9B99-BFA510731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F05FBF-1C4D-452D-B6FB-C4760F6C6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1AA1E-A95D-4367-9B5D-06D8C7C1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C8C-8024-49A1-9AC3-983AC2202E0A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C56427-1CB2-4431-887F-D08515BA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C2726-D606-4045-829B-AEE75045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CCE3-5BBA-4566-B3A1-5DE9CA4E6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5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6D2DD-1D2B-4E7D-9188-93BE9D73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00A80F-3506-453D-9BE7-9AB6219F3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D5529-EE42-49CD-B238-308C5579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C8C-8024-49A1-9AC3-983AC2202E0A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D0CF0-705D-43FE-83B8-8F3CABCC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310FE-186C-4D1E-8DA6-5FE4C744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CCE3-5BBA-4566-B3A1-5DE9CA4E6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3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D02770-A36C-4EA7-9F06-B0E7BAC15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D782B6-E7A7-4905-851F-E569FA83E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25EDB-89D6-43F4-BE6F-58FADDFC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C8C-8024-49A1-9AC3-983AC2202E0A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F35C4B-63A8-4A21-A8F9-7051438C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FAD74-4397-40F5-8A1A-DB8E254A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CCE3-5BBA-4566-B3A1-5DE9CA4E6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41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0F863-6D1B-4758-80C3-407EEDF9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4DABE-725B-4071-801B-43BB0A811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01CA9-0E90-4E5F-83FD-0575FAA7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C8C-8024-49A1-9AC3-983AC2202E0A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F9557-9CA4-4D67-82C3-D9629C2B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F4947-02CF-4C4E-8041-0240AE45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CCE3-5BBA-4566-B3A1-5DE9CA4E6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74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F1FC8-9EB3-4A40-B49C-8340A233A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5A08D3-B1C7-42FE-BBA9-9B7AB263C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A165D-9657-4D1A-B3E0-F4E1E231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C8C-8024-49A1-9AC3-983AC2202E0A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6B851D-B1D8-4982-BB81-EF8CA62B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644EF-3A02-425E-BD66-75875D6E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CCE3-5BBA-4566-B3A1-5DE9CA4E6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51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71F63-7526-4896-97C3-7559D86C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BB952-47EC-457C-A6E8-3FC06193F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5B475F-CB14-4343-ADBE-C9390A3EA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82125E-35D7-4F35-B895-1C6D66D7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C8C-8024-49A1-9AC3-983AC2202E0A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510A0B-A7FD-4D1D-918A-5A4902B8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D13543-DD2B-474B-BBE0-1E035422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CCE3-5BBA-4566-B3A1-5DE9CA4E6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19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C9ECF-6347-4334-A463-DDF6256C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6368D1-094E-431B-9D6D-60F765C27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BCF1A8-9562-4B00-ABE9-9D46FB4B5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1B326E-98BF-45D6-8445-2D61FB8D0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76DA94-BA5F-417F-9510-0FE3176D0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D9BA63-DDA8-4D65-907C-CA3D751A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C8C-8024-49A1-9AC3-983AC2202E0A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35E8BF-C73D-478B-AED9-DDB5CFA5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7D3D64-1DD1-49CD-8A3D-5B38EEE7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CCE3-5BBA-4566-B3A1-5DE9CA4E6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02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B7E3E-2073-4E4D-91EB-A10EE87A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6AAAEC-550C-44CC-82FC-F94C1163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C8C-8024-49A1-9AC3-983AC2202E0A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7DA240-9525-4BD5-AB1A-90199D2B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C1F4AD-6446-432B-A5B1-B4FD23DE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CCE3-5BBA-4566-B3A1-5DE9CA4E6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1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50E685-DCB7-46CD-92F8-3375518F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C8C-8024-49A1-9AC3-983AC2202E0A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CEFECC-EAD5-446B-9480-8FBF8A6F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6FC1C2-18D9-4843-9024-2953913A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CCE3-5BBA-4566-B3A1-5DE9CA4E6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75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C8FB4-D4D8-44E7-873F-71AF9CD5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93495-0B27-42D9-9108-711B14F03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A47DC0-D744-4806-BD91-563FDEB95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6BE85B-183F-42D5-A942-8977458A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C8C-8024-49A1-9AC3-983AC2202E0A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3AE39B-B491-496B-9139-3E6778DD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1EFBB9-54FC-4704-9034-05001A15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CCE3-5BBA-4566-B3A1-5DE9CA4E6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19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86765-E34D-4C0B-897D-3F141A0D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3F0881-DD54-44EB-8030-25C04971E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EE5A07-C9E7-4C68-843C-A288F59C2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2D6981-F05F-4189-B80B-CEB9BD13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C8C-8024-49A1-9AC3-983AC2202E0A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6DAF4D-2346-4C5E-8842-A2F1B51C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AD4919-735E-4B3A-B342-C547EEA3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CCE3-5BBA-4566-B3A1-5DE9CA4E6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0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0D5E3A-787F-4C12-AFC6-67FBEF14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AB84CE-93EC-450E-B338-441ED0617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12758-39E6-4649-9A25-2D13A063A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DC8C-8024-49A1-9AC3-983AC2202E0A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33F88-37C4-4DE9-97D5-920960E32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E12C9-17A0-4329-926E-F5FB5D455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DCCE3-5BBA-4566-B3A1-5DE9CA4E6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C640D30C-D367-4C71-8306-0FDE07752668}"/>
              </a:ext>
            </a:extLst>
          </p:cNvPr>
          <p:cNvSpPr/>
          <p:nvPr/>
        </p:nvSpPr>
        <p:spPr>
          <a:xfrm>
            <a:off x="8699789" y="516525"/>
            <a:ext cx="2912475" cy="29124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C3268E9-5339-4207-8B7C-EA2E1BE83BDE}"/>
              </a:ext>
            </a:extLst>
          </p:cNvPr>
          <p:cNvGrpSpPr/>
          <p:nvPr/>
        </p:nvGrpSpPr>
        <p:grpSpPr>
          <a:xfrm>
            <a:off x="579736" y="568463"/>
            <a:ext cx="3219450" cy="3152775"/>
            <a:chOff x="579736" y="561212"/>
            <a:chExt cx="3219450" cy="315277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7626CEB-4A97-4489-805D-3A60A62A81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2445" t="12393" r="12445" b="16880"/>
            <a:stretch/>
          </p:blipFill>
          <p:spPr>
            <a:xfrm>
              <a:off x="579736" y="561212"/>
              <a:ext cx="3219450" cy="3152775"/>
            </a:xfrm>
            <a:custGeom>
              <a:avLst/>
              <a:gdLst>
                <a:gd name="connsiteX0" fmla="*/ 1604865 w 3219450"/>
                <a:gd name="connsiteY0" fmla="*/ 488767 h 3152775"/>
                <a:gd name="connsiteX1" fmla="*/ 506865 w 3219450"/>
                <a:gd name="connsiteY1" fmla="*/ 1586767 h 3152775"/>
                <a:gd name="connsiteX2" fmla="*/ 1604865 w 3219450"/>
                <a:gd name="connsiteY2" fmla="*/ 2684767 h 3152775"/>
                <a:gd name="connsiteX3" fmla="*/ 2702865 w 3219450"/>
                <a:gd name="connsiteY3" fmla="*/ 1586767 h 3152775"/>
                <a:gd name="connsiteX4" fmla="*/ 1604865 w 3219450"/>
                <a:gd name="connsiteY4" fmla="*/ 488767 h 3152775"/>
                <a:gd name="connsiteX5" fmla="*/ 0 w 3219450"/>
                <a:gd name="connsiteY5" fmla="*/ 0 h 3152775"/>
                <a:gd name="connsiteX6" fmla="*/ 3219450 w 3219450"/>
                <a:gd name="connsiteY6" fmla="*/ 0 h 3152775"/>
                <a:gd name="connsiteX7" fmla="*/ 3219450 w 3219450"/>
                <a:gd name="connsiteY7" fmla="*/ 3152775 h 3152775"/>
                <a:gd name="connsiteX8" fmla="*/ 0 w 3219450"/>
                <a:gd name="connsiteY8" fmla="*/ 3152775 h 31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19450" h="3152775">
                  <a:moveTo>
                    <a:pt x="1604865" y="488767"/>
                  </a:moveTo>
                  <a:cubicBezTo>
                    <a:pt x="998456" y="488767"/>
                    <a:pt x="506865" y="980358"/>
                    <a:pt x="506865" y="1586767"/>
                  </a:cubicBezTo>
                  <a:cubicBezTo>
                    <a:pt x="506865" y="2193176"/>
                    <a:pt x="998456" y="2684767"/>
                    <a:pt x="1604865" y="2684767"/>
                  </a:cubicBezTo>
                  <a:cubicBezTo>
                    <a:pt x="2211274" y="2684767"/>
                    <a:pt x="2702865" y="2193176"/>
                    <a:pt x="2702865" y="1586767"/>
                  </a:cubicBezTo>
                  <a:cubicBezTo>
                    <a:pt x="2702865" y="980358"/>
                    <a:pt x="2211274" y="488767"/>
                    <a:pt x="1604865" y="488767"/>
                  </a:cubicBezTo>
                  <a:close/>
                  <a:moveTo>
                    <a:pt x="0" y="0"/>
                  </a:moveTo>
                  <a:lnTo>
                    <a:pt x="3219450" y="0"/>
                  </a:lnTo>
                  <a:lnTo>
                    <a:pt x="3219450" y="3152775"/>
                  </a:lnTo>
                  <a:lnTo>
                    <a:pt x="0" y="3152775"/>
                  </a:lnTo>
                  <a:close/>
                </a:path>
              </a:pathLst>
            </a:custGeom>
          </p:spPr>
        </p:pic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CCF4F584-ABAB-4639-BB2E-D275FFC029D5}"/>
                </a:ext>
              </a:extLst>
            </p:cNvPr>
            <p:cNvSpPr/>
            <p:nvPr/>
          </p:nvSpPr>
          <p:spPr>
            <a:xfrm>
              <a:off x="787645" y="776881"/>
              <a:ext cx="2803631" cy="2735938"/>
            </a:xfrm>
            <a:custGeom>
              <a:avLst/>
              <a:gdLst>
                <a:gd name="connsiteX0" fmla="*/ 1501176 w 2803631"/>
                <a:gd name="connsiteY0" fmla="*/ 0 h 2735938"/>
                <a:gd name="connsiteX1" fmla="*/ 1604550 w 2803631"/>
                <a:gd name="connsiteY1" fmla="*/ 15598 h 2735938"/>
                <a:gd name="connsiteX2" fmla="*/ 1627410 w 2803631"/>
                <a:gd name="connsiteY2" fmla="*/ 38458 h 2735938"/>
                <a:gd name="connsiteX3" fmla="*/ 1642650 w 2803631"/>
                <a:gd name="connsiteY3" fmla="*/ 84178 h 2735938"/>
                <a:gd name="connsiteX4" fmla="*/ 1650270 w 2803631"/>
                <a:gd name="connsiteY4" fmla="*/ 107038 h 2735938"/>
                <a:gd name="connsiteX5" fmla="*/ 1665510 w 2803631"/>
                <a:gd name="connsiteY5" fmla="*/ 129898 h 2735938"/>
                <a:gd name="connsiteX6" fmla="*/ 1688370 w 2803631"/>
                <a:gd name="connsiteY6" fmla="*/ 175618 h 2735938"/>
                <a:gd name="connsiteX7" fmla="*/ 1711230 w 2803631"/>
                <a:gd name="connsiteY7" fmla="*/ 198478 h 2735938"/>
                <a:gd name="connsiteX8" fmla="*/ 1726470 w 2803631"/>
                <a:gd name="connsiteY8" fmla="*/ 221338 h 2735938"/>
                <a:gd name="connsiteX9" fmla="*/ 1795050 w 2803631"/>
                <a:gd name="connsiteY9" fmla="*/ 267058 h 2735938"/>
                <a:gd name="connsiteX10" fmla="*/ 1817910 w 2803631"/>
                <a:gd name="connsiteY10" fmla="*/ 282298 h 2735938"/>
                <a:gd name="connsiteX11" fmla="*/ 1863630 w 2803631"/>
                <a:gd name="connsiteY11" fmla="*/ 297538 h 2735938"/>
                <a:gd name="connsiteX12" fmla="*/ 1886490 w 2803631"/>
                <a:gd name="connsiteY12" fmla="*/ 305158 h 2735938"/>
                <a:gd name="connsiteX13" fmla="*/ 1916970 w 2803631"/>
                <a:gd name="connsiteY13" fmla="*/ 312778 h 2735938"/>
                <a:gd name="connsiteX14" fmla="*/ 2000790 w 2803631"/>
                <a:gd name="connsiteY14" fmla="*/ 335638 h 2735938"/>
                <a:gd name="connsiteX15" fmla="*/ 2305590 w 2803631"/>
                <a:gd name="connsiteY15" fmla="*/ 343258 h 2735938"/>
                <a:gd name="connsiteX16" fmla="*/ 2328450 w 2803631"/>
                <a:gd name="connsiteY16" fmla="*/ 350878 h 2735938"/>
                <a:gd name="connsiteX17" fmla="*/ 2374170 w 2803631"/>
                <a:gd name="connsiteY17" fmla="*/ 396598 h 2735938"/>
                <a:gd name="connsiteX18" fmla="*/ 2404650 w 2803631"/>
                <a:gd name="connsiteY18" fmla="*/ 434698 h 2735938"/>
                <a:gd name="connsiteX19" fmla="*/ 2442750 w 2803631"/>
                <a:gd name="connsiteY19" fmla="*/ 472798 h 2735938"/>
                <a:gd name="connsiteX20" fmla="*/ 2465610 w 2803631"/>
                <a:gd name="connsiteY20" fmla="*/ 518518 h 2735938"/>
                <a:gd name="connsiteX21" fmla="*/ 2473230 w 2803631"/>
                <a:gd name="connsiteY21" fmla="*/ 541378 h 2735938"/>
                <a:gd name="connsiteX22" fmla="*/ 2496090 w 2803631"/>
                <a:gd name="connsiteY22" fmla="*/ 587098 h 2735938"/>
                <a:gd name="connsiteX23" fmla="*/ 2488470 w 2803631"/>
                <a:gd name="connsiteY23" fmla="*/ 693778 h 2735938"/>
                <a:gd name="connsiteX24" fmla="*/ 2473230 w 2803631"/>
                <a:gd name="connsiteY24" fmla="*/ 747118 h 2735938"/>
                <a:gd name="connsiteX25" fmla="*/ 2457990 w 2803631"/>
                <a:gd name="connsiteY25" fmla="*/ 800458 h 2735938"/>
                <a:gd name="connsiteX26" fmla="*/ 2465610 w 2803631"/>
                <a:gd name="connsiteY26" fmla="*/ 945238 h 2735938"/>
                <a:gd name="connsiteX27" fmla="*/ 2480850 w 2803631"/>
                <a:gd name="connsiteY27" fmla="*/ 968098 h 2735938"/>
                <a:gd name="connsiteX28" fmla="*/ 2518950 w 2803631"/>
                <a:gd name="connsiteY28" fmla="*/ 1013818 h 2735938"/>
                <a:gd name="connsiteX29" fmla="*/ 2526570 w 2803631"/>
                <a:gd name="connsiteY29" fmla="*/ 1036678 h 2735938"/>
                <a:gd name="connsiteX30" fmla="*/ 2541810 w 2803631"/>
                <a:gd name="connsiteY30" fmla="*/ 1059538 h 2735938"/>
                <a:gd name="connsiteX31" fmla="*/ 2549430 w 2803631"/>
                <a:gd name="connsiteY31" fmla="*/ 1082398 h 2735938"/>
                <a:gd name="connsiteX32" fmla="*/ 2640870 w 2803631"/>
                <a:gd name="connsiteY32" fmla="*/ 1128118 h 2735938"/>
                <a:gd name="connsiteX33" fmla="*/ 2709450 w 2803631"/>
                <a:gd name="connsiteY33" fmla="*/ 1158598 h 2735938"/>
                <a:gd name="connsiteX34" fmla="*/ 2732310 w 2803631"/>
                <a:gd name="connsiteY34" fmla="*/ 1166218 h 2735938"/>
                <a:gd name="connsiteX35" fmla="*/ 2778030 w 2803631"/>
                <a:gd name="connsiteY35" fmla="*/ 1196698 h 2735938"/>
                <a:gd name="connsiteX36" fmla="*/ 2778030 w 2803631"/>
                <a:gd name="connsiteY36" fmla="*/ 1539598 h 2735938"/>
                <a:gd name="connsiteX37" fmla="*/ 2724690 w 2803631"/>
                <a:gd name="connsiteY37" fmla="*/ 1600558 h 2735938"/>
                <a:gd name="connsiteX38" fmla="*/ 2709450 w 2803631"/>
                <a:gd name="connsiteY38" fmla="*/ 1623418 h 2735938"/>
                <a:gd name="connsiteX39" fmla="*/ 2686590 w 2803631"/>
                <a:gd name="connsiteY39" fmla="*/ 1631038 h 2735938"/>
                <a:gd name="connsiteX40" fmla="*/ 2640870 w 2803631"/>
                <a:gd name="connsiteY40" fmla="*/ 1661518 h 2735938"/>
                <a:gd name="connsiteX41" fmla="*/ 2618010 w 2803631"/>
                <a:gd name="connsiteY41" fmla="*/ 1676758 h 2735938"/>
                <a:gd name="connsiteX42" fmla="*/ 2587530 w 2803631"/>
                <a:gd name="connsiteY42" fmla="*/ 1722478 h 2735938"/>
                <a:gd name="connsiteX43" fmla="*/ 2541810 w 2803631"/>
                <a:gd name="connsiteY43" fmla="*/ 1752958 h 2735938"/>
                <a:gd name="connsiteX44" fmla="*/ 2526570 w 2803631"/>
                <a:gd name="connsiteY44" fmla="*/ 1775818 h 2735938"/>
                <a:gd name="connsiteX45" fmla="*/ 2473230 w 2803631"/>
                <a:gd name="connsiteY45" fmla="*/ 1836778 h 2735938"/>
                <a:gd name="connsiteX46" fmla="*/ 2457990 w 2803631"/>
                <a:gd name="connsiteY46" fmla="*/ 1882498 h 2735938"/>
                <a:gd name="connsiteX47" fmla="*/ 2465610 w 2803631"/>
                <a:gd name="connsiteY47" fmla="*/ 2179678 h 2735938"/>
                <a:gd name="connsiteX48" fmla="*/ 2480850 w 2803631"/>
                <a:gd name="connsiteY48" fmla="*/ 2225398 h 2735938"/>
                <a:gd name="connsiteX49" fmla="*/ 2450370 w 2803631"/>
                <a:gd name="connsiteY49" fmla="*/ 2309218 h 2735938"/>
                <a:gd name="connsiteX50" fmla="*/ 2427510 w 2803631"/>
                <a:gd name="connsiteY50" fmla="*/ 2316838 h 2735938"/>
                <a:gd name="connsiteX51" fmla="*/ 2412270 w 2803631"/>
                <a:gd name="connsiteY51" fmla="*/ 2339698 h 2735938"/>
                <a:gd name="connsiteX52" fmla="*/ 2389410 w 2803631"/>
                <a:gd name="connsiteY52" fmla="*/ 2347318 h 2735938"/>
                <a:gd name="connsiteX53" fmla="*/ 2366550 w 2803631"/>
                <a:gd name="connsiteY53" fmla="*/ 2362558 h 2735938"/>
                <a:gd name="connsiteX54" fmla="*/ 2343690 w 2803631"/>
                <a:gd name="connsiteY54" fmla="*/ 2370178 h 2735938"/>
                <a:gd name="connsiteX55" fmla="*/ 2297970 w 2803631"/>
                <a:gd name="connsiteY55" fmla="*/ 2400658 h 2735938"/>
                <a:gd name="connsiteX56" fmla="*/ 2237010 w 2803631"/>
                <a:gd name="connsiteY56" fmla="*/ 2438758 h 2735938"/>
                <a:gd name="connsiteX57" fmla="*/ 2214150 w 2803631"/>
                <a:gd name="connsiteY57" fmla="*/ 2446378 h 2735938"/>
                <a:gd name="connsiteX58" fmla="*/ 2191290 w 2803631"/>
                <a:gd name="connsiteY58" fmla="*/ 2453998 h 2735938"/>
                <a:gd name="connsiteX59" fmla="*/ 1924590 w 2803631"/>
                <a:gd name="connsiteY59" fmla="*/ 2446378 h 2735938"/>
                <a:gd name="connsiteX60" fmla="*/ 1901730 w 2803631"/>
                <a:gd name="connsiteY60" fmla="*/ 2438758 h 2735938"/>
                <a:gd name="connsiteX61" fmla="*/ 1802670 w 2803631"/>
                <a:gd name="connsiteY61" fmla="*/ 2446378 h 2735938"/>
                <a:gd name="connsiteX62" fmla="*/ 1779810 w 2803631"/>
                <a:gd name="connsiteY62" fmla="*/ 2453998 h 2735938"/>
                <a:gd name="connsiteX63" fmla="*/ 1734090 w 2803631"/>
                <a:gd name="connsiteY63" fmla="*/ 2484478 h 2735938"/>
                <a:gd name="connsiteX64" fmla="*/ 1703610 w 2803631"/>
                <a:gd name="connsiteY64" fmla="*/ 2530198 h 2735938"/>
                <a:gd name="connsiteX65" fmla="*/ 1688370 w 2803631"/>
                <a:gd name="connsiteY65" fmla="*/ 2553058 h 2735938"/>
                <a:gd name="connsiteX66" fmla="*/ 1680750 w 2803631"/>
                <a:gd name="connsiteY66" fmla="*/ 2575918 h 2735938"/>
                <a:gd name="connsiteX67" fmla="*/ 1650270 w 2803631"/>
                <a:gd name="connsiteY67" fmla="*/ 2621638 h 2735938"/>
                <a:gd name="connsiteX68" fmla="*/ 1642650 w 2803631"/>
                <a:gd name="connsiteY68" fmla="*/ 2644498 h 2735938"/>
                <a:gd name="connsiteX69" fmla="*/ 1596930 w 2803631"/>
                <a:gd name="connsiteY69" fmla="*/ 2682598 h 2735938"/>
                <a:gd name="connsiteX70" fmla="*/ 1589310 w 2803631"/>
                <a:gd name="connsiteY70" fmla="*/ 2705458 h 2735938"/>
                <a:gd name="connsiteX71" fmla="*/ 1566450 w 2803631"/>
                <a:gd name="connsiteY71" fmla="*/ 2720698 h 2735938"/>
                <a:gd name="connsiteX72" fmla="*/ 1513110 w 2803631"/>
                <a:gd name="connsiteY72" fmla="*/ 2735938 h 2735938"/>
                <a:gd name="connsiteX73" fmla="*/ 1177830 w 2803631"/>
                <a:gd name="connsiteY73" fmla="*/ 2728318 h 2735938"/>
                <a:gd name="connsiteX74" fmla="*/ 1170210 w 2803631"/>
                <a:gd name="connsiteY74" fmla="*/ 2705458 h 2735938"/>
                <a:gd name="connsiteX75" fmla="*/ 1154970 w 2803631"/>
                <a:gd name="connsiteY75" fmla="*/ 2636878 h 2735938"/>
                <a:gd name="connsiteX76" fmla="*/ 1124490 w 2803631"/>
                <a:gd name="connsiteY76" fmla="*/ 2591158 h 2735938"/>
                <a:gd name="connsiteX77" fmla="*/ 1071150 w 2803631"/>
                <a:gd name="connsiteY77" fmla="*/ 2530198 h 2735938"/>
                <a:gd name="connsiteX78" fmla="*/ 1055910 w 2803631"/>
                <a:gd name="connsiteY78" fmla="*/ 2507338 h 2735938"/>
                <a:gd name="connsiteX79" fmla="*/ 1010190 w 2803631"/>
                <a:gd name="connsiteY79" fmla="*/ 2492098 h 2735938"/>
                <a:gd name="connsiteX80" fmla="*/ 941610 w 2803631"/>
                <a:gd name="connsiteY80" fmla="*/ 2461618 h 2735938"/>
                <a:gd name="connsiteX81" fmla="*/ 888270 w 2803631"/>
                <a:gd name="connsiteY81" fmla="*/ 2446378 h 2735938"/>
                <a:gd name="connsiteX82" fmla="*/ 842550 w 2803631"/>
                <a:gd name="connsiteY82" fmla="*/ 2431138 h 2735938"/>
                <a:gd name="connsiteX83" fmla="*/ 819690 w 2803631"/>
                <a:gd name="connsiteY83" fmla="*/ 2423518 h 2735938"/>
                <a:gd name="connsiteX84" fmla="*/ 796830 w 2803631"/>
                <a:gd name="connsiteY84" fmla="*/ 2415898 h 2735938"/>
                <a:gd name="connsiteX85" fmla="*/ 492030 w 2803631"/>
                <a:gd name="connsiteY85" fmla="*/ 2408278 h 2735938"/>
                <a:gd name="connsiteX86" fmla="*/ 461550 w 2803631"/>
                <a:gd name="connsiteY86" fmla="*/ 2362558 h 2735938"/>
                <a:gd name="connsiteX87" fmla="*/ 438690 w 2803631"/>
                <a:gd name="connsiteY87" fmla="*/ 2339698 h 2735938"/>
                <a:gd name="connsiteX88" fmla="*/ 408210 w 2803631"/>
                <a:gd name="connsiteY88" fmla="*/ 2293978 h 2735938"/>
                <a:gd name="connsiteX89" fmla="*/ 392970 w 2803631"/>
                <a:gd name="connsiteY89" fmla="*/ 2271118 h 2735938"/>
                <a:gd name="connsiteX90" fmla="*/ 385350 w 2803631"/>
                <a:gd name="connsiteY90" fmla="*/ 2248258 h 2735938"/>
                <a:gd name="connsiteX91" fmla="*/ 354870 w 2803631"/>
                <a:gd name="connsiteY91" fmla="*/ 2202538 h 2735938"/>
                <a:gd name="connsiteX92" fmla="*/ 339630 w 2803631"/>
                <a:gd name="connsiteY92" fmla="*/ 2156818 h 2735938"/>
                <a:gd name="connsiteX93" fmla="*/ 332010 w 2803631"/>
                <a:gd name="connsiteY93" fmla="*/ 2133958 h 2735938"/>
                <a:gd name="connsiteX94" fmla="*/ 316770 w 2803631"/>
                <a:gd name="connsiteY94" fmla="*/ 2111098 h 2735938"/>
                <a:gd name="connsiteX95" fmla="*/ 324390 w 2803631"/>
                <a:gd name="connsiteY95" fmla="*/ 1973938 h 2735938"/>
                <a:gd name="connsiteX96" fmla="*/ 332010 w 2803631"/>
                <a:gd name="connsiteY96" fmla="*/ 1951078 h 2735938"/>
                <a:gd name="connsiteX97" fmla="*/ 339630 w 2803631"/>
                <a:gd name="connsiteY97" fmla="*/ 1905358 h 2735938"/>
                <a:gd name="connsiteX98" fmla="*/ 332010 w 2803631"/>
                <a:gd name="connsiteY98" fmla="*/ 1813918 h 2735938"/>
                <a:gd name="connsiteX99" fmla="*/ 309150 w 2803631"/>
                <a:gd name="connsiteY99" fmla="*/ 1768198 h 2735938"/>
                <a:gd name="connsiteX100" fmla="*/ 301530 w 2803631"/>
                <a:gd name="connsiteY100" fmla="*/ 1745338 h 2735938"/>
                <a:gd name="connsiteX101" fmla="*/ 278670 w 2803631"/>
                <a:gd name="connsiteY101" fmla="*/ 1722478 h 2735938"/>
                <a:gd name="connsiteX102" fmla="*/ 264948 w 2803631"/>
                <a:gd name="connsiteY102" fmla="*/ 1705422 h 2735938"/>
                <a:gd name="connsiteX103" fmla="*/ 261981 w 2803631"/>
                <a:gd name="connsiteY103" fmla="*/ 1701067 h 2735938"/>
                <a:gd name="connsiteX104" fmla="*/ 265097 w 2803631"/>
                <a:gd name="connsiteY104" fmla="*/ 1703190 h 2735938"/>
                <a:gd name="connsiteX105" fmla="*/ 259858 w 2803631"/>
                <a:gd name="connsiteY105" fmla="*/ 1697951 h 2735938"/>
                <a:gd name="connsiteX106" fmla="*/ 261981 w 2803631"/>
                <a:gd name="connsiteY106" fmla="*/ 1701067 h 2735938"/>
                <a:gd name="connsiteX107" fmla="*/ 257626 w 2803631"/>
                <a:gd name="connsiteY107" fmla="*/ 1698100 h 2735938"/>
                <a:gd name="connsiteX108" fmla="*/ 240570 w 2803631"/>
                <a:gd name="connsiteY108" fmla="*/ 1684378 h 2735938"/>
                <a:gd name="connsiteX109" fmla="*/ 217710 w 2803631"/>
                <a:gd name="connsiteY109" fmla="*/ 1661518 h 2735938"/>
                <a:gd name="connsiteX110" fmla="*/ 202470 w 2803631"/>
                <a:gd name="connsiteY110" fmla="*/ 1638658 h 2735938"/>
                <a:gd name="connsiteX111" fmla="*/ 179610 w 2803631"/>
                <a:gd name="connsiteY111" fmla="*/ 1631038 h 2735938"/>
                <a:gd name="connsiteX112" fmla="*/ 156750 w 2803631"/>
                <a:gd name="connsiteY112" fmla="*/ 1608178 h 2735938"/>
                <a:gd name="connsiteX113" fmla="*/ 111030 w 2803631"/>
                <a:gd name="connsiteY113" fmla="*/ 1592938 h 2735938"/>
                <a:gd name="connsiteX114" fmla="*/ 65310 w 2803631"/>
                <a:gd name="connsiteY114" fmla="*/ 1570078 h 2735938"/>
                <a:gd name="connsiteX115" fmla="*/ 42450 w 2803631"/>
                <a:gd name="connsiteY115" fmla="*/ 1554838 h 2735938"/>
                <a:gd name="connsiteX116" fmla="*/ 27210 w 2803631"/>
                <a:gd name="connsiteY116" fmla="*/ 1531978 h 2735938"/>
                <a:gd name="connsiteX117" fmla="*/ 11970 w 2803631"/>
                <a:gd name="connsiteY117" fmla="*/ 1486258 h 2735938"/>
                <a:gd name="connsiteX118" fmla="*/ 11970 w 2803631"/>
                <a:gd name="connsiteY118" fmla="*/ 1189078 h 2735938"/>
                <a:gd name="connsiteX119" fmla="*/ 50070 w 2803631"/>
                <a:gd name="connsiteY119" fmla="*/ 1158598 h 2735938"/>
                <a:gd name="connsiteX120" fmla="*/ 95790 w 2803631"/>
                <a:gd name="connsiteY120" fmla="*/ 1128118 h 2735938"/>
                <a:gd name="connsiteX121" fmla="*/ 118650 w 2803631"/>
                <a:gd name="connsiteY121" fmla="*/ 1112878 h 2735938"/>
                <a:gd name="connsiteX122" fmla="*/ 164370 w 2803631"/>
                <a:gd name="connsiteY122" fmla="*/ 1097638 h 2735938"/>
                <a:gd name="connsiteX123" fmla="*/ 179610 w 2803631"/>
                <a:gd name="connsiteY123" fmla="*/ 1074778 h 2735938"/>
                <a:gd name="connsiteX124" fmla="*/ 202470 w 2803631"/>
                <a:gd name="connsiteY124" fmla="*/ 1067158 h 2735938"/>
                <a:gd name="connsiteX125" fmla="*/ 210090 w 2803631"/>
                <a:gd name="connsiteY125" fmla="*/ 1044298 h 2735938"/>
                <a:gd name="connsiteX126" fmla="*/ 263430 w 2803631"/>
                <a:gd name="connsiteY126" fmla="*/ 983338 h 2735938"/>
                <a:gd name="connsiteX127" fmla="*/ 271050 w 2803631"/>
                <a:gd name="connsiteY127" fmla="*/ 960478 h 2735938"/>
                <a:gd name="connsiteX128" fmla="*/ 293910 w 2803631"/>
                <a:gd name="connsiteY128" fmla="*/ 952858 h 2735938"/>
                <a:gd name="connsiteX129" fmla="*/ 316770 w 2803631"/>
                <a:gd name="connsiteY129" fmla="*/ 937618 h 2735938"/>
                <a:gd name="connsiteX130" fmla="*/ 339630 w 2803631"/>
                <a:gd name="connsiteY130" fmla="*/ 876658 h 2735938"/>
                <a:gd name="connsiteX131" fmla="*/ 339630 w 2803631"/>
                <a:gd name="connsiteY131" fmla="*/ 609958 h 2735938"/>
                <a:gd name="connsiteX132" fmla="*/ 309150 w 2803631"/>
                <a:gd name="connsiteY132" fmla="*/ 556618 h 2735938"/>
                <a:gd name="connsiteX133" fmla="*/ 332010 w 2803631"/>
                <a:gd name="connsiteY133" fmla="*/ 457558 h 2735938"/>
                <a:gd name="connsiteX134" fmla="*/ 354870 w 2803631"/>
                <a:gd name="connsiteY134" fmla="*/ 442318 h 2735938"/>
                <a:gd name="connsiteX135" fmla="*/ 370110 w 2803631"/>
                <a:gd name="connsiteY135" fmla="*/ 396598 h 2735938"/>
                <a:gd name="connsiteX136" fmla="*/ 438690 w 2803631"/>
                <a:gd name="connsiteY136" fmla="*/ 350878 h 2735938"/>
                <a:gd name="connsiteX137" fmla="*/ 461550 w 2803631"/>
                <a:gd name="connsiteY137" fmla="*/ 335638 h 2735938"/>
                <a:gd name="connsiteX138" fmla="*/ 530130 w 2803631"/>
                <a:gd name="connsiteY138" fmla="*/ 305158 h 2735938"/>
                <a:gd name="connsiteX139" fmla="*/ 713010 w 2803631"/>
                <a:gd name="connsiteY139" fmla="*/ 320398 h 2735938"/>
                <a:gd name="connsiteX140" fmla="*/ 758730 w 2803631"/>
                <a:gd name="connsiteY140" fmla="*/ 343258 h 2735938"/>
                <a:gd name="connsiteX141" fmla="*/ 804450 w 2803631"/>
                <a:gd name="connsiteY141" fmla="*/ 358498 h 2735938"/>
                <a:gd name="connsiteX142" fmla="*/ 968321 w 2803631"/>
                <a:gd name="connsiteY142" fmla="*/ 351943 h 2735938"/>
                <a:gd name="connsiteX143" fmla="*/ 878443 w 2803631"/>
                <a:gd name="connsiteY143" fmla="*/ 395240 h 2735938"/>
                <a:gd name="connsiteX144" fmla="*/ 303815 w 2803631"/>
                <a:gd name="connsiteY144" fmla="*/ 1360717 h 2735938"/>
                <a:gd name="connsiteX145" fmla="*/ 1401815 w 2803631"/>
                <a:gd name="connsiteY145" fmla="*/ 2458717 h 2735938"/>
                <a:gd name="connsiteX146" fmla="*/ 2499815 w 2803631"/>
                <a:gd name="connsiteY146" fmla="*/ 1360717 h 2735938"/>
                <a:gd name="connsiteX147" fmla="*/ 1401815 w 2803631"/>
                <a:gd name="connsiteY147" fmla="*/ 262717 h 2735938"/>
                <a:gd name="connsiteX148" fmla="*/ 1180530 w 2803631"/>
                <a:gd name="connsiteY148" fmla="*/ 285025 h 2735938"/>
                <a:gd name="connsiteX149" fmla="*/ 1089424 w 2803631"/>
                <a:gd name="connsiteY149" fmla="*/ 308450 h 2735938"/>
                <a:gd name="connsiteX150" fmla="*/ 1094010 w 2803631"/>
                <a:gd name="connsiteY150" fmla="*/ 305158 h 2735938"/>
                <a:gd name="connsiteX151" fmla="*/ 1124490 w 2803631"/>
                <a:gd name="connsiteY151" fmla="*/ 259438 h 2735938"/>
                <a:gd name="connsiteX152" fmla="*/ 1139730 w 2803631"/>
                <a:gd name="connsiteY152" fmla="*/ 236578 h 2735938"/>
                <a:gd name="connsiteX153" fmla="*/ 1170210 w 2803631"/>
                <a:gd name="connsiteY153" fmla="*/ 145138 h 2735938"/>
                <a:gd name="connsiteX154" fmla="*/ 1177830 w 2803631"/>
                <a:gd name="connsiteY154" fmla="*/ 122278 h 2735938"/>
                <a:gd name="connsiteX155" fmla="*/ 1185450 w 2803631"/>
                <a:gd name="connsiteY155" fmla="*/ 99418 h 2735938"/>
                <a:gd name="connsiteX156" fmla="*/ 1261650 w 2803631"/>
                <a:gd name="connsiteY156" fmla="*/ 23218 h 2735938"/>
                <a:gd name="connsiteX157" fmla="*/ 1436910 w 2803631"/>
                <a:gd name="connsiteY157" fmla="*/ 15598 h 2735938"/>
                <a:gd name="connsiteX158" fmla="*/ 1501176 w 2803631"/>
                <a:gd name="connsiteY158" fmla="*/ 0 h 273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2803631" h="2735938">
                  <a:moveTo>
                    <a:pt x="1501176" y="0"/>
                  </a:moveTo>
                  <a:cubicBezTo>
                    <a:pt x="1520983" y="-4"/>
                    <a:pt x="1547309" y="5191"/>
                    <a:pt x="1604550" y="15598"/>
                  </a:cubicBezTo>
                  <a:cubicBezTo>
                    <a:pt x="1615152" y="17526"/>
                    <a:pt x="1619790" y="30838"/>
                    <a:pt x="1627410" y="38458"/>
                  </a:cubicBezTo>
                  <a:lnTo>
                    <a:pt x="1642650" y="84178"/>
                  </a:lnTo>
                  <a:cubicBezTo>
                    <a:pt x="1645190" y="91798"/>
                    <a:pt x="1645815" y="100355"/>
                    <a:pt x="1650270" y="107038"/>
                  </a:cubicBezTo>
                  <a:cubicBezTo>
                    <a:pt x="1655350" y="114658"/>
                    <a:pt x="1661414" y="121707"/>
                    <a:pt x="1665510" y="129898"/>
                  </a:cubicBezTo>
                  <a:cubicBezTo>
                    <a:pt x="1682693" y="164265"/>
                    <a:pt x="1661073" y="142861"/>
                    <a:pt x="1688370" y="175618"/>
                  </a:cubicBezTo>
                  <a:cubicBezTo>
                    <a:pt x="1695269" y="183897"/>
                    <a:pt x="1704331" y="190199"/>
                    <a:pt x="1711230" y="198478"/>
                  </a:cubicBezTo>
                  <a:cubicBezTo>
                    <a:pt x="1717093" y="205513"/>
                    <a:pt x="1719578" y="215307"/>
                    <a:pt x="1726470" y="221338"/>
                  </a:cubicBezTo>
                  <a:lnTo>
                    <a:pt x="1795050" y="267058"/>
                  </a:lnTo>
                  <a:cubicBezTo>
                    <a:pt x="1802670" y="272138"/>
                    <a:pt x="1809222" y="279402"/>
                    <a:pt x="1817910" y="282298"/>
                  </a:cubicBezTo>
                  <a:lnTo>
                    <a:pt x="1863630" y="297538"/>
                  </a:lnTo>
                  <a:cubicBezTo>
                    <a:pt x="1871250" y="300078"/>
                    <a:pt x="1878698" y="303210"/>
                    <a:pt x="1886490" y="305158"/>
                  </a:cubicBezTo>
                  <a:cubicBezTo>
                    <a:pt x="1896650" y="307698"/>
                    <a:pt x="1906900" y="309901"/>
                    <a:pt x="1916970" y="312778"/>
                  </a:cubicBezTo>
                  <a:cubicBezTo>
                    <a:pt x="1944752" y="320716"/>
                    <a:pt x="1971020" y="334894"/>
                    <a:pt x="2000790" y="335638"/>
                  </a:cubicBezTo>
                  <a:lnTo>
                    <a:pt x="2305590" y="343258"/>
                  </a:lnTo>
                  <a:cubicBezTo>
                    <a:pt x="2313210" y="345798"/>
                    <a:pt x="2322110" y="345947"/>
                    <a:pt x="2328450" y="350878"/>
                  </a:cubicBezTo>
                  <a:cubicBezTo>
                    <a:pt x="2345463" y="364110"/>
                    <a:pt x="2374170" y="396598"/>
                    <a:pt x="2374170" y="396598"/>
                  </a:cubicBezTo>
                  <a:cubicBezTo>
                    <a:pt x="2389005" y="441102"/>
                    <a:pt x="2370183" y="400231"/>
                    <a:pt x="2404650" y="434698"/>
                  </a:cubicBezTo>
                  <a:cubicBezTo>
                    <a:pt x="2455450" y="485498"/>
                    <a:pt x="2381790" y="432158"/>
                    <a:pt x="2442750" y="472798"/>
                  </a:cubicBezTo>
                  <a:cubicBezTo>
                    <a:pt x="2461903" y="530257"/>
                    <a:pt x="2436067" y="459432"/>
                    <a:pt x="2465610" y="518518"/>
                  </a:cubicBezTo>
                  <a:cubicBezTo>
                    <a:pt x="2469202" y="525702"/>
                    <a:pt x="2469638" y="534194"/>
                    <a:pt x="2473230" y="541378"/>
                  </a:cubicBezTo>
                  <a:cubicBezTo>
                    <a:pt x="2502773" y="600464"/>
                    <a:pt x="2476937" y="529639"/>
                    <a:pt x="2496090" y="587098"/>
                  </a:cubicBezTo>
                  <a:cubicBezTo>
                    <a:pt x="2493550" y="622658"/>
                    <a:pt x="2492407" y="658345"/>
                    <a:pt x="2488470" y="693778"/>
                  </a:cubicBezTo>
                  <a:cubicBezTo>
                    <a:pt x="2486304" y="713268"/>
                    <a:pt x="2478484" y="728728"/>
                    <a:pt x="2473230" y="747118"/>
                  </a:cubicBezTo>
                  <a:cubicBezTo>
                    <a:pt x="2454094" y="814095"/>
                    <a:pt x="2476260" y="745648"/>
                    <a:pt x="2457990" y="800458"/>
                  </a:cubicBezTo>
                  <a:cubicBezTo>
                    <a:pt x="2460530" y="848718"/>
                    <a:pt x="2459080" y="897354"/>
                    <a:pt x="2465610" y="945238"/>
                  </a:cubicBezTo>
                  <a:cubicBezTo>
                    <a:pt x="2466847" y="954312"/>
                    <a:pt x="2474987" y="961063"/>
                    <a:pt x="2480850" y="968098"/>
                  </a:cubicBezTo>
                  <a:cubicBezTo>
                    <a:pt x="2501916" y="993377"/>
                    <a:pt x="2504761" y="985439"/>
                    <a:pt x="2518950" y="1013818"/>
                  </a:cubicBezTo>
                  <a:cubicBezTo>
                    <a:pt x="2522542" y="1021002"/>
                    <a:pt x="2522978" y="1029494"/>
                    <a:pt x="2526570" y="1036678"/>
                  </a:cubicBezTo>
                  <a:cubicBezTo>
                    <a:pt x="2530666" y="1044869"/>
                    <a:pt x="2537714" y="1051347"/>
                    <a:pt x="2541810" y="1059538"/>
                  </a:cubicBezTo>
                  <a:cubicBezTo>
                    <a:pt x="2545402" y="1066722"/>
                    <a:pt x="2543750" y="1076718"/>
                    <a:pt x="2549430" y="1082398"/>
                  </a:cubicBezTo>
                  <a:cubicBezTo>
                    <a:pt x="2621371" y="1154339"/>
                    <a:pt x="2566500" y="1078538"/>
                    <a:pt x="2640870" y="1128118"/>
                  </a:cubicBezTo>
                  <a:cubicBezTo>
                    <a:pt x="2677096" y="1152269"/>
                    <a:pt x="2655042" y="1140462"/>
                    <a:pt x="2709450" y="1158598"/>
                  </a:cubicBezTo>
                  <a:cubicBezTo>
                    <a:pt x="2717070" y="1161138"/>
                    <a:pt x="2725627" y="1161763"/>
                    <a:pt x="2732310" y="1166218"/>
                  </a:cubicBezTo>
                  <a:lnTo>
                    <a:pt x="2778030" y="1196698"/>
                  </a:lnTo>
                  <a:cubicBezTo>
                    <a:pt x="2817883" y="1316257"/>
                    <a:pt x="2805927" y="1271786"/>
                    <a:pt x="2778030" y="1539598"/>
                  </a:cubicBezTo>
                  <a:cubicBezTo>
                    <a:pt x="2774713" y="1571443"/>
                    <a:pt x="2746669" y="1585906"/>
                    <a:pt x="2724690" y="1600558"/>
                  </a:cubicBezTo>
                  <a:cubicBezTo>
                    <a:pt x="2719610" y="1608178"/>
                    <a:pt x="2716601" y="1617697"/>
                    <a:pt x="2709450" y="1623418"/>
                  </a:cubicBezTo>
                  <a:cubicBezTo>
                    <a:pt x="2703178" y="1628436"/>
                    <a:pt x="2693611" y="1627137"/>
                    <a:pt x="2686590" y="1631038"/>
                  </a:cubicBezTo>
                  <a:cubicBezTo>
                    <a:pt x="2670579" y="1639933"/>
                    <a:pt x="2656110" y="1651358"/>
                    <a:pt x="2640870" y="1661518"/>
                  </a:cubicBezTo>
                  <a:lnTo>
                    <a:pt x="2618010" y="1676758"/>
                  </a:lnTo>
                  <a:cubicBezTo>
                    <a:pt x="2607850" y="1691998"/>
                    <a:pt x="2602770" y="1712318"/>
                    <a:pt x="2587530" y="1722478"/>
                  </a:cubicBezTo>
                  <a:lnTo>
                    <a:pt x="2541810" y="1752958"/>
                  </a:lnTo>
                  <a:cubicBezTo>
                    <a:pt x="2536730" y="1760578"/>
                    <a:pt x="2533046" y="1769342"/>
                    <a:pt x="2526570" y="1775818"/>
                  </a:cubicBezTo>
                  <a:cubicBezTo>
                    <a:pt x="2495455" y="1806933"/>
                    <a:pt x="2494820" y="1772008"/>
                    <a:pt x="2473230" y="1836778"/>
                  </a:cubicBezTo>
                  <a:lnTo>
                    <a:pt x="2457990" y="1882498"/>
                  </a:lnTo>
                  <a:cubicBezTo>
                    <a:pt x="2460530" y="1981558"/>
                    <a:pt x="2459018" y="2080805"/>
                    <a:pt x="2465610" y="2179678"/>
                  </a:cubicBezTo>
                  <a:cubicBezTo>
                    <a:pt x="2466679" y="2195707"/>
                    <a:pt x="2480850" y="2225398"/>
                    <a:pt x="2480850" y="2225398"/>
                  </a:cubicBezTo>
                  <a:cubicBezTo>
                    <a:pt x="2475119" y="2271248"/>
                    <a:pt x="2486013" y="2285456"/>
                    <a:pt x="2450370" y="2309218"/>
                  </a:cubicBezTo>
                  <a:cubicBezTo>
                    <a:pt x="2443687" y="2313673"/>
                    <a:pt x="2435130" y="2314298"/>
                    <a:pt x="2427510" y="2316838"/>
                  </a:cubicBezTo>
                  <a:cubicBezTo>
                    <a:pt x="2422430" y="2324458"/>
                    <a:pt x="2419421" y="2333977"/>
                    <a:pt x="2412270" y="2339698"/>
                  </a:cubicBezTo>
                  <a:cubicBezTo>
                    <a:pt x="2405998" y="2344716"/>
                    <a:pt x="2396594" y="2343726"/>
                    <a:pt x="2389410" y="2347318"/>
                  </a:cubicBezTo>
                  <a:cubicBezTo>
                    <a:pt x="2381219" y="2351414"/>
                    <a:pt x="2374741" y="2358462"/>
                    <a:pt x="2366550" y="2362558"/>
                  </a:cubicBezTo>
                  <a:cubicBezTo>
                    <a:pt x="2359366" y="2366150"/>
                    <a:pt x="2350711" y="2366277"/>
                    <a:pt x="2343690" y="2370178"/>
                  </a:cubicBezTo>
                  <a:cubicBezTo>
                    <a:pt x="2327679" y="2379073"/>
                    <a:pt x="2297970" y="2400658"/>
                    <a:pt x="2297970" y="2400658"/>
                  </a:cubicBezTo>
                  <a:cubicBezTo>
                    <a:pt x="2273819" y="2436884"/>
                    <a:pt x="2291418" y="2420622"/>
                    <a:pt x="2237010" y="2438758"/>
                  </a:cubicBezTo>
                  <a:lnTo>
                    <a:pt x="2214150" y="2446378"/>
                  </a:lnTo>
                  <a:lnTo>
                    <a:pt x="2191290" y="2453998"/>
                  </a:lnTo>
                  <a:cubicBezTo>
                    <a:pt x="2102390" y="2451458"/>
                    <a:pt x="2013403" y="2451052"/>
                    <a:pt x="1924590" y="2446378"/>
                  </a:cubicBezTo>
                  <a:cubicBezTo>
                    <a:pt x="1916569" y="2445956"/>
                    <a:pt x="1909762" y="2438758"/>
                    <a:pt x="1901730" y="2438758"/>
                  </a:cubicBezTo>
                  <a:cubicBezTo>
                    <a:pt x="1868612" y="2438758"/>
                    <a:pt x="1835690" y="2443838"/>
                    <a:pt x="1802670" y="2446378"/>
                  </a:cubicBezTo>
                  <a:cubicBezTo>
                    <a:pt x="1795050" y="2448918"/>
                    <a:pt x="1786831" y="2450097"/>
                    <a:pt x="1779810" y="2453998"/>
                  </a:cubicBezTo>
                  <a:cubicBezTo>
                    <a:pt x="1763799" y="2462893"/>
                    <a:pt x="1734090" y="2484478"/>
                    <a:pt x="1734090" y="2484478"/>
                  </a:cubicBezTo>
                  <a:lnTo>
                    <a:pt x="1703610" y="2530198"/>
                  </a:lnTo>
                  <a:cubicBezTo>
                    <a:pt x="1698530" y="2537818"/>
                    <a:pt x="1691266" y="2544370"/>
                    <a:pt x="1688370" y="2553058"/>
                  </a:cubicBezTo>
                  <a:cubicBezTo>
                    <a:pt x="1685830" y="2560678"/>
                    <a:pt x="1684651" y="2568897"/>
                    <a:pt x="1680750" y="2575918"/>
                  </a:cubicBezTo>
                  <a:cubicBezTo>
                    <a:pt x="1671855" y="2591929"/>
                    <a:pt x="1656062" y="2604262"/>
                    <a:pt x="1650270" y="2621638"/>
                  </a:cubicBezTo>
                  <a:cubicBezTo>
                    <a:pt x="1647730" y="2629258"/>
                    <a:pt x="1647105" y="2637815"/>
                    <a:pt x="1642650" y="2644498"/>
                  </a:cubicBezTo>
                  <a:cubicBezTo>
                    <a:pt x="1630916" y="2662099"/>
                    <a:pt x="1613798" y="2671353"/>
                    <a:pt x="1596930" y="2682598"/>
                  </a:cubicBezTo>
                  <a:cubicBezTo>
                    <a:pt x="1594390" y="2690218"/>
                    <a:pt x="1594328" y="2699186"/>
                    <a:pt x="1589310" y="2705458"/>
                  </a:cubicBezTo>
                  <a:cubicBezTo>
                    <a:pt x="1583589" y="2712609"/>
                    <a:pt x="1574641" y="2716602"/>
                    <a:pt x="1566450" y="2720698"/>
                  </a:cubicBezTo>
                  <a:cubicBezTo>
                    <a:pt x="1555518" y="2726164"/>
                    <a:pt x="1522876" y="2733497"/>
                    <a:pt x="1513110" y="2735938"/>
                  </a:cubicBezTo>
                  <a:cubicBezTo>
                    <a:pt x="1401350" y="2733398"/>
                    <a:pt x="1289180" y="2738216"/>
                    <a:pt x="1177830" y="2728318"/>
                  </a:cubicBezTo>
                  <a:cubicBezTo>
                    <a:pt x="1169829" y="2727607"/>
                    <a:pt x="1172417" y="2713181"/>
                    <a:pt x="1170210" y="2705458"/>
                  </a:cubicBezTo>
                  <a:cubicBezTo>
                    <a:pt x="1154565" y="2650701"/>
                    <a:pt x="1170683" y="2699731"/>
                    <a:pt x="1154970" y="2636878"/>
                  </a:cubicBezTo>
                  <a:cubicBezTo>
                    <a:pt x="1145766" y="2600062"/>
                    <a:pt x="1150583" y="2624706"/>
                    <a:pt x="1124490" y="2591158"/>
                  </a:cubicBezTo>
                  <a:cubicBezTo>
                    <a:pt x="1076621" y="2529612"/>
                    <a:pt x="1115405" y="2559701"/>
                    <a:pt x="1071150" y="2530198"/>
                  </a:cubicBezTo>
                  <a:cubicBezTo>
                    <a:pt x="1066070" y="2522578"/>
                    <a:pt x="1063676" y="2512192"/>
                    <a:pt x="1055910" y="2507338"/>
                  </a:cubicBezTo>
                  <a:cubicBezTo>
                    <a:pt x="1042287" y="2498824"/>
                    <a:pt x="1023556" y="2501009"/>
                    <a:pt x="1010190" y="2492098"/>
                  </a:cubicBezTo>
                  <a:cubicBezTo>
                    <a:pt x="973964" y="2467947"/>
                    <a:pt x="996018" y="2479754"/>
                    <a:pt x="941610" y="2461618"/>
                  </a:cubicBezTo>
                  <a:cubicBezTo>
                    <a:pt x="864784" y="2436009"/>
                    <a:pt x="983951" y="2475082"/>
                    <a:pt x="888270" y="2446378"/>
                  </a:cubicBezTo>
                  <a:cubicBezTo>
                    <a:pt x="872883" y="2441762"/>
                    <a:pt x="857790" y="2436218"/>
                    <a:pt x="842550" y="2431138"/>
                  </a:cubicBezTo>
                  <a:lnTo>
                    <a:pt x="819690" y="2423518"/>
                  </a:lnTo>
                  <a:cubicBezTo>
                    <a:pt x="812070" y="2420978"/>
                    <a:pt x="804860" y="2416099"/>
                    <a:pt x="796830" y="2415898"/>
                  </a:cubicBezTo>
                  <a:lnTo>
                    <a:pt x="492030" y="2408278"/>
                  </a:lnTo>
                  <a:cubicBezTo>
                    <a:pt x="481870" y="2393038"/>
                    <a:pt x="474502" y="2375510"/>
                    <a:pt x="461550" y="2362558"/>
                  </a:cubicBezTo>
                  <a:cubicBezTo>
                    <a:pt x="453930" y="2354938"/>
                    <a:pt x="445306" y="2348204"/>
                    <a:pt x="438690" y="2339698"/>
                  </a:cubicBezTo>
                  <a:cubicBezTo>
                    <a:pt x="427445" y="2325240"/>
                    <a:pt x="418370" y="2309218"/>
                    <a:pt x="408210" y="2293978"/>
                  </a:cubicBezTo>
                  <a:cubicBezTo>
                    <a:pt x="403130" y="2286358"/>
                    <a:pt x="395866" y="2279806"/>
                    <a:pt x="392970" y="2271118"/>
                  </a:cubicBezTo>
                  <a:cubicBezTo>
                    <a:pt x="390430" y="2263498"/>
                    <a:pt x="389251" y="2255279"/>
                    <a:pt x="385350" y="2248258"/>
                  </a:cubicBezTo>
                  <a:cubicBezTo>
                    <a:pt x="376455" y="2232247"/>
                    <a:pt x="360662" y="2219914"/>
                    <a:pt x="354870" y="2202538"/>
                  </a:cubicBezTo>
                  <a:lnTo>
                    <a:pt x="339630" y="2156818"/>
                  </a:lnTo>
                  <a:cubicBezTo>
                    <a:pt x="337090" y="2149198"/>
                    <a:pt x="336465" y="2140641"/>
                    <a:pt x="332010" y="2133958"/>
                  </a:cubicBezTo>
                  <a:lnTo>
                    <a:pt x="316770" y="2111098"/>
                  </a:lnTo>
                  <a:cubicBezTo>
                    <a:pt x="319310" y="2065378"/>
                    <a:pt x="320049" y="2019522"/>
                    <a:pt x="324390" y="1973938"/>
                  </a:cubicBezTo>
                  <a:cubicBezTo>
                    <a:pt x="325152" y="1965942"/>
                    <a:pt x="330268" y="1958919"/>
                    <a:pt x="332010" y="1951078"/>
                  </a:cubicBezTo>
                  <a:cubicBezTo>
                    <a:pt x="335362" y="1935996"/>
                    <a:pt x="337090" y="1920598"/>
                    <a:pt x="339630" y="1905358"/>
                  </a:cubicBezTo>
                  <a:cubicBezTo>
                    <a:pt x="337090" y="1874878"/>
                    <a:pt x="336052" y="1844235"/>
                    <a:pt x="332010" y="1813918"/>
                  </a:cubicBezTo>
                  <a:cubicBezTo>
                    <a:pt x="328528" y="1787800"/>
                    <a:pt x="320826" y="1791550"/>
                    <a:pt x="309150" y="1768198"/>
                  </a:cubicBezTo>
                  <a:cubicBezTo>
                    <a:pt x="305558" y="1761014"/>
                    <a:pt x="305985" y="1752021"/>
                    <a:pt x="301530" y="1745338"/>
                  </a:cubicBezTo>
                  <a:cubicBezTo>
                    <a:pt x="295552" y="1736372"/>
                    <a:pt x="285569" y="1730757"/>
                    <a:pt x="278670" y="1722478"/>
                  </a:cubicBezTo>
                  <a:cubicBezTo>
                    <a:pt x="272320" y="1714858"/>
                    <a:pt x="267915" y="1709342"/>
                    <a:pt x="264948" y="1705422"/>
                  </a:cubicBezTo>
                  <a:lnTo>
                    <a:pt x="261981" y="1701067"/>
                  </a:lnTo>
                  <a:lnTo>
                    <a:pt x="265097" y="1703190"/>
                  </a:lnTo>
                  <a:cubicBezTo>
                    <a:pt x="270018" y="1705571"/>
                    <a:pt x="257477" y="1693030"/>
                    <a:pt x="259858" y="1697951"/>
                  </a:cubicBezTo>
                  <a:lnTo>
                    <a:pt x="261981" y="1701067"/>
                  </a:lnTo>
                  <a:lnTo>
                    <a:pt x="257626" y="1698100"/>
                  </a:lnTo>
                  <a:cubicBezTo>
                    <a:pt x="253707" y="1695133"/>
                    <a:pt x="248190" y="1690728"/>
                    <a:pt x="240570" y="1684378"/>
                  </a:cubicBezTo>
                  <a:cubicBezTo>
                    <a:pt x="232291" y="1677479"/>
                    <a:pt x="224609" y="1669797"/>
                    <a:pt x="217710" y="1661518"/>
                  </a:cubicBezTo>
                  <a:cubicBezTo>
                    <a:pt x="211847" y="1654483"/>
                    <a:pt x="209621" y="1644379"/>
                    <a:pt x="202470" y="1638658"/>
                  </a:cubicBezTo>
                  <a:cubicBezTo>
                    <a:pt x="196198" y="1633640"/>
                    <a:pt x="187230" y="1633578"/>
                    <a:pt x="179610" y="1631038"/>
                  </a:cubicBezTo>
                  <a:cubicBezTo>
                    <a:pt x="171990" y="1623418"/>
                    <a:pt x="166170" y="1613411"/>
                    <a:pt x="156750" y="1608178"/>
                  </a:cubicBezTo>
                  <a:cubicBezTo>
                    <a:pt x="142707" y="1600376"/>
                    <a:pt x="124396" y="1601849"/>
                    <a:pt x="111030" y="1592938"/>
                  </a:cubicBezTo>
                  <a:cubicBezTo>
                    <a:pt x="45516" y="1549262"/>
                    <a:pt x="128406" y="1601626"/>
                    <a:pt x="65310" y="1570078"/>
                  </a:cubicBezTo>
                  <a:cubicBezTo>
                    <a:pt x="57119" y="1565982"/>
                    <a:pt x="50070" y="1559918"/>
                    <a:pt x="42450" y="1554838"/>
                  </a:cubicBezTo>
                  <a:cubicBezTo>
                    <a:pt x="37370" y="1547218"/>
                    <a:pt x="30929" y="1540347"/>
                    <a:pt x="27210" y="1531978"/>
                  </a:cubicBezTo>
                  <a:cubicBezTo>
                    <a:pt x="20686" y="1517298"/>
                    <a:pt x="11970" y="1486258"/>
                    <a:pt x="11970" y="1486258"/>
                  </a:cubicBezTo>
                  <a:cubicBezTo>
                    <a:pt x="-3232" y="1364641"/>
                    <a:pt x="-4733" y="1378381"/>
                    <a:pt x="11970" y="1189078"/>
                  </a:cubicBezTo>
                  <a:cubicBezTo>
                    <a:pt x="14438" y="1161112"/>
                    <a:pt x="33632" y="1167730"/>
                    <a:pt x="50070" y="1158598"/>
                  </a:cubicBezTo>
                  <a:cubicBezTo>
                    <a:pt x="66081" y="1149703"/>
                    <a:pt x="80550" y="1138278"/>
                    <a:pt x="95790" y="1128118"/>
                  </a:cubicBezTo>
                  <a:cubicBezTo>
                    <a:pt x="103410" y="1123038"/>
                    <a:pt x="109962" y="1115774"/>
                    <a:pt x="118650" y="1112878"/>
                  </a:cubicBezTo>
                  <a:lnTo>
                    <a:pt x="164370" y="1097638"/>
                  </a:lnTo>
                  <a:cubicBezTo>
                    <a:pt x="169450" y="1090018"/>
                    <a:pt x="172459" y="1080499"/>
                    <a:pt x="179610" y="1074778"/>
                  </a:cubicBezTo>
                  <a:cubicBezTo>
                    <a:pt x="185882" y="1069760"/>
                    <a:pt x="196790" y="1072838"/>
                    <a:pt x="202470" y="1067158"/>
                  </a:cubicBezTo>
                  <a:cubicBezTo>
                    <a:pt x="208150" y="1061478"/>
                    <a:pt x="206189" y="1051319"/>
                    <a:pt x="210090" y="1044298"/>
                  </a:cubicBezTo>
                  <a:cubicBezTo>
                    <a:pt x="236237" y="997233"/>
                    <a:pt x="230036" y="1005600"/>
                    <a:pt x="263430" y="983338"/>
                  </a:cubicBezTo>
                  <a:cubicBezTo>
                    <a:pt x="265970" y="975718"/>
                    <a:pt x="265370" y="966158"/>
                    <a:pt x="271050" y="960478"/>
                  </a:cubicBezTo>
                  <a:cubicBezTo>
                    <a:pt x="276730" y="954798"/>
                    <a:pt x="286726" y="956450"/>
                    <a:pt x="293910" y="952858"/>
                  </a:cubicBezTo>
                  <a:cubicBezTo>
                    <a:pt x="302101" y="948762"/>
                    <a:pt x="310294" y="944094"/>
                    <a:pt x="316770" y="937618"/>
                  </a:cubicBezTo>
                  <a:cubicBezTo>
                    <a:pt x="324390" y="917298"/>
                    <a:pt x="333668" y="897525"/>
                    <a:pt x="339630" y="876658"/>
                  </a:cubicBezTo>
                  <a:cubicBezTo>
                    <a:pt x="360766" y="802683"/>
                    <a:pt x="341109" y="634356"/>
                    <a:pt x="339630" y="609958"/>
                  </a:cubicBezTo>
                  <a:cubicBezTo>
                    <a:pt x="337649" y="577276"/>
                    <a:pt x="330923" y="578391"/>
                    <a:pt x="309150" y="556618"/>
                  </a:cubicBezTo>
                  <a:cubicBezTo>
                    <a:pt x="313129" y="516831"/>
                    <a:pt x="304244" y="485324"/>
                    <a:pt x="332010" y="457558"/>
                  </a:cubicBezTo>
                  <a:cubicBezTo>
                    <a:pt x="338486" y="451082"/>
                    <a:pt x="347250" y="447398"/>
                    <a:pt x="354870" y="442318"/>
                  </a:cubicBezTo>
                  <a:cubicBezTo>
                    <a:pt x="359950" y="427078"/>
                    <a:pt x="356744" y="405509"/>
                    <a:pt x="370110" y="396598"/>
                  </a:cubicBezTo>
                  <a:lnTo>
                    <a:pt x="438690" y="350878"/>
                  </a:lnTo>
                  <a:cubicBezTo>
                    <a:pt x="446310" y="345798"/>
                    <a:pt x="452862" y="338534"/>
                    <a:pt x="461550" y="335638"/>
                  </a:cubicBezTo>
                  <a:cubicBezTo>
                    <a:pt x="515958" y="317502"/>
                    <a:pt x="493904" y="329309"/>
                    <a:pt x="530130" y="305158"/>
                  </a:cubicBezTo>
                  <a:cubicBezTo>
                    <a:pt x="607033" y="309206"/>
                    <a:pt x="649179" y="304440"/>
                    <a:pt x="713010" y="320398"/>
                  </a:cubicBezTo>
                  <a:cubicBezTo>
                    <a:pt x="760650" y="332308"/>
                    <a:pt x="710839" y="321973"/>
                    <a:pt x="758730" y="343258"/>
                  </a:cubicBezTo>
                  <a:cubicBezTo>
                    <a:pt x="773410" y="349782"/>
                    <a:pt x="804450" y="358498"/>
                    <a:pt x="804450" y="358498"/>
                  </a:cubicBezTo>
                  <a:lnTo>
                    <a:pt x="968321" y="351943"/>
                  </a:lnTo>
                  <a:lnTo>
                    <a:pt x="878443" y="395240"/>
                  </a:lnTo>
                  <a:cubicBezTo>
                    <a:pt x="536169" y="581174"/>
                    <a:pt x="303815" y="943811"/>
                    <a:pt x="303815" y="1360717"/>
                  </a:cubicBezTo>
                  <a:cubicBezTo>
                    <a:pt x="303815" y="1967126"/>
                    <a:pt x="795406" y="2458717"/>
                    <a:pt x="1401815" y="2458717"/>
                  </a:cubicBezTo>
                  <a:cubicBezTo>
                    <a:pt x="2008224" y="2458717"/>
                    <a:pt x="2499815" y="1967126"/>
                    <a:pt x="2499815" y="1360717"/>
                  </a:cubicBezTo>
                  <a:cubicBezTo>
                    <a:pt x="2499815" y="754308"/>
                    <a:pt x="2008224" y="262717"/>
                    <a:pt x="1401815" y="262717"/>
                  </a:cubicBezTo>
                  <a:cubicBezTo>
                    <a:pt x="1326014" y="262717"/>
                    <a:pt x="1252007" y="270398"/>
                    <a:pt x="1180530" y="285025"/>
                  </a:cubicBezTo>
                  <a:lnTo>
                    <a:pt x="1089424" y="308450"/>
                  </a:lnTo>
                  <a:lnTo>
                    <a:pt x="1094010" y="305158"/>
                  </a:lnTo>
                  <a:lnTo>
                    <a:pt x="1124490" y="259438"/>
                  </a:lnTo>
                  <a:cubicBezTo>
                    <a:pt x="1129570" y="251818"/>
                    <a:pt x="1136834" y="245266"/>
                    <a:pt x="1139730" y="236578"/>
                  </a:cubicBezTo>
                  <a:lnTo>
                    <a:pt x="1170210" y="145138"/>
                  </a:lnTo>
                  <a:lnTo>
                    <a:pt x="1177830" y="122278"/>
                  </a:lnTo>
                  <a:cubicBezTo>
                    <a:pt x="1180370" y="114658"/>
                    <a:pt x="1180995" y="106101"/>
                    <a:pt x="1185450" y="99418"/>
                  </a:cubicBezTo>
                  <a:cubicBezTo>
                    <a:pt x="1200008" y="77582"/>
                    <a:pt x="1226772" y="24734"/>
                    <a:pt x="1261650" y="23218"/>
                  </a:cubicBezTo>
                  <a:lnTo>
                    <a:pt x="1436910" y="15598"/>
                  </a:lnTo>
                  <a:cubicBezTo>
                    <a:pt x="1468079" y="5209"/>
                    <a:pt x="1481368" y="5"/>
                    <a:pt x="150117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B64697DF-C0EA-4E0B-A714-2311F8A76F8F}"/>
              </a:ext>
            </a:extLst>
          </p:cNvPr>
          <p:cNvSpPr/>
          <p:nvPr/>
        </p:nvSpPr>
        <p:spPr>
          <a:xfrm>
            <a:off x="5847810" y="776883"/>
            <a:ext cx="2803631" cy="2735937"/>
          </a:xfrm>
          <a:custGeom>
            <a:avLst/>
            <a:gdLst>
              <a:gd name="connsiteX0" fmla="*/ 316770 w 2803631"/>
              <a:gd name="connsiteY0" fmla="*/ 937617 h 2735937"/>
              <a:gd name="connsiteX1" fmla="*/ 316770 w 2803631"/>
              <a:gd name="connsiteY1" fmla="*/ 937617 h 2735937"/>
              <a:gd name="connsiteX2" fmla="*/ 339630 w 2803631"/>
              <a:gd name="connsiteY2" fmla="*/ 876657 h 2735937"/>
              <a:gd name="connsiteX3" fmla="*/ 339630 w 2803631"/>
              <a:gd name="connsiteY3" fmla="*/ 609957 h 2735937"/>
              <a:gd name="connsiteX4" fmla="*/ 309150 w 2803631"/>
              <a:gd name="connsiteY4" fmla="*/ 556617 h 2735937"/>
              <a:gd name="connsiteX5" fmla="*/ 332010 w 2803631"/>
              <a:gd name="connsiteY5" fmla="*/ 457557 h 2735937"/>
              <a:gd name="connsiteX6" fmla="*/ 354870 w 2803631"/>
              <a:gd name="connsiteY6" fmla="*/ 442317 h 2735937"/>
              <a:gd name="connsiteX7" fmla="*/ 370110 w 2803631"/>
              <a:gd name="connsiteY7" fmla="*/ 396597 h 2735937"/>
              <a:gd name="connsiteX8" fmla="*/ 438690 w 2803631"/>
              <a:gd name="connsiteY8" fmla="*/ 350877 h 2735937"/>
              <a:gd name="connsiteX9" fmla="*/ 461550 w 2803631"/>
              <a:gd name="connsiteY9" fmla="*/ 335637 h 2735937"/>
              <a:gd name="connsiteX10" fmla="*/ 530130 w 2803631"/>
              <a:gd name="connsiteY10" fmla="*/ 305157 h 2735937"/>
              <a:gd name="connsiteX11" fmla="*/ 713010 w 2803631"/>
              <a:gd name="connsiteY11" fmla="*/ 320397 h 2735937"/>
              <a:gd name="connsiteX12" fmla="*/ 758730 w 2803631"/>
              <a:gd name="connsiteY12" fmla="*/ 343257 h 2735937"/>
              <a:gd name="connsiteX13" fmla="*/ 804450 w 2803631"/>
              <a:gd name="connsiteY13" fmla="*/ 358497 h 2735937"/>
              <a:gd name="connsiteX14" fmla="*/ 994950 w 2803631"/>
              <a:gd name="connsiteY14" fmla="*/ 350877 h 2735937"/>
              <a:gd name="connsiteX15" fmla="*/ 1048290 w 2803631"/>
              <a:gd name="connsiteY15" fmla="*/ 335637 h 2735937"/>
              <a:gd name="connsiteX16" fmla="*/ 1094010 w 2803631"/>
              <a:gd name="connsiteY16" fmla="*/ 305157 h 2735937"/>
              <a:gd name="connsiteX17" fmla="*/ 1124490 w 2803631"/>
              <a:gd name="connsiteY17" fmla="*/ 259437 h 2735937"/>
              <a:gd name="connsiteX18" fmla="*/ 1139730 w 2803631"/>
              <a:gd name="connsiteY18" fmla="*/ 236577 h 2735937"/>
              <a:gd name="connsiteX19" fmla="*/ 1170210 w 2803631"/>
              <a:gd name="connsiteY19" fmla="*/ 145137 h 2735937"/>
              <a:gd name="connsiteX20" fmla="*/ 1177830 w 2803631"/>
              <a:gd name="connsiteY20" fmla="*/ 122277 h 2735937"/>
              <a:gd name="connsiteX21" fmla="*/ 1185450 w 2803631"/>
              <a:gd name="connsiteY21" fmla="*/ 99417 h 2735937"/>
              <a:gd name="connsiteX22" fmla="*/ 1261650 w 2803631"/>
              <a:gd name="connsiteY22" fmla="*/ 23217 h 2735937"/>
              <a:gd name="connsiteX23" fmla="*/ 1436910 w 2803631"/>
              <a:gd name="connsiteY23" fmla="*/ 15597 h 2735937"/>
              <a:gd name="connsiteX24" fmla="*/ 1604550 w 2803631"/>
              <a:gd name="connsiteY24" fmla="*/ 15597 h 2735937"/>
              <a:gd name="connsiteX25" fmla="*/ 1627410 w 2803631"/>
              <a:gd name="connsiteY25" fmla="*/ 38457 h 2735937"/>
              <a:gd name="connsiteX26" fmla="*/ 1642650 w 2803631"/>
              <a:gd name="connsiteY26" fmla="*/ 84177 h 2735937"/>
              <a:gd name="connsiteX27" fmla="*/ 1650270 w 2803631"/>
              <a:gd name="connsiteY27" fmla="*/ 107037 h 2735937"/>
              <a:gd name="connsiteX28" fmla="*/ 1665510 w 2803631"/>
              <a:gd name="connsiteY28" fmla="*/ 129897 h 2735937"/>
              <a:gd name="connsiteX29" fmla="*/ 1688370 w 2803631"/>
              <a:gd name="connsiteY29" fmla="*/ 175617 h 2735937"/>
              <a:gd name="connsiteX30" fmla="*/ 1711230 w 2803631"/>
              <a:gd name="connsiteY30" fmla="*/ 198477 h 2735937"/>
              <a:gd name="connsiteX31" fmla="*/ 1726470 w 2803631"/>
              <a:gd name="connsiteY31" fmla="*/ 221337 h 2735937"/>
              <a:gd name="connsiteX32" fmla="*/ 1795050 w 2803631"/>
              <a:gd name="connsiteY32" fmla="*/ 267057 h 2735937"/>
              <a:gd name="connsiteX33" fmla="*/ 1817910 w 2803631"/>
              <a:gd name="connsiteY33" fmla="*/ 282297 h 2735937"/>
              <a:gd name="connsiteX34" fmla="*/ 1863630 w 2803631"/>
              <a:gd name="connsiteY34" fmla="*/ 297537 h 2735937"/>
              <a:gd name="connsiteX35" fmla="*/ 1886490 w 2803631"/>
              <a:gd name="connsiteY35" fmla="*/ 305157 h 2735937"/>
              <a:gd name="connsiteX36" fmla="*/ 1916970 w 2803631"/>
              <a:gd name="connsiteY36" fmla="*/ 312777 h 2735937"/>
              <a:gd name="connsiteX37" fmla="*/ 2000790 w 2803631"/>
              <a:gd name="connsiteY37" fmla="*/ 335637 h 2735937"/>
              <a:gd name="connsiteX38" fmla="*/ 2305590 w 2803631"/>
              <a:gd name="connsiteY38" fmla="*/ 343257 h 2735937"/>
              <a:gd name="connsiteX39" fmla="*/ 2328450 w 2803631"/>
              <a:gd name="connsiteY39" fmla="*/ 350877 h 2735937"/>
              <a:gd name="connsiteX40" fmla="*/ 2374170 w 2803631"/>
              <a:gd name="connsiteY40" fmla="*/ 396597 h 2735937"/>
              <a:gd name="connsiteX41" fmla="*/ 2404650 w 2803631"/>
              <a:gd name="connsiteY41" fmla="*/ 434697 h 2735937"/>
              <a:gd name="connsiteX42" fmla="*/ 2442750 w 2803631"/>
              <a:gd name="connsiteY42" fmla="*/ 472797 h 2735937"/>
              <a:gd name="connsiteX43" fmla="*/ 2465610 w 2803631"/>
              <a:gd name="connsiteY43" fmla="*/ 518517 h 2735937"/>
              <a:gd name="connsiteX44" fmla="*/ 2473230 w 2803631"/>
              <a:gd name="connsiteY44" fmla="*/ 541377 h 2735937"/>
              <a:gd name="connsiteX45" fmla="*/ 2496090 w 2803631"/>
              <a:gd name="connsiteY45" fmla="*/ 587097 h 2735937"/>
              <a:gd name="connsiteX46" fmla="*/ 2488470 w 2803631"/>
              <a:gd name="connsiteY46" fmla="*/ 693777 h 2735937"/>
              <a:gd name="connsiteX47" fmla="*/ 2473230 w 2803631"/>
              <a:gd name="connsiteY47" fmla="*/ 747117 h 2735937"/>
              <a:gd name="connsiteX48" fmla="*/ 2457990 w 2803631"/>
              <a:gd name="connsiteY48" fmla="*/ 800457 h 2735937"/>
              <a:gd name="connsiteX49" fmla="*/ 2465610 w 2803631"/>
              <a:gd name="connsiteY49" fmla="*/ 945237 h 2735937"/>
              <a:gd name="connsiteX50" fmla="*/ 2480850 w 2803631"/>
              <a:gd name="connsiteY50" fmla="*/ 968097 h 2735937"/>
              <a:gd name="connsiteX51" fmla="*/ 2518950 w 2803631"/>
              <a:gd name="connsiteY51" fmla="*/ 1013817 h 2735937"/>
              <a:gd name="connsiteX52" fmla="*/ 2526570 w 2803631"/>
              <a:gd name="connsiteY52" fmla="*/ 1036677 h 2735937"/>
              <a:gd name="connsiteX53" fmla="*/ 2541810 w 2803631"/>
              <a:gd name="connsiteY53" fmla="*/ 1059537 h 2735937"/>
              <a:gd name="connsiteX54" fmla="*/ 2549430 w 2803631"/>
              <a:gd name="connsiteY54" fmla="*/ 1082397 h 2735937"/>
              <a:gd name="connsiteX55" fmla="*/ 2640870 w 2803631"/>
              <a:gd name="connsiteY55" fmla="*/ 1128117 h 2735937"/>
              <a:gd name="connsiteX56" fmla="*/ 2709450 w 2803631"/>
              <a:gd name="connsiteY56" fmla="*/ 1158597 h 2735937"/>
              <a:gd name="connsiteX57" fmla="*/ 2732310 w 2803631"/>
              <a:gd name="connsiteY57" fmla="*/ 1166217 h 2735937"/>
              <a:gd name="connsiteX58" fmla="*/ 2778030 w 2803631"/>
              <a:gd name="connsiteY58" fmla="*/ 1196697 h 2735937"/>
              <a:gd name="connsiteX59" fmla="*/ 2778030 w 2803631"/>
              <a:gd name="connsiteY59" fmla="*/ 1539597 h 2735937"/>
              <a:gd name="connsiteX60" fmla="*/ 2724690 w 2803631"/>
              <a:gd name="connsiteY60" fmla="*/ 1600557 h 2735937"/>
              <a:gd name="connsiteX61" fmla="*/ 2709450 w 2803631"/>
              <a:gd name="connsiteY61" fmla="*/ 1623417 h 2735937"/>
              <a:gd name="connsiteX62" fmla="*/ 2686590 w 2803631"/>
              <a:gd name="connsiteY62" fmla="*/ 1631037 h 2735937"/>
              <a:gd name="connsiteX63" fmla="*/ 2640870 w 2803631"/>
              <a:gd name="connsiteY63" fmla="*/ 1661517 h 2735937"/>
              <a:gd name="connsiteX64" fmla="*/ 2618010 w 2803631"/>
              <a:gd name="connsiteY64" fmla="*/ 1676757 h 2735937"/>
              <a:gd name="connsiteX65" fmla="*/ 2587530 w 2803631"/>
              <a:gd name="connsiteY65" fmla="*/ 1722477 h 2735937"/>
              <a:gd name="connsiteX66" fmla="*/ 2541810 w 2803631"/>
              <a:gd name="connsiteY66" fmla="*/ 1752957 h 2735937"/>
              <a:gd name="connsiteX67" fmla="*/ 2526570 w 2803631"/>
              <a:gd name="connsiteY67" fmla="*/ 1775817 h 2735937"/>
              <a:gd name="connsiteX68" fmla="*/ 2473230 w 2803631"/>
              <a:gd name="connsiteY68" fmla="*/ 1836777 h 2735937"/>
              <a:gd name="connsiteX69" fmla="*/ 2457990 w 2803631"/>
              <a:gd name="connsiteY69" fmla="*/ 1882497 h 2735937"/>
              <a:gd name="connsiteX70" fmla="*/ 2465610 w 2803631"/>
              <a:gd name="connsiteY70" fmla="*/ 2179677 h 2735937"/>
              <a:gd name="connsiteX71" fmla="*/ 2480850 w 2803631"/>
              <a:gd name="connsiteY71" fmla="*/ 2225397 h 2735937"/>
              <a:gd name="connsiteX72" fmla="*/ 2450370 w 2803631"/>
              <a:gd name="connsiteY72" fmla="*/ 2309217 h 2735937"/>
              <a:gd name="connsiteX73" fmla="*/ 2427510 w 2803631"/>
              <a:gd name="connsiteY73" fmla="*/ 2316837 h 2735937"/>
              <a:gd name="connsiteX74" fmla="*/ 2412270 w 2803631"/>
              <a:gd name="connsiteY74" fmla="*/ 2339697 h 2735937"/>
              <a:gd name="connsiteX75" fmla="*/ 2389410 w 2803631"/>
              <a:gd name="connsiteY75" fmla="*/ 2347317 h 2735937"/>
              <a:gd name="connsiteX76" fmla="*/ 2366550 w 2803631"/>
              <a:gd name="connsiteY76" fmla="*/ 2362557 h 2735937"/>
              <a:gd name="connsiteX77" fmla="*/ 2343690 w 2803631"/>
              <a:gd name="connsiteY77" fmla="*/ 2370177 h 2735937"/>
              <a:gd name="connsiteX78" fmla="*/ 2297970 w 2803631"/>
              <a:gd name="connsiteY78" fmla="*/ 2400657 h 2735937"/>
              <a:gd name="connsiteX79" fmla="*/ 2237010 w 2803631"/>
              <a:gd name="connsiteY79" fmla="*/ 2438757 h 2735937"/>
              <a:gd name="connsiteX80" fmla="*/ 2214150 w 2803631"/>
              <a:gd name="connsiteY80" fmla="*/ 2446377 h 2735937"/>
              <a:gd name="connsiteX81" fmla="*/ 2191290 w 2803631"/>
              <a:gd name="connsiteY81" fmla="*/ 2453997 h 2735937"/>
              <a:gd name="connsiteX82" fmla="*/ 1924590 w 2803631"/>
              <a:gd name="connsiteY82" fmla="*/ 2446377 h 2735937"/>
              <a:gd name="connsiteX83" fmla="*/ 1901730 w 2803631"/>
              <a:gd name="connsiteY83" fmla="*/ 2438757 h 2735937"/>
              <a:gd name="connsiteX84" fmla="*/ 1802670 w 2803631"/>
              <a:gd name="connsiteY84" fmla="*/ 2446377 h 2735937"/>
              <a:gd name="connsiteX85" fmla="*/ 1779810 w 2803631"/>
              <a:gd name="connsiteY85" fmla="*/ 2453997 h 2735937"/>
              <a:gd name="connsiteX86" fmla="*/ 1734090 w 2803631"/>
              <a:gd name="connsiteY86" fmla="*/ 2484477 h 2735937"/>
              <a:gd name="connsiteX87" fmla="*/ 1703610 w 2803631"/>
              <a:gd name="connsiteY87" fmla="*/ 2530197 h 2735937"/>
              <a:gd name="connsiteX88" fmla="*/ 1688370 w 2803631"/>
              <a:gd name="connsiteY88" fmla="*/ 2553057 h 2735937"/>
              <a:gd name="connsiteX89" fmla="*/ 1680750 w 2803631"/>
              <a:gd name="connsiteY89" fmla="*/ 2575917 h 2735937"/>
              <a:gd name="connsiteX90" fmla="*/ 1650270 w 2803631"/>
              <a:gd name="connsiteY90" fmla="*/ 2621637 h 2735937"/>
              <a:gd name="connsiteX91" fmla="*/ 1642650 w 2803631"/>
              <a:gd name="connsiteY91" fmla="*/ 2644497 h 2735937"/>
              <a:gd name="connsiteX92" fmla="*/ 1596930 w 2803631"/>
              <a:gd name="connsiteY92" fmla="*/ 2682597 h 2735937"/>
              <a:gd name="connsiteX93" fmla="*/ 1589310 w 2803631"/>
              <a:gd name="connsiteY93" fmla="*/ 2705457 h 2735937"/>
              <a:gd name="connsiteX94" fmla="*/ 1566450 w 2803631"/>
              <a:gd name="connsiteY94" fmla="*/ 2720697 h 2735937"/>
              <a:gd name="connsiteX95" fmla="*/ 1513110 w 2803631"/>
              <a:gd name="connsiteY95" fmla="*/ 2735937 h 2735937"/>
              <a:gd name="connsiteX96" fmla="*/ 1177830 w 2803631"/>
              <a:gd name="connsiteY96" fmla="*/ 2728317 h 2735937"/>
              <a:gd name="connsiteX97" fmla="*/ 1170210 w 2803631"/>
              <a:gd name="connsiteY97" fmla="*/ 2705457 h 2735937"/>
              <a:gd name="connsiteX98" fmla="*/ 1154970 w 2803631"/>
              <a:gd name="connsiteY98" fmla="*/ 2636877 h 2735937"/>
              <a:gd name="connsiteX99" fmla="*/ 1124490 w 2803631"/>
              <a:gd name="connsiteY99" fmla="*/ 2591157 h 2735937"/>
              <a:gd name="connsiteX100" fmla="*/ 1071150 w 2803631"/>
              <a:gd name="connsiteY100" fmla="*/ 2530197 h 2735937"/>
              <a:gd name="connsiteX101" fmla="*/ 1055910 w 2803631"/>
              <a:gd name="connsiteY101" fmla="*/ 2507337 h 2735937"/>
              <a:gd name="connsiteX102" fmla="*/ 1010190 w 2803631"/>
              <a:gd name="connsiteY102" fmla="*/ 2492097 h 2735937"/>
              <a:gd name="connsiteX103" fmla="*/ 941610 w 2803631"/>
              <a:gd name="connsiteY103" fmla="*/ 2461617 h 2735937"/>
              <a:gd name="connsiteX104" fmla="*/ 888270 w 2803631"/>
              <a:gd name="connsiteY104" fmla="*/ 2446377 h 2735937"/>
              <a:gd name="connsiteX105" fmla="*/ 842550 w 2803631"/>
              <a:gd name="connsiteY105" fmla="*/ 2431137 h 2735937"/>
              <a:gd name="connsiteX106" fmla="*/ 819690 w 2803631"/>
              <a:gd name="connsiteY106" fmla="*/ 2423517 h 2735937"/>
              <a:gd name="connsiteX107" fmla="*/ 796830 w 2803631"/>
              <a:gd name="connsiteY107" fmla="*/ 2415897 h 2735937"/>
              <a:gd name="connsiteX108" fmla="*/ 492030 w 2803631"/>
              <a:gd name="connsiteY108" fmla="*/ 2408277 h 2735937"/>
              <a:gd name="connsiteX109" fmla="*/ 461550 w 2803631"/>
              <a:gd name="connsiteY109" fmla="*/ 2362557 h 2735937"/>
              <a:gd name="connsiteX110" fmla="*/ 438690 w 2803631"/>
              <a:gd name="connsiteY110" fmla="*/ 2339697 h 2735937"/>
              <a:gd name="connsiteX111" fmla="*/ 408210 w 2803631"/>
              <a:gd name="connsiteY111" fmla="*/ 2293977 h 2735937"/>
              <a:gd name="connsiteX112" fmla="*/ 392970 w 2803631"/>
              <a:gd name="connsiteY112" fmla="*/ 2271117 h 2735937"/>
              <a:gd name="connsiteX113" fmla="*/ 385350 w 2803631"/>
              <a:gd name="connsiteY113" fmla="*/ 2248257 h 2735937"/>
              <a:gd name="connsiteX114" fmla="*/ 354870 w 2803631"/>
              <a:gd name="connsiteY114" fmla="*/ 2202537 h 2735937"/>
              <a:gd name="connsiteX115" fmla="*/ 339630 w 2803631"/>
              <a:gd name="connsiteY115" fmla="*/ 2156817 h 2735937"/>
              <a:gd name="connsiteX116" fmla="*/ 332010 w 2803631"/>
              <a:gd name="connsiteY116" fmla="*/ 2133957 h 2735937"/>
              <a:gd name="connsiteX117" fmla="*/ 316770 w 2803631"/>
              <a:gd name="connsiteY117" fmla="*/ 2111097 h 2735937"/>
              <a:gd name="connsiteX118" fmla="*/ 324390 w 2803631"/>
              <a:gd name="connsiteY118" fmla="*/ 1973937 h 2735937"/>
              <a:gd name="connsiteX119" fmla="*/ 332010 w 2803631"/>
              <a:gd name="connsiteY119" fmla="*/ 1951077 h 2735937"/>
              <a:gd name="connsiteX120" fmla="*/ 339630 w 2803631"/>
              <a:gd name="connsiteY120" fmla="*/ 1905357 h 2735937"/>
              <a:gd name="connsiteX121" fmla="*/ 332010 w 2803631"/>
              <a:gd name="connsiteY121" fmla="*/ 1813917 h 2735937"/>
              <a:gd name="connsiteX122" fmla="*/ 309150 w 2803631"/>
              <a:gd name="connsiteY122" fmla="*/ 1768197 h 2735937"/>
              <a:gd name="connsiteX123" fmla="*/ 301530 w 2803631"/>
              <a:gd name="connsiteY123" fmla="*/ 1745337 h 2735937"/>
              <a:gd name="connsiteX124" fmla="*/ 278670 w 2803631"/>
              <a:gd name="connsiteY124" fmla="*/ 1722477 h 2735937"/>
              <a:gd name="connsiteX125" fmla="*/ 240570 w 2803631"/>
              <a:gd name="connsiteY125" fmla="*/ 1684377 h 2735937"/>
              <a:gd name="connsiteX126" fmla="*/ 217710 w 2803631"/>
              <a:gd name="connsiteY126" fmla="*/ 1661517 h 2735937"/>
              <a:gd name="connsiteX127" fmla="*/ 202470 w 2803631"/>
              <a:gd name="connsiteY127" fmla="*/ 1638657 h 2735937"/>
              <a:gd name="connsiteX128" fmla="*/ 179610 w 2803631"/>
              <a:gd name="connsiteY128" fmla="*/ 1631037 h 2735937"/>
              <a:gd name="connsiteX129" fmla="*/ 156750 w 2803631"/>
              <a:gd name="connsiteY129" fmla="*/ 1608177 h 2735937"/>
              <a:gd name="connsiteX130" fmla="*/ 111030 w 2803631"/>
              <a:gd name="connsiteY130" fmla="*/ 1592937 h 2735937"/>
              <a:gd name="connsiteX131" fmla="*/ 65310 w 2803631"/>
              <a:gd name="connsiteY131" fmla="*/ 1570077 h 2735937"/>
              <a:gd name="connsiteX132" fmla="*/ 42450 w 2803631"/>
              <a:gd name="connsiteY132" fmla="*/ 1554837 h 2735937"/>
              <a:gd name="connsiteX133" fmla="*/ 27210 w 2803631"/>
              <a:gd name="connsiteY133" fmla="*/ 1531977 h 2735937"/>
              <a:gd name="connsiteX134" fmla="*/ 11970 w 2803631"/>
              <a:gd name="connsiteY134" fmla="*/ 1486257 h 2735937"/>
              <a:gd name="connsiteX135" fmla="*/ 11970 w 2803631"/>
              <a:gd name="connsiteY135" fmla="*/ 1189077 h 2735937"/>
              <a:gd name="connsiteX136" fmla="*/ 50070 w 2803631"/>
              <a:gd name="connsiteY136" fmla="*/ 1158597 h 2735937"/>
              <a:gd name="connsiteX137" fmla="*/ 95790 w 2803631"/>
              <a:gd name="connsiteY137" fmla="*/ 1128117 h 2735937"/>
              <a:gd name="connsiteX138" fmla="*/ 118650 w 2803631"/>
              <a:gd name="connsiteY138" fmla="*/ 1112877 h 2735937"/>
              <a:gd name="connsiteX139" fmla="*/ 164370 w 2803631"/>
              <a:gd name="connsiteY139" fmla="*/ 1097637 h 2735937"/>
              <a:gd name="connsiteX140" fmla="*/ 179610 w 2803631"/>
              <a:gd name="connsiteY140" fmla="*/ 1074777 h 2735937"/>
              <a:gd name="connsiteX141" fmla="*/ 202470 w 2803631"/>
              <a:gd name="connsiteY141" fmla="*/ 1067157 h 2735937"/>
              <a:gd name="connsiteX142" fmla="*/ 210090 w 2803631"/>
              <a:gd name="connsiteY142" fmla="*/ 1044297 h 2735937"/>
              <a:gd name="connsiteX143" fmla="*/ 263430 w 2803631"/>
              <a:gd name="connsiteY143" fmla="*/ 983337 h 2735937"/>
              <a:gd name="connsiteX144" fmla="*/ 271050 w 2803631"/>
              <a:gd name="connsiteY144" fmla="*/ 960477 h 2735937"/>
              <a:gd name="connsiteX145" fmla="*/ 293910 w 2803631"/>
              <a:gd name="connsiteY145" fmla="*/ 952857 h 2735937"/>
              <a:gd name="connsiteX146" fmla="*/ 316770 w 2803631"/>
              <a:gd name="connsiteY146" fmla="*/ 937617 h 2735937"/>
              <a:gd name="connsiteX147" fmla="*/ 316770 w 2803631"/>
              <a:gd name="connsiteY147" fmla="*/ 937617 h 2735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2803631" h="2735937">
                <a:moveTo>
                  <a:pt x="316770" y="937617"/>
                </a:moveTo>
                <a:lnTo>
                  <a:pt x="316770" y="937617"/>
                </a:lnTo>
                <a:cubicBezTo>
                  <a:pt x="324390" y="917297"/>
                  <a:pt x="333668" y="897524"/>
                  <a:pt x="339630" y="876657"/>
                </a:cubicBezTo>
                <a:cubicBezTo>
                  <a:pt x="360766" y="802682"/>
                  <a:pt x="341109" y="634355"/>
                  <a:pt x="339630" y="609957"/>
                </a:cubicBezTo>
                <a:cubicBezTo>
                  <a:pt x="337649" y="577275"/>
                  <a:pt x="330923" y="578390"/>
                  <a:pt x="309150" y="556617"/>
                </a:cubicBezTo>
                <a:cubicBezTo>
                  <a:pt x="313129" y="516830"/>
                  <a:pt x="304244" y="485323"/>
                  <a:pt x="332010" y="457557"/>
                </a:cubicBezTo>
                <a:cubicBezTo>
                  <a:pt x="338486" y="451081"/>
                  <a:pt x="347250" y="447397"/>
                  <a:pt x="354870" y="442317"/>
                </a:cubicBezTo>
                <a:cubicBezTo>
                  <a:pt x="359950" y="427077"/>
                  <a:pt x="356744" y="405508"/>
                  <a:pt x="370110" y="396597"/>
                </a:cubicBezTo>
                <a:lnTo>
                  <a:pt x="438690" y="350877"/>
                </a:lnTo>
                <a:cubicBezTo>
                  <a:pt x="446310" y="345797"/>
                  <a:pt x="452862" y="338533"/>
                  <a:pt x="461550" y="335637"/>
                </a:cubicBezTo>
                <a:cubicBezTo>
                  <a:pt x="515958" y="317501"/>
                  <a:pt x="493904" y="329308"/>
                  <a:pt x="530130" y="305157"/>
                </a:cubicBezTo>
                <a:cubicBezTo>
                  <a:pt x="607033" y="309205"/>
                  <a:pt x="649179" y="304439"/>
                  <a:pt x="713010" y="320397"/>
                </a:cubicBezTo>
                <a:cubicBezTo>
                  <a:pt x="760650" y="332307"/>
                  <a:pt x="710839" y="321972"/>
                  <a:pt x="758730" y="343257"/>
                </a:cubicBezTo>
                <a:cubicBezTo>
                  <a:pt x="773410" y="349781"/>
                  <a:pt x="804450" y="358497"/>
                  <a:pt x="804450" y="358497"/>
                </a:cubicBezTo>
                <a:cubicBezTo>
                  <a:pt x="867950" y="355957"/>
                  <a:pt x="931550" y="355249"/>
                  <a:pt x="994950" y="350877"/>
                </a:cubicBezTo>
                <a:cubicBezTo>
                  <a:pt x="999455" y="350566"/>
                  <a:pt x="1041393" y="339469"/>
                  <a:pt x="1048290" y="335637"/>
                </a:cubicBezTo>
                <a:cubicBezTo>
                  <a:pt x="1064301" y="326742"/>
                  <a:pt x="1094010" y="305157"/>
                  <a:pt x="1094010" y="305157"/>
                </a:cubicBezTo>
                <a:lnTo>
                  <a:pt x="1124490" y="259437"/>
                </a:lnTo>
                <a:cubicBezTo>
                  <a:pt x="1129570" y="251817"/>
                  <a:pt x="1136834" y="245265"/>
                  <a:pt x="1139730" y="236577"/>
                </a:cubicBezTo>
                <a:lnTo>
                  <a:pt x="1170210" y="145137"/>
                </a:lnTo>
                <a:lnTo>
                  <a:pt x="1177830" y="122277"/>
                </a:lnTo>
                <a:cubicBezTo>
                  <a:pt x="1180370" y="114657"/>
                  <a:pt x="1180995" y="106100"/>
                  <a:pt x="1185450" y="99417"/>
                </a:cubicBezTo>
                <a:cubicBezTo>
                  <a:pt x="1200008" y="77581"/>
                  <a:pt x="1226772" y="24733"/>
                  <a:pt x="1261650" y="23217"/>
                </a:cubicBezTo>
                <a:lnTo>
                  <a:pt x="1436910" y="15597"/>
                </a:lnTo>
                <a:cubicBezTo>
                  <a:pt x="1499248" y="-5182"/>
                  <a:pt x="1490067" y="-5218"/>
                  <a:pt x="1604550" y="15597"/>
                </a:cubicBezTo>
                <a:cubicBezTo>
                  <a:pt x="1615152" y="17525"/>
                  <a:pt x="1619790" y="30837"/>
                  <a:pt x="1627410" y="38457"/>
                </a:cubicBezTo>
                <a:lnTo>
                  <a:pt x="1642650" y="84177"/>
                </a:lnTo>
                <a:cubicBezTo>
                  <a:pt x="1645190" y="91797"/>
                  <a:pt x="1645815" y="100354"/>
                  <a:pt x="1650270" y="107037"/>
                </a:cubicBezTo>
                <a:cubicBezTo>
                  <a:pt x="1655350" y="114657"/>
                  <a:pt x="1661414" y="121706"/>
                  <a:pt x="1665510" y="129897"/>
                </a:cubicBezTo>
                <a:cubicBezTo>
                  <a:pt x="1682693" y="164264"/>
                  <a:pt x="1661073" y="142860"/>
                  <a:pt x="1688370" y="175617"/>
                </a:cubicBezTo>
                <a:cubicBezTo>
                  <a:pt x="1695269" y="183896"/>
                  <a:pt x="1704331" y="190198"/>
                  <a:pt x="1711230" y="198477"/>
                </a:cubicBezTo>
                <a:cubicBezTo>
                  <a:pt x="1717093" y="205512"/>
                  <a:pt x="1719578" y="215306"/>
                  <a:pt x="1726470" y="221337"/>
                </a:cubicBezTo>
                <a:lnTo>
                  <a:pt x="1795050" y="267057"/>
                </a:lnTo>
                <a:cubicBezTo>
                  <a:pt x="1802670" y="272137"/>
                  <a:pt x="1809222" y="279401"/>
                  <a:pt x="1817910" y="282297"/>
                </a:cubicBezTo>
                <a:lnTo>
                  <a:pt x="1863630" y="297537"/>
                </a:lnTo>
                <a:cubicBezTo>
                  <a:pt x="1871250" y="300077"/>
                  <a:pt x="1878698" y="303209"/>
                  <a:pt x="1886490" y="305157"/>
                </a:cubicBezTo>
                <a:cubicBezTo>
                  <a:pt x="1896650" y="307697"/>
                  <a:pt x="1906900" y="309900"/>
                  <a:pt x="1916970" y="312777"/>
                </a:cubicBezTo>
                <a:cubicBezTo>
                  <a:pt x="1944752" y="320715"/>
                  <a:pt x="1971020" y="334893"/>
                  <a:pt x="2000790" y="335637"/>
                </a:cubicBezTo>
                <a:lnTo>
                  <a:pt x="2305590" y="343257"/>
                </a:lnTo>
                <a:cubicBezTo>
                  <a:pt x="2313210" y="345797"/>
                  <a:pt x="2322110" y="345946"/>
                  <a:pt x="2328450" y="350877"/>
                </a:cubicBezTo>
                <a:cubicBezTo>
                  <a:pt x="2345463" y="364109"/>
                  <a:pt x="2374170" y="396597"/>
                  <a:pt x="2374170" y="396597"/>
                </a:cubicBezTo>
                <a:cubicBezTo>
                  <a:pt x="2389005" y="441101"/>
                  <a:pt x="2370183" y="400230"/>
                  <a:pt x="2404650" y="434697"/>
                </a:cubicBezTo>
                <a:cubicBezTo>
                  <a:pt x="2455450" y="485497"/>
                  <a:pt x="2381790" y="432157"/>
                  <a:pt x="2442750" y="472797"/>
                </a:cubicBezTo>
                <a:cubicBezTo>
                  <a:pt x="2461903" y="530256"/>
                  <a:pt x="2436067" y="459431"/>
                  <a:pt x="2465610" y="518517"/>
                </a:cubicBezTo>
                <a:cubicBezTo>
                  <a:pt x="2469202" y="525701"/>
                  <a:pt x="2469638" y="534193"/>
                  <a:pt x="2473230" y="541377"/>
                </a:cubicBezTo>
                <a:cubicBezTo>
                  <a:pt x="2502773" y="600463"/>
                  <a:pt x="2476937" y="529638"/>
                  <a:pt x="2496090" y="587097"/>
                </a:cubicBezTo>
                <a:cubicBezTo>
                  <a:pt x="2493550" y="622657"/>
                  <a:pt x="2492407" y="658344"/>
                  <a:pt x="2488470" y="693777"/>
                </a:cubicBezTo>
                <a:cubicBezTo>
                  <a:pt x="2486304" y="713267"/>
                  <a:pt x="2478484" y="728727"/>
                  <a:pt x="2473230" y="747117"/>
                </a:cubicBezTo>
                <a:cubicBezTo>
                  <a:pt x="2454094" y="814094"/>
                  <a:pt x="2476260" y="745647"/>
                  <a:pt x="2457990" y="800457"/>
                </a:cubicBezTo>
                <a:cubicBezTo>
                  <a:pt x="2460530" y="848717"/>
                  <a:pt x="2459080" y="897353"/>
                  <a:pt x="2465610" y="945237"/>
                </a:cubicBezTo>
                <a:cubicBezTo>
                  <a:pt x="2466847" y="954311"/>
                  <a:pt x="2474987" y="961062"/>
                  <a:pt x="2480850" y="968097"/>
                </a:cubicBezTo>
                <a:cubicBezTo>
                  <a:pt x="2501916" y="993376"/>
                  <a:pt x="2504761" y="985438"/>
                  <a:pt x="2518950" y="1013817"/>
                </a:cubicBezTo>
                <a:cubicBezTo>
                  <a:pt x="2522542" y="1021001"/>
                  <a:pt x="2522978" y="1029493"/>
                  <a:pt x="2526570" y="1036677"/>
                </a:cubicBezTo>
                <a:cubicBezTo>
                  <a:pt x="2530666" y="1044868"/>
                  <a:pt x="2537714" y="1051346"/>
                  <a:pt x="2541810" y="1059537"/>
                </a:cubicBezTo>
                <a:cubicBezTo>
                  <a:pt x="2545402" y="1066721"/>
                  <a:pt x="2543750" y="1076717"/>
                  <a:pt x="2549430" y="1082397"/>
                </a:cubicBezTo>
                <a:cubicBezTo>
                  <a:pt x="2621371" y="1154338"/>
                  <a:pt x="2566500" y="1078537"/>
                  <a:pt x="2640870" y="1128117"/>
                </a:cubicBezTo>
                <a:cubicBezTo>
                  <a:pt x="2677096" y="1152268"/>
                  <a:pt x="2655042" y="1140461"/>
                  <a:pt x="2709450" y="1158597"/>
                </a:cubicBezTo>
                <a:cubicBezTo>
                  <a:pt x="2717070" y="1161137"/>
                  <a:pt x="2725627" y="1161762"/>
                  <a:pt x="2732310" y="1166217"/>
                </a:cubicBezTo>
                <a:lnTo>
                  <a:pt x="2778030" y="1196697"/>
                </a:lnTo>
                <a:cubicBezTo>
                  <a:pt x="2817883" y="1316256"/>
                  <a:pt x="2805927" y="1271785"/>
                  <a:pt x="2778030" y="1539597"/>
                </a:cubicBezTo>
                <a:cubicBezTo>
                  <a:pt x="2774713" y="1571442"/>
                  <a:pt x="2746669" y="1585905"/>
                  <a:pt x="2724690" y="1600557"/>
                </a:cubicBezTo>
                <a:cubicBezTo>
                  <a:pt x="2719610" y="1608177"/>
                  <a:pt x="2716601" y="1617696"/>
                  <a:pt x="2709450" y="1623417"/>
                </a:cubicBezTo>
                <a:cubicBezTo>
                  <a:pt x="2703178" y="1628435"/>
                  <a:pt x="2693611" y="1627136"/>
                  <a:pt x="2686590" y="1631037"/>
                </a:cubicBezTo>
                <a:cubicBezTo>
                  <a:pt x="2670579" y="1639932"/>
                  <a:pt x="2656110" y="1651357"/>
                  <a:pt x="2640870" y="1661517"/>
                </a:cubicBezTo>
                <a:lnTo>
                  <a:pt x="2618010" y="1676757"/>
                </a:lnTo>
                <a:cubicBezTo>
                  <a:pt x="2607850" y="1691997"/>
                  <a:pt x="2602770" y="1712317"/>
                  <a:pt x="2587530" y="1722477"/>
                </a:cubicBezTo>
                <a:lnTo>
                  <a:pt x="2541810" y="1752957"/>
                </a:lnTo>
                <a:cubicBezTo>
                  <a:pt x="2536730" y="1760577"/>
                  <a:pt x="2533046" y="1769341"/>
                  <a:pt x="2526570" y="1775817"/>
                </a:cubicBezTo>
                <a:cubicBezTo>
                  <a:pt x="2495455" y="1806932"/>
                  <a:pt x="2494820" y="1772007"/>
                  <a:pt x="2473230" y="1836777"/>
                </a:cubicBezTo>
                <a:lnTo>
                  <a:pt x="2457990" y="1882497"/>
                </a:lnTo>
                <a:cubicBezTo>
                  <a:pt x="2460530" y="1981557"/>
                  <a:pt x="2459018" y="2080804"/>
                  <a:pt x="2465610" y="2179677"/>
                </a:cubicBezTo>
                <a:cubicBezTo>
                  <a:pt x="2466679" y="2195706"/>
                  <a:pt x="2480850" y="2225397"/>
                  <a:pt x="2480850" y="2225397"/>
                </a:cubicBezTo>
                <a:cubicBezTo>
                  <a:pt x="2475119" y="2271247"/>
                  <a:pt x="2486013" y="2285455"/>
                  <a:pt x="2450370" y="2309217"/>
                </a:cubicBezTo>
                <a:cubicBezTo>
                  <a:pt x="2443687" y="2313672"/>
                  <a:pt x="2435130" y="2314297"/>
                  <a:pt x="2427510" y="2316837"/>
                </a:cubicBezTo>
                <a:cubicBezTo>
                  <a:pt x="2422430" y="2324457"/>
                  <a:pt x="2419421" y="2333976"/>
                  <a:pt x="2412270" y="2339697"/>
                </a:cubicBezTo>
                <a:cubicBezTo>
                  <a:pt x="2405998" y="2344715"/>
                  <a:pt x="2396594" y="2343725"/>
                  <a:pt x="2389410" y="2347317"/>
                </a:cubicBezTo>
                <a:cubicBezTo>
                  <a:pt x="2381219" y="2351413"/>
                  <a:pt x="2374741" y="2358461"/>
                  <a:pt x="2366550" y="2362557"/>
                </a:cubicBezTo>
                <a:cubicBezTo>
                  <a:pt x="2359366" y="2366149"/>
                  <a:pt x="2350711" y="2366276"/>
                  <a:pt x="2343690" y="2370177"/>
                </a:cubicBezTo>
                <a:cubicBezTo>
                  <a:pt x="2327679" y="2379072"/>
                  <a:pt x="2297970" y="2400657"/>
                  <a:pt x="2297970" y="2400657"/>
                </a:cubicBezTo>
                <a:cubicBezTo>
                  <a:pt x="2273819" y="2436883"/>
                  <a:pt x="2291418" y="2420621"/>
                  <a:pt x="2237010" y="2438757"/>
                </a:cubicBezTo>
                <a:lnTo>
                  <a:pt x="2214150" y="2446377"/>
                </a:lnTo>
                <a:lnTo>
                  <a:pt x="2191290" y="2453997"/>
                </a:lnTo>
                <a:cubicBezTo>
                  <a:pt x="2102390" y="2451457"/>
                  <a:pt x="2013403" y="2451051"/>
                  <a:pt x="1924590" y="2446377"/>
                </a:cubicBezTo>
                <a:cubicBezTo>
                  <a:pt x="1916569" y="2445955"/>
                  <a:pt x="1909762" y="2438757"/>
                  <a:pt x="1901730" y="2438757"/>
                </a:cubicBezTo>
                <a:cubicBezTo>
                  <a:pt x="1868612" y="2438757"/>
                  <a:pt x="1835690" y="2443837"/>
                  <a:pt x="1802670" y="2446377"/>
                </a:cubicBezTo>
                <a:cubicBezTo>
                  <a:pt x="1795050" y="2448917"/>
                  <a:pt x="1786831" y="2450096"/>
                  <a:pt x="1779810" y="2453997"/>
                </a:cubicBezTo>
                <a:cubicBezTo>
                  <a:pt x="1763799" y="2462892"/>
                  <a:pt x="1734090" y="2484477"/>
                  <a:pt x="1734090" y="2484477"/>
                </a:cubicBezTo>
                <a:lnTo>
                  <a:pt x="1703610" y="2530197"/>
                </a:lnTo>
                <a:cubicBezTo>
                  <a:pt x="1698530" y="2537817"/>
                  <a:pt x="1691266" y="2544369"/>
                  <a:pt x="1688370" y="2553057"/>
                </a:cubicBezTo>
                <a:cubicBezTo>
                  <a:pt x="1685830" y="2560677"/>
                  <a:pt x="1684651" y="2568896"/>
                  <a:pt x="1680750" y="2575917"/>
                </a:cubicBezTo>
                <a:cubicBezTo>
                  <a:pt x="1671855" y="2591928"/>
                  <a:pt x="1656062" y="2604261"/>
                  <a:pt x="1650270" y="2621637"/>
                </a:cubicBezTo>
                <a:cubicBezTo>
                  <a:pt x="1647730" y="2629257"/>
                  <a:pt x="1647105" y="2637814"/>
                  <a:pt x="1642650" y="2644497"/>
                </a:cubicBezTo>
                <a:cubicBezTo>
                  <a:pt x="1630916" y="2662098"/>
                  <a:pt x="1613798" y="2671352"/>
                  <a:pt x="1596930" y="2682597"/>
                </a:cubicBezTo>
                <a:cubicBezTo>
                  <a:pt x="1594390" y="2690217"/>
                  <a:pt x="1594328" y="2699185"/>
                  <a:pt x="1589310" y="2705457"/>
                </a:cubicBezTo>
                <a:cubicBezTo>
                  <a:pt x="1583589" y="2712608"/>
                  <a:pt x="1574641" y="2716601"/>
                  <a:pt x="1566450" y="2720697"/>
                </a:cubicBezTo>
                <a:cubicBezTo>
                  <a:pt x="1555518" y="2726163"/>
                  <a:pt x="1522876" y="2733496"/>
                  <a:pt x="1513110" y="2735937"/>
                </a:cubicBezTo>
                <a:cubicBezTo>
                  <a:pt x="1401350" y="2733397"/>
                  <a:pt x="1289180" y="2738215"/>
                  <a:pt x="1177830" y="2728317"/>
                </a:cubicBezTo>
                <a:cubicBezTo>
                  <a:pt x="1169829" y="2727606"/>
                  <a:pt x="1172417" y="2713180"/>
                  <a:pt x="1170210" y="2705457"/>
                </a:cubicBezTo>
                <a:cubicBezTo>
                  <a:pt x="1154565" y="2650700"/>
                  <a:pt x="1170683" y="2699730"/>
                  <a:pt x="1154970" y="2636877"/>
                </a:cubicBezTo>
                <a:cubicBezTo>
                  <a:pt x="1145766" y="2600061"/>
                  <a:pt x="1150583" y="2624705"/>
                  <a:pt x="1124490" y="2591157"/>
                </a:cubicBezTo>
                <a:cubicBezTo>
                  <a:pt x="1076621" y="2529611"/>
                  <a:pt x="1115405" y="2559700"/>
                  <a:pt x="1071150" y="2530197"/>
                </a:cubicBezTo>
                <a:cubicBezTo>
                  <a:pt x="1066070" y="2522577"/>
                  <a:pt x="1063676" y="2512191"/>
                  <a:pt x="1055910" y="2507337"/>
                </a:cubicBezTo>
                <a:cubicBezTo>
                  <a:pt x="1042287" y="2498823"/>
                  <a:pt x="1023556" y="2501008"/>
                  <a:pt x="1010190" y="2492097"/>
                </a:cubicBezTo>
                <a:cubicBezTo>
                  <a:pt x="973964" y="2467946"/>
                  <a:pt x="996018" y="2479753"/>
                  <a:pt x="941610" y="2461617"/>
                </a:cubicBezTo>
                <a:cubicBezTo>
                  <a:pt x="864784" y="2436008"/>
                  <a:pt x="983951" y="2475081"/>
                  <a:pt x="888270" y="2446377"/>
                </a:cubicBezTo>
                <a:cubicBezTo>
                  <a:pt x="872883" y="2441761"/>
                  <a:pt x="857790" y="2436217"/>
                  <a:pt x="842550" y="2431137"/>
                </a:cubicBezTo>
                <a:lnTo>
                  <a:pt x="819690" y="2423517"/>
                </a:lnTo>
                <a:cubicBezTo>
                  <a:pt x="812070" y="2420977"/>
                  <a:pt x="804860" y="2416098"/>
                  <a:pt x="796830" y="2415897"/>
                </a:cubicBezTo>
                <a:lnTo>
                  <a:pt x="492030" y="2408277"/>
                </a:lnTo>
                <a:cubicBezTo>
                  <a:pt x="481870" y="2393037"/>
                  <a:pt x="474502" y="2375509"/>
                  <a:pt x="461550" y="2362557"/>
                </a:cubicBezTo>
                <a:cubicBezTo>
                  <a:pt x="453930" y="2354937"/>
                  <a:pt x="445306" y="2348203"/>
                  <a:pt x="438690" y="2339697"/>
                </a:cubicBezTo>
                <a:cubicBezTo>
                  <a:pt x="427445" y="2325239"/>
                  <a:pt x="418370" y="2309217"/>
                  <a:pt x="408210" y="2293977"/>
                </a:cubicBezTo>
                <a:cubicBezTo>
                  <a:pt x="403130" y="2286357"/>
                  <a:pt x="395866" y="2279805"/>
                  <a:pt x="392970" y="2271117"/>
                </a:cubicBezTo>
                <a:cubicBezTo>
                  <a:pt x="390430" y="2263497"/>
                  <a:pt x="389251" y="2255278"/>
                  <a:pt x="385350" y="2248257"/>
                </a:cubicBezTo>
                <a:cubicBezTo>
                  <a:pt x="376455" y="2232246"/>
                  <a:pt x="360662" y="2219913"/>
                  <a:pt x="354870" y="2202537"/>
                </a:cubicBezTo>
                <a:lnTo>
                  <a:pt x="339630" y="2156817"/>
                </a:lnTo>
                <a:cubicBezTo>
                  <a:pt x="337090" y="2149197"/>
                  <a:pt x="336465" y="2140640"/>
                  <a:pt x="332010" y="2133957"/>
                </a:cubicBezTo>
                <a:lnTo>
                  <a:pt x="316770" y="2111097"/>
                </a:lnTo>
                <a:cubicBezTo>
                  <a:pt x="319310" y="2065377"/>
                  <a:pt x="320049" y="2019521"/>
                  <a:pt x="324390" y="1973937"/>
                </a:cubicBezTo>
                <a:cubicBezTo>
                  <a:pt x="325152" y="1965941"/>
                  <a:pt x="330268" y="1958918"/>
                  <a:pt x="332010" y="1951077"/>
                </a:cubicBezTo>
                <a:cubicBezTo>
                  <a:pt x="335362" y="1935995"/>
                  <a:pt x="337090" y="1920597"/>
                  <a:pt x="339630" y="1905357"/>
                </a:cubicBezTo>
                <a:cubicBezTo>
                  <a:pt x="337090" y="1874877"/>
                  <a:pt x="336052" y="1844234"/>
                  <a:pt x="332010" y="1813917"/>
                </a:cubicBezTo>
                <a:cubicBezTo>
                  <a:pt x="328528" y="1787799"/>
                  <a:pt x="320826" y="1791549"/>
                  <a:pt x="309150" y="1768197"/>
                </a:cubicBezTo>
                <a:cubicBezTo>
                  <a:pt x="305558" y="1761013"/>
                  <a:pt x="305985" y="1752020"/>
                  <a:pt x="301530" y="1745337"/>
                </a:cubicBezTo>
                <a:cubicBezTo>
                  <a:pt x="295552" y="1736371"/>
                  <a:pt x="285569" y="1730756"/>
                  <a:pt x="278670" y="1722477"/>
                </a:cubicBezTo>
                <a:cubicBezTo>
                  <a:pt x="227870" y="1661517"/>
                  <a:pt x="301530" y="1735177"/>
                  <a:pt x="240570" y="1684377"/>
                </a:cubicBezTo>
                <a:cubicBezTo>
                  <a:pt x="232291" y="1677478"/>
                  <a:pt x="224609" y="1669796"/>
                  <a:pt x="217710" y="1661517"/>
                </a:cubicBezTo>
                <a:cubicBezTo>
                  <a:pt x="211847" y="1654482"/>
                  <a:pt x="209621" y="1644378"/>
                  <a:pt x="202470" y="1638657"/>
                </a:cubicBezTo>
                <a:cubicBezTo>
                  <a:pt x="196198" y="1633639"/>
                  <a:pt x="187230" y="1633577"/>
                  <a:pt x="179610" y="1631037"/>
                </a:cubicBezTo>
                <a:cubicBezTo>
                  <a:pt x="171990" y="1623417"/>
                  <a:pt x="166170" y="1613410"/>
                  <a:pt x="156750" y="1608177"/>
                </a:cubicBezTo>
                <a:cubicBezTo>
                  <a:pt x="142707" y="1600375"/>
                  <a:pt x="124396" y="1601848"/>
                  <a:pt x="111030" y="1592937"/>
                </a:cubicBezTo>
                <a:cubicBezTo>
                  <a:pt x="45516" y="1549261"/>
                  <a:pt x="128406" y="1601625"/>
                  <a:pt x="65310" y="1570077"/>
                </a:cubicBezTo>
                <a:cubicBezTo>
                  <a:pt x="57119" y="1565981"/>
                  <a:pt x="50070" y="1559917"/>
                  <a:pt x="42450" y="1554837"/>
                </a:cubicBezTo>
                <a:cubicBezTo>
                  <a:pt x="37370" y="1547217"/>
                  <a:pt x="30929" y="1540346"/>
                  <a:pt x="27210" y="1531977"/>
                </a:cubicBezTo>
                <a:cubicBezTo>
                  <a:pt x="20686" y="1517297"/>
                  <a:pt x="11970" y="1486257"/>
                  <a:pt x="11970" y="1486257"/>
                </a:cubicBezTo>
                <a:cubicBezTo>
                  <a:pt x="-3232" y="1364640"/>
                  <a:pt x="-4733" y="1378380"/>
                  <a:pt x="11970" y="1189077"/>
                </a:cubicBezTo>
                <a:cubicBezTo>
                  <a:pt x="14438" y="1161111"/>
                  <a:pt x="33632" y="1167729"/>
                  <a:pt x="50070" y="1158597"/>
                </a:cubicBezTo>
                <a:cubicBezTo>
                  <a:pt x="66081" y="1149702"/>
                  <a:pt x="80550" y="1138277"/>
                  <a:pt x="95790" y="1128117"/>
                </a:cubicBezTo>
                <a:cubicBezTo>
                  <a:pt x="103410" y="1123037"/>
                  <a:pt x="109962" y="1115773"/>
                  <a:pt x="118650" y="1112877"/>
                </a:cubicBezTo>
                <a:lnTo>
                  <a:pt x="164370" y="1097637"/>
                </a:lnTo>
                <a:cubicBezTo>
                  <a:pt x="169450" y="1090017"/>
                  <a:pt x="172459" y="1080498"/>
                  <a:pt x="179610" y="1074777"/>
                </a:cubicBezTo>
                <a:cubicBezTo>
                  <a:pt x="185882" y="1069759"/>
                  <a:pt x="196790" y="1072837"/>
                  <a:pt x="202470" y="1067157"/>
                </a:cubicBezTo>
                <a:cubicBezTo>
                  <a:pt x="208150" y="1061477"/>
                  <a:pt x="206189" y="1051318"/>
                  <a:pt x="210090" y="1044297"/>
                </a:cubicBezTo>
                <a:cubicBezTo>
                  <a:pt x="236237" y="997232"/>
                  <a:pt x="230036" y="1005599"/>
                  <a:pt x="263430" y="983337"/>
                </a:cubicBezTo>
                <a:cubicBezTo>
                  <a:pt x="265970" y="975717"/>
                  <a:pt x="265370" y="966157"/>
                  <a:pt x="271050" y="960477"/>
                </a:cubicBezTo>
                <a:cubicBezTo>
                  <a:pt x="276730" y="954797"/>
                  <a:pt x="286726" y="956449"/>
                  <a:pt x="293910" y="952857"/>
                </a:cubicBezTo>
                <a:cubicBezTo>
                  <a:pt x="302101" y="948761"/>
                  <a:pt x="310294" y="944093"/>
                  <a:pt x="316770" y="937617"/>
                </a:cubicBezTo>
                <a:lnTo>
                  <a:pt x="316770" y="93761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3FA718BC-93B1-41D4-8991-946E6F09B8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877F2"/>
              </a:clrFrom>
              <a:clrTo>
                <a:srgbClr val="1877F2">
                  <a:alpha val="0"/>
                </a:srgbClr>
              </a:clrTo>
            </a:clrChange>
          </a:blip>
          <a:srcRect l="25432" t="15278" r="20010"/>
          <a:stretch/>
        </p:blipFill>
        <p:spPr>
          <a:xfrm>
            <a:off x="7587664" y="3429000"/>
            <a:ext cx="1296365" cy="2013109"/>
          </a:xfrm>
          <a:custGeom>
            <a:avLst/>
            <a:gdLst>
              <a:gd name="connsiteX0" fmla="*/ 962823 w 1296365"/>
              <a:gd name="connsiteY0" fmla="*/ 1777996 h 2013109"/>
              <a:gd name="connsiteX1" fmla="*/ 962452 w 1296365"/>
              <a:gd name="connsiteY1" fmla="*/ 1779281 h 2013109"/>
              <a:gd name="connsiteX2" fmla="*/ 961393 w 1296365"/>
              <a:gd name="connsiteY2" fmla="*/ 1782497 h 2013109"/>
              <a:gd name="connsiteX3" fmla="*/ 131261 w 1296365"/>
              <a:gd name="connsiteY3" fmla="*/ 1389911 h 2013109"/>
              <a:gd name="connsiteX4" fmla="*/ 146837 w 1296365"/>
              <a:gd name="connsiteY4" fmla="*/ 1406366 h 2013109"/>
              <a:gd name="connsiteX5" fmla="*/ 150235 w 1296365"/>
              <a:gd name="connsiteY5" fmla="*/ 1411773 h 2013109"/>
              <a:gd name="connsiteX6" fmla="*/ 169742 w 1296365"/>
              <a:gd name="connsiteY6" fmla="*/ 1516395 h 2013109"/>
              <a:gd name="connsiteX7" fmla="*/ 212284 w 1296365"/>
              <a:gd name="connsiteY7" fmla="*/ 1760301 h 2013109"/>
              <a:gd name="connsiteX8" fmla="*/ 1138258 w 1296365"/>
              <a:gd name="connsiteY8" fmla="*/ 949 h 2013109"/>
              <a:gd name="connsiteX9" fmla="*/ 1265580 w 1296365"/>
              <a:gd name="connsiteY9" fmla="*/ 24099 h 2013109"/>
              <a:gd name="connsiteX10" fmla="*/ 1286566 w 1296365"/>
              <a:gd name="connsiteY10" fmla="*/ 43989 h 2013109"/>
              <a:gd name="connsiteX11" fmla="*/ 1296365 w 1296365"/>
              <a:gd name="connsiteY11" fmla="*/ 53475 h 2013109"/>
              <a:gd name="connsiteX12" fmla="*/ 1296365 w 1296365"/>
              <a:gd name="connsiteY12" fmla="*/ 1112361 h 2013109"/>
              <a:gd name="connsiteX13" fmla="*/ 1288729 w 1296365"/>
              <a:gd name="connsiteY13" fmla="*/ 1135268 h 2013109"/>
              <a:gd name="connsiteX14" fmla="*/ 1265580 w 1296365"/>
              <a:gd name="connsiteY14" fmla="*/ 1169992 h 2013109"/>
              <a:gd name="connsiteX15" fmla="*/ 1242431 w 1296365"/>
              <a:gd name="connsiteY15" fmla="*/ 1239440 h 2013109"/>
              <a:gd name="connsiteX16" fmla="*/ 1230856 w 1296365"/>
              <a:gd name="connsiteY16" fmla="*/ 1274164 h 2013109"/>
              <a:gd name="connsiteX17" fmla="*/ 1219281 w 1296365"/>
              <a:gd name="connsiteY17" fmla="*/ 1308888 h 2013109"/>
              <a:gd name="connsiteX18" fmla="*/ 1196132 w 1296365"/>
              <a:gd name="connsiteY18" fmla="*/ 1343612 h 2013109"/>
              <a:gd name="connsiteX19" fmla="*/ 1184557 w 1296365"/>
              <a:gd name="connsiteY19" fmla="*/ 1378337 h 2013109"/>
              <a:gd name="connsiteX20" fmla="*/ 1138258 w 1296365"/>
              <a:gd name="connsiteY20" fmla="*/ 1436210 h 2013109"/>
              <a:gd name="connsiteX21" fmla="*/ 1091960 w 1296365"/>
              <a:gd name="connsiteY21" fmla="*/ 1540382 h 2013109"/>
              <a:gd name="connsiteX22" fmla="*/ 1045661 w 1296365"/>
              <a:gd name="connsiteY22" fmla="*/ 1598256 h 2013109"/>
              <a:gd name="connsiteX23" fmla="*/ 1022512 w 1296365"/>
              <a:gd name="connsiteY23" fmla="*/ 1667704 h 2013109"/>
              <a:gd name="connsiteX24" fmla="*/ 1010937 w 1296365"/>
              <a:gd name="connsiteY24" fmla="*/ 1702428 h 2013109"/>
              <a:gd name="connsiteX25" fmla="*/ 976213 w 1296365"/>
              <a:gd name="connsiteY25" fmla="*/ 1737152 h 2013109"/>
              <a:gd name="connsiteX26" fmla="*/ 965055 w 1296365"/>
              <a:gd name="connsiteY26" fmla="*/ 1770974 h 2013109"/>
              <a:gd name="connsiteX27" fmla="*/ 962823 w 1296365"/>
              <a:gd name="connsiteY27" fmla="*/ 1777996 h 2013109"/>
              <a:gd name="connsiteX28" fmla="*/ 965459 w 1296365"/>
              <a:gd name="connsiteY28" fmla="*/ 1768881 h 2013109"/>
              <a:gd name="connsiteX29" fmla="*/ 941489 w 1296365"/>
              <a:gd name="connsiteY29" fmla="*/ 1806600 h 2013109"/>
              <a:gd name="connsiteX30" fmla="*/ 906765 w 1296365"/>
              <a:gd name="connsiteY30" fmla="*/ 1910772 h 2013109"/>
              <a:gd name="connsiteX31" fmla="*/ 895190 w 1296365"/>
              <a:gd name="connsiteY31" fmla="*/ 1945496 h 2013109"/>
              <a:gd name="connsiteX32" fmla="*/ 860466 w 1296365"/>
              <a:gd name="connsiteY32" fmla="*/ 1957071 h 2013109"/>
              <a:gd name="connsiteX33" fmla="*/ 848891 w 1296365"/>
              <a:gd name="connsiteY33" fmla="*/ 1991795 h 2013109"/>
              <a:gd name="connsiteX34" fmla="*/ 806721 w 1296365"/>
              <a:gd name="connsiteY34" fmla="*/ 2008688 h 2013109"/>
              <a:gd name="connsiteX35" fmla="*/ 788383 w 1296365"/>
              <a:gd name="connsiteY35" fmla="*/ 2013109 h 2013109"/>
              <a:gd name="connsiteX36" fmla="*/ 373860 w 1296365"/>
              <a:gd name="connsiteY36" fmla="*/ 2013109 h 2013109"/>
              <a:gd name="connsiteX37" fmla="*/ 374329 w 1296365"/>
              <a:gd name="connsiteY37" fmla="*/ 2003369 h 2013109"/>
              <a:gd name="connsiteX38" fmla="*/ 362755 w 1296365"/>
              <a:gd name="connsiteY38" fmla="*/ 1887623 h 2013109"/>
              <a:gd name="connsiteX39" fmla="*/ 339605 w 1296365"/>
              <a:gd name="connsiteY39" fmla="*/ 1818174 h 2013109"/>
              <a:gd name="connsiteX40" fmla="*/ 328031 w 1296365"/>
              <a:gd name="connsiteY40" fmla="*/ 1783450 h 2013109"/>
              <a:gd name="connsiteX41" fmla="*/ 318446 w 1296365"/>
              <a:gd name="connsiteY41" fmla="*/ 1693350 h 2013109"/>
              <a:gd name="connsiteX42" fmla="*/ 318117 w 1296365"/>
              <a:gd name="connsiteY42" fmla="*/ 1683639 h 2013109"/>
              <a:gd name="connsiteX43" fmla="*/ 318390 w 1296365"/>
              <a:gd name="connsiteY43" fmla="*/ 1683075 h 2013109"/>
              <a:gd name="connsiteX44" fmla="*/ 318064 w 1296365"/>
              <a:gd name="connsiteY44" fmla="*/ 1682076 h 2013109"/>
              <a:gd name="connsiteX45" fmla="*/ 318117 w 1296365"/>
              <a:gd name="connsiteY45" fmla="*/ 1683639 h 2013109"/>
              <a:gd name="connsiteX46" fmla="*/ 314474 w 1296365"/>
              <a:gd name="connsiteY46" fmla="*/ 1691158 h 2013109"/>
              <a:gd name="connsiteX47" fmla="*/ 293307 w 1296365"/>
              <a:gd name="connsiteY47" fmla="*/ 1656129 h 2013109"/>
              <a:gd name="connsiteX48" fmla="*/ 270157 w 1296365"/>
              <a:gd name="connsiteY48" fmla="*/ 1586681 h 2013109"/>
              <a:gd name="connsiteX49" fmla="*/ 258582 w 1296365"/>
              <a:gd name="connsiteY49" fmla="*/ 1551957 h 2013109"/>
              <a:gd name="connsiteX50" fmla="*/ 235433 w 1296365"/>
              <a:gd name="connsiteY50" fmla="*/ 1528807 h 2013109"/>
              <a:gd name="connsiteX51" fmla="*/ 200709 w 1296365"/>
              <a:gd name="connsiteY51" fmla="*/ 1459359 h 2013109"/>
              <a:gd name="connsiteX52" fmla="*/ 165985 w 1296365"/>
              <a:gd name="connsiteY52" fmla="*/ 1436210 h 2013109"/>
              <a:gd name="connsiteX53" fmla="*/ 152528 w 1296365"/>
              <a:gd name="connsiteY53" fmla="*/ 1415423 h 2013109"/>
              <a:gd name="connsiteX54" fmla="*/ 150235 w 1296365"/>
              <a:gd name="connsiteY54" fmla="*/ 1411773 h 2013109"/>
              <a:gd name="connsiteX55" fmla="*/ 147062 w 1296365"/>
              <a:gd name="connsiteY55" fmla="*/ 1394757 h 2013109"/>
              <a:gd name="connsiteX56" fmla="*/ 119686 w 1296365"/>
              <a:gd name="connsiteY56" fmla="*/ 1274164 h 2013109"/>
              <a:gd name="connsiteX57" fmla="*/ 84962 w 1296365"/>
              <a:gd name="connsiteY57" fmla="*/ 1262590 h 2013109"/>
              <a:gd name="connsiteX58" fmla="*/ 38663 w 1296365"/>
              <a:gd name="connsiteY58" fmla="*/ 1216291 h 2013109"/>
              <a:gd name="connsiteX59" fmla="*/ 3939 w 1296365"/>
              <a:gd name="connsiteY59" fmla="*/ 1158418 h 2013109"/>
              <a:gd name="connsiteX60" fmla="*/ 0 w 1296365"/>
              <a:gd name="connsiteY60" fmla="*/ 1147306 h 2013109"/>
              <a:gd name="connsiteX61" fmla="*/ 0 w 1296365"/>
              <a:gd name="connsiteY61" fmla="*/ 557928 h 2013109"/>
              <a:gd name="connsiteX62" fmla="*/ 4989 w 1296365"/>
              <a:gd name="connsiteY62" fmla="*/ 549466 h 2013109"/>
              <a:gd name="connsiteX63" fmla="*/ 27089 w 1296365"/>
              <a:gd name="connsiteY63" fmla="*/ 521810 h 2013109"/>
              <a:gd name="connsiteX64" fmla="*/ 96537 w 1296365"/>
              <a:gd name="connsiteY64" fmla="*/ 463937 h 2013109"/>
              <a:gd name="connsiteX65" fmla="*/ 119686 w 1296365"/>
              <a:gd name="connsiteY65" fmla="*/ 429212 h 2013109"/>
              <a:gd name="connsiteX66" fmla="*/ 189134 w 1296365"/>
              <a:gd name="connsiteY66" fmla="*/ 406063 h 2013109"/>
              <a:gd name="connsiteX67" fmla="*/ 247008 w 1296365"/>
              <a:gd name="connsiteY67" fmla="*/ 359764 h 2013109"/>
              <a:gd name="connsiteX68" fmla="*/ 281732 w 1296365"/>
              <a:gd name="connsiteY68" fmla="*/ 325040 h 2013109"/>
              <a:gd name="connsiteX69" fmla="*/ 316456 w 1296365"/>
              <a:gd name="connsiteY69" fmla="*/ 255592 h 2013109"/>
              <a:gd name="connsiteX70" fmla="*/ 362755 w 1296365"/>
              <a:gd name="connsiteY70" fmla="*/ 220868 h 2013109"/>
              <a:gd name="connsiteX71" fmla="*/ 432203 w 1296365"/>
              <a:gd name="connsiteY71" fmla="*/ 162995 h 2013109"/>
              <a:gd name="connsiteX72" fmla="*/ 490076 w 1296365"/>
              <a:gd name="connsiteY72" fmla="*/ 116696 h 2013109"/>
              <a:gd name="connsiteX73" fmla="*/ 559524 w 1296365"/>
              <a:gd name="connsiteY73" fmla="*/ 93547 h 2013109"/>
              <a:gd name="connsiteX74" fmla="*/ 594248 w 1296365"/>
              <a:gd name="connsiteY74" fmla="*/ 81972 h 2013109"/>
              <a:gd name="connsiteX75" fmla="*/ 628972 w 1296365"/>
              <a:gd name="connsiteY75" fmla="*/ 70397 h 2013109"/>
              <a:gd name="connsiteX76" fmla="*/ 721570 w 1296365"/>
              <a:gd name="connsiteY76" fmla="*/ 47248 h 2013109"/>
              <a:gd name="connsiteX77" fmla="*/ 941489 w 1296365"/>
              <a:gd name="connsiteY77" fmla="*/ 35673 h 2013109"/>
              <a:gd name="connsiteX78" fmla="*/ 1103534 w 1296365"/>
              <a:gd name="connsiteY78" fmla="*/ 24099 h 2013109"/>
              <a:gd name="connsiteX79" fmla="*/ 1138258 w 1296365"/>
              <a:gd name="connsiteY79" fmla="*/ 949 h 2013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296365" h="2013109">
                <a:moveTo>
                  <a:pt x="962823" y="1777996"/>
                </a:moveTo>
                <a:lnTo>
                  <a:pt x="962452" y="1779281"/>
                </a:lnTo>
                <a:cubicBezTo>
                  <a:pt x="961620" y="1781970"/>
                  <a:pt x="961113" y="1783462"/>
                  <a:pt x="961393" y="1782497"/>
                </a:cubicBezTo>
                <a:close/>
                <a:moveTo>
                  <a:pt x="131261" y="1389911"/>
                </a:moveTo>
                <a:cubicBezTo>
                  <a:pt x="141967" y="1400617"/>
                  <a:pt x="144104" y="1402376"/>
                  <a:pt x="146837" y="1406366"/>
                </a:cubicBezTo>
                <a:lnTo>
                  <a:pt x="150235" y="1411773"/>
                </a:lnTo>
                <a:lnTo>
                  <a:pt x="169742" y="1516395"/>
                </a:lnTo>
                <a:cubicBezTo>
                  <a:pt x="183923" y="1597697"/>
                  <a:pt x="196851" y="1679278"/>
                  <a:pt x="212284" y="1760301"/>
                </a:cubicBezTo>
                <a:close/>
                <a:moveTo>
                  <a:pt x="1138258" y="949"/>
                </a:moveTo>
                <a:cubicBezTo>
                  <a:pt x="1189676" y="-3725"/>
                  <a:pt x="1222247" y="9654"/>
                  <a:pt x="1265580" y="24099"/>
                </a:cubicBezTo>
                <a:cubicBezTo>
                  <a:pt x="1270819" y="29338"/>
                  <a:pt x="1278193" y="36145"/>
                  <a:pt x="1286566" y="43989"/>
                </a:cubicBezTo>
                <a:lnTo>
                  <a:pt x="1296365" y="53475"/>
                </a:lnTo>
                <a:lnTo>
                  <a:pt x="1296365" y="1112361"/>
                </a:lnTo>
                <a:lnTo>
                  <a:pt x="1288729" y="1135268"/>
                </a:lnTo>
                <a:cubicBezTo>
                  <a:pt x="1282508" y="1147710"/>
                  <a:pt x="1271230" y="1157280"/>
                  <a:pt x="1265580" y="1169992"/>
                </a:cubicBezTo>
                <a:cubicBezTo>
                  <a:pt x="1255670" y="1192290"/>
                  <a:pt x="1250147" y="1216291"/>
                  <a:pt x="1242431" y="1239440"/>
                </a:cubicBezTo>
                <a:lnTo>
                  <a:pt x="1230856" y="1274164"/>
                </a:lnTo>
                <a:cubicBezTo>
                  <a:pt x="1226998" y="1285739"/>
                  <a:pt x="1226049" y="1298736"/>
                  <a:pt x="1219281" y="1308888"/>
                </a:cubicBezTo>
                <a:cubicBezTo>
                  <a:pt x="1211565" y="1320463"/>
                  <a:pt x="1202353" y="1331170"/>
                  <a:pt x="1196132" y="1343612"/>
                </a:cubicBezTo>
                <a:cubicBezTo>
                  <a:pt x="1190676" y="1354525"/>
                  <a:pt x="1190013" y="1367424"/>
                  <a:pt x="1184557" y="1378337"/>
                </a:cubicBezTo>
                <a:cubicBezTo>
                  <a:pt x="1169955" y="1407541"/>
                  <a:pt x="1159791" y="1414678"/>
                  <a:pt x="1138258" y="1436210"/>
                </a:cubicBezTo>
                <a:cubicBezTo>
                  <a:pt x="1119904" y="1491273"/>
                  <a:pt x="1123403" y="1501079"/>
                  <a:pt x="1091960" y="1540382"/>
                </a:cubicBezTo>
                <a:cubicBezTo>
                  <a:pt x="1067905" y="1570450"/>
                  <a:pt x="1063476" y="1558170"/>
                  <a:pt x="1045661" y="1598256"/>
                </a:cubicBezTo>
                <a:cubicBezTo>
                  <a:pt x="1035751" y="1620554"/>
                  <a:pt x="1030228" y="1644555"/>
                  <a:pt x="1022512" y="1667704"/>
                </a:cubicBezTo>
                <a:cubicBezTo>
                  <a:pt x="1018654" y="1679279"/>
                  <a:pt x="1019564" y="1693801"/>
                  <a:pt x="1010937" y="1702428"/>
                </a:cubicBezTo>
                <a:lnTo>
                  <a:pt x="976213" y="1737152"/>
                </a:lnTo>
                <a:cubicBezTo>
                  <a:pt x="970936" y="1752982"/>
                  <a:pt x="967371" y="1763836"/>
                  <a:pt x="965055" y="1770974"/>
                </a:cubicBezTo>
                <a:lnTo>
                  <a:pt x="962823" y="1777996"/>
                </a:lnTo>
                <a:lnTo>
                  <a:pt x="965459" y="1768881"/>
                </a:lnTo>
                <a:cubicBezTo>
                  <a:pt x="969534" y="1753584"/>
                  <a:pt x="971407" y="1739287"/>
                  <a:pt x="941489" y="1806600"/>
                </a:cubicBezTo>
                <a:cubicBezTo>
                  <a:pt x="941478" y="1806625"/>
                  <a:pt x="912557" y="1893397"/>
                  <a:pt x="906765" y="1910772"/>
                </a:cubicBezTo>
                <a:cubicBezTo>
                  <a:pt x="902907" y="1922347"/>
                  <a:pt x="906765" y="1941638"/>
                  <a:pt x="895190" y="1945496"/>
                </a:cubicBezTo>
                <a:lnTo>
                  <a:pt x="860466" y="1957071"/>
                </a:lnTo>
                <a:cubicBezTo>
                  <a:pt x="856608" y="1968646"/>
                  <a:pt x="858819" y="1984703"/>
                  <a:pt x="848891" y="1991795"/>
                </a:cubicBezTo>
                <a:cubicBezTo>
                  <a:pt x="838963" y="1998887"/>
                  <a:pt x="821601" y="2004674"/>
                  <a:pt x="806721" y="2008688"/>
                </a:cubicBezTo>
                <a:lnTo>
                  <a:pt x="788383" y="2013109"/>
                </a:lnTo>
                <a:lnTo>
                  <a:pt x="373860" y="2013109"/>
                </a:lnTo>
                <a:lnTo>
                  <a:pt x="374329" y="2003369"/>
                </a:lnTo>
                <a:cubicBezTo>
                  <a:pt x="370819" y="1964754"/>
                  <a:pt x="369901" y="1925733"/>
                  <a:pt x="362755" y="1887623"/>
                </a:cubicBezTo>
                <a:cubicBezTo>
                  <a:pt x="358258" y="1863639"/>
                  <a:pt x="347321" y="1841324"/>
                  <a:pt x="339605" y="1818174"/>
                </a:cubicBezTo>
                <a:lnTo>
                  <a:pt x="328031" y="1783450"/>
                </a:lnTo>
                <a:cubicBezTo>
                  <a:pt x="321760" y="1733283"/>
                  <a:pt x="319309" y="1706665"/>
                  <a:pt x="318446" y="1693350"/>
                </a:cubicBezTo>
                <a:lnTo>
                  <a:pt x="318117" y="1683639"/>
                </a:lnTo>
                <a:lnTo>
                  <a:pt x="318390" y="1683075"/>
                </a:lnTo>
                <a:cubicBezTo>
                  <a:pt x="318349" y="1681551"/>
                  <a:pt x="318147" y="1680791"/>
                  <a:pt x="318064" y="1682076"/>
                </a:cubicBezTo>
                <a:lnTo>
                  <a:pt x="318117" y="1683639"/>
                </a:lnTo>
                <a:lnTo>
                  <a:pt x="314474" y="1691158"/>
                </a:lnTo>
                <a:cubicBezTo>
                  <a:pt x="311037" y="1690082"/>
                  <a:pt x="304726" y="1681820"/>
                  <a:pt x="293307" y="1656129"/>
                </a:cubicBezTo>
                <a:cubicBezTo>
                  <a:pt x="283397" y="1633831"/>
                  <a:pt x="277874" y="1609830"/>
                  <a:pt x="270157" y="1586681"/>
                </a:cubicBezTo>
                <a:cubicBezTo>
                  <a:pt x="266299" y="1575106"/>
                  <a:pt x="267209" y="1560584"/>
                  <a:pt x="258582" y="1551957"/>
                </a:cubicBezTo>
                <a:lnTo>
                  <a:pt x="235433" y="1528807"/>
                </a:lnTo>
                <a:cubicBezTo>
                  <a:pt x="226019" y="1500566"/>
                  <a:pt x="223146" y="1481796"/>
                  <a:pt x="200709" y="1459359"/>
                </a:cubicBezTo>
                <a:cubicBezTo>
                  <a:pt x="190872" y="1449522"/>
                  <a:pt x="177560" y="1443926"/>
                  <a:pt x="165985" y="1436210"/>
                </a:cubicBezTo>
                <a:cubicBezTo>
                  <a:pt x="159441" y="1426394"/>
                  <a:pt x="155337" y="1419931"/>
                  <a:pt x="152528" y="1415423"/>
                </a:cubicBezTo>
                <a:lnTo>
                  <a:pt x="150235" y="1411773"/>
                </a:lnTo>
                <a:lnTo>
                  <a:pt x="147062" y="1394757"/>
                </a:lnTo>
                <a:cubicBezTo>
                  <a:pt x="138876" y="1354350"/>
                  <a:pt x="129907" y="1314117"/>
                  <a:pt x="119686" y="1274164"/>
                </a:cubicBezTo>
                <a:cubicBezTo>
                  <a:pt x="116662" y="1262344"/>
                  <a:pt x="94890" y="1269681"/>
                  <a:pt x="84962" y="1262590"/>
                </a:cubicBezTo>
                <a:cubicBezTo>
                  <a:pt x="67202" y="1249904"/>
                  <a:pt x="38663" y="1216291"/>
                  <a:pt x="38663" y="1216291"/>
                </a:cubicBezTo>
                <a:cubicBezTo>
                  <a:pt x="5875" y="1117921"/>
                  <a:pt x="51605" y="1237862"/>
                  <a:pt x="3939" y="1158418"/>
                </a:cubicBezTo>
                <a:lnTo>
                  <a:pt x="0" y="1147306"/>
                </a:lnTo>
                <a:lnTo>
                  <a:pt x="0" y="557928"/>
                </a:lnTo>
                <a:lnTo>
                  <a:pt x="4989" y="549466"/>
                </a:lnTo>
                <a:cubicBezTo>
                  <a:pt x="12498" y="538389"/>
                  <a:pt x="20087" y="528812"/>
                  <a:pt x="27089" y="521810"/>
                </a:cubicBezTo>
                <a:cubicBezTo>
                  <a:pt x="71650" y="477249"/>
                  <a:pt x="48193" y="496166"/>
                  <a:pt x="96537" y="463937"/>
                </a:cubicBezTo>
                <a:cubicBezTo>
                  <a:pt x="104253" y="452362"/>
                  <a:pt x="107889" y="436585"/>
                  <a:pt x="119686" y="429212"/>
                </a:cubicBezTo>
                <a:cubicBezTo>
                  <a:pt x="140378" y="416279"/>
                  <a:pt x="189134" y="406063"/>
                  <a:pt x="189134" y="406063"/>
                </a:cubicBezTo>
                <a:cubicBezTo>
                  <a:pt x="256492" y="338708"/>
                  <a:pt x="159389" y="432781"/>
                  <a:pt x="247008" y="359764"/>
                </a:cubicBezTo>
                <a:cubicBezTo>
                  <a:pt x="259583" y="349285"/>
                  <a:pt x="270157" y="336615"/>
                  <a:pt x="281732" y="325040"/>
                </a:cubicBezTo>
                <a:cubicBezTo>
                  <a:pt x="291146" y="296799"/>
                  <a:pt x="294019" y="278029"/>
                  <a:pt x="316456" y="255592"/>
                </a:cubicBezTo>
                <a:cubicBezTo>
                  <a:pt x="330097" y="241951"/>
                  <a:pt x="347322" y="232443"/>
                  <a:pt x="362755" y="220868"/>
                </a:cubicBezTo>
                <a:cubicBezTo>
                  <a:pt x="404947" y="157578"/>
                  <a:pt x="361712" y="209989"/>
                  <a:pt x="432203" y="162995"/>
                </a:cubicBezTo>
                <a:cubicBezTo>
                  <a:pt x="480309" y="130924"/>
                  <a:pt x="426998" y="144730"/>
                  <a:pt x="490076" y="116696"/>
                </a:cubicBezTo>
                <a:cubicBezTo>
                  <a:pt x="512374" y="106786"/>
                  <a:pt x="536375" y="101263"/>
                  <a:pt x="559524" y="93547"/>
                </a:cubicBezTo>
                <a:lnTo>
                  <a:pt x="594248" y="81972"/>
                </a:lnTo>
                <a:cubicBezTo>
                  <a:pt x="605823" y="78114"/>
                  <a:pt x="617135" y="73356"/>
                  <a:pt x="628972" y="70397"/>
                </a:cubicBezTo>
                <a:cubicBezTo>
                  <a:pt x="659838" y="62681"/>
                  <a:pt x="689798" y="48920"/>
                  <a:pt x="721570" y="47248"/>
                </a:cubicBezTo>
                <a:lnTo>
                  <a:pt x="941489" y="35673"/>
                </a:lnTo>
                <a:cubicBezTo>
                  <a:pt x="995542" y="32397"/>
                  <a:pt x="1049519" y="27957"/>
                  <a:pt x="1103534" y="24099"/>
                </a:cubicBezTo>
                <a:cubicBezTo>
                  <a:pt x="1115109" y="16382"/>
                  <a:pt x="1124404" y="2208"/>
                  <a:pt x="1138258" y="949"/>
                </a:cubicBezTo>
                <a:close/>
              </a:path>
            </a:pathLst>
          </a:cu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6D3F596-988F-4EC0-A7B1-39C0806A6093}"/>
              </a:ext>
            </a:extLst>
          </p:cNvPr>
          <p:cNvGrpSpPr/>
          <p:nvPr/>
        </p:nvGrpSpPr>
        <p:grpSpPr>
          <a:xfrm>
            <a:off x="3799185" y="4026247"/>
            <a:ext cx="2047621" cy="2047621"/>
            <a:chOff x="3799185" y="3509152"/>
            <a:chExt cx="2047621" cy="204762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AB3D4D8-9C1E-4A9D-80AE-FB432507EF08}"/>
                </a:ext>
              </a:extLst>
            </p:cNvPr>
            <p:cNvSpPr/>
            <p:nvPr/>
          </p:nvSpPr>
          <p:spPr>
            <a:xfrm>
              <a:off x="3799185" y="3509152"/>
              <a:ext cx="2047621" cy="2047621"/>
            </a:xfrm>
            <a:prstGeom prst="rect">
              <a:avLst/>
            </a:prstGeom>
            <a:solidFill>
              <a:srgbClr val="385185"/>
            </a:solidFill>
            <a:ln w="28575">
              <a:solidFill>
                <a:srgbClr val="385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ECB26044-E421-42E7-A3F7-EF288410E956}"/>
                </a:ext>
              </a:extLst>
            </p:cNvPr>
            <p:cNvSpPr/>
            <p:nvPr/>
          </p:nvSpPr>
          <p:spPr>
            <a:xfrm>
              <a:off x="4654668" y="3644153"/>
              <a:ext cx="1017270" cy="1912620"/>
            </a:xfrm>
            <a:custGeom>
              <a:avLst/>
              <a:gdLst>
                <a:gd name="connsiteX0" fmla="*/ 297180 w 1017270"/>
                <a:gd name="connsiteY0" fmla="*/ 1893570 h 1912620"/>
                <a:gd name="connsiteX1" fmla="*/ 297180 w 1017270"/>
                <a:gd name="connsiteY1" fmla="*/ 1074420 h 1912620"/>
                <a:gd name="connsiteX2" fmla="*/ 0 w 1017270"/>
                <a:gd name="connsiteY2" fmla="*/ 1074420 h 1912620"/>
                <a:gd name="connsiteX3" fmla="*/ 0 w 1017270"/>
                <a:gd name="connsiteY3" fmla="*/ 731520 h 1912620"/>
                <a:gd name="connsiteX4" fmla="*/ 312420 w 1017270"/>
                <a:gd name="connsiteY4" fmla="*/ 731520 h 1912620"/>
                <a:gd name="connsiteX5" fmla="*/ 312420 w 1017270"/>
                <a:gd name="connsiteY5" fmla="*/ 411480 h 1912620"/>
                <a:gd name="connsiteX6" fmla="*/ 316230 w 1017270"/>
                <a:gd name="connsiteY6" fmla="*/ 358140 h 1912620"/>
                <a:gd name="connsiteX7" fmla="*/ 327660 w 1017270"/>
                <a:gd name="connsiteY7" fmla="*/ 312420 h 1912620"/>
                <a:gd name="connsiteX8" fmla="*/ 346710 w 1017270"/>
                <a:gd name="connsiteY8" fmla="*/ 236220 h 1912620"/>
                <a:gd name="connsiteX9" fmla="*/ 400050 w 1017270"/>
                <a:gd name="connsiteY9" fmla="*/ 148590 h 1912620"/>
                <a:gd name="connsiteX10" fmla="*/ 487680 w 1017270"/>
                <a:gd name="connsiteY10" fmla="*/ 64770 h 1912620"/>
                <a:gd name="connsiteX11" fmla="*/ 662940 w 1017270"/>
                <a:gd name="connsiteY11" fmla="*/ 3810 h 1912620"/>
                <a:gd name="connsiteX12" fmla="*/ 845820 w 1017270"/>
                <a:gd name="connsiteY12" fmla="*/ 0 h 1912620"/>
                <a:gd name="connsiteX13" fmla="*/ 990600 w 1017270"/>
                <a:gd name="connsiteY13" fmla="*/ 26670 h 1912620"/>
                <a:gd name="connsiteX14" fmla="*/ 1017270 w 1017270"/>
                <a:gd name="connsiteY14" fmla="*/ 26670 h 1912620"/>
                <a:gd name="connsiteX15" fmla="*/ 1017270 w 1017270"/>
                <a:gd name="connsiteY15" fmla="*/ 327660 h 1912620"/>
                <a:gd name="connsiteX16" fmla="*/ 815340 w 1017270"/>
                <a:gd name="connsiteY16" fmla="*/ 331470 h 1912620"/>
                <a:gd name="connsiteX17" fmla="*/ 750570 w 1017270"/>
                <a:gd name="connsiteY17" fmla="*/ 350520 h 1912620"/>
                <a:gd name="connsiteX18" fmla="*/ 697230 w 1017270"/>
                <a:gd name="connsiteY18" fmla="*/ 403860 h 1912620"/>
                <a:gd name="connsiteX19" fmla="*/ 666750 w 1017270"/>
                <a:gd name="connsiteY19" fmla="*/ 476250 h 1912620"/>
                <a:gd name="connsiteX20" fmla="*/ 666750 w 1017270"/>
                <a:gd name="connsiteY20" fmla="*/ 735330 h 1912620"/>
                <a:gd name="connsiteX21" fmla="*/ 1013460 w 1017270"/>
                <a:gd name="connsiteY21" fmla="*/ 735330 h 1912620"/>
                <a:gd name="connsiteX22" fmla="*/ 944880 w 1017270"/>
                <a:gd name="connsiteY22" fmla="*/ 1082040 h 1912620"/>
                <a:gd name="connsiteX23" fmla="*/ 674370 w 1017270"/>
                <a:gd name="connsiteY23" fmla="*/ 1082040 h 1912620"/>
                <a:gd name="connsiteX24" fmla="*/ 674370 w 1017270"/>
                <a:gd name="connsiteY24" fmla="*/ 1912620 h 1912620"/>
                <a:gd name="connsiteX25" fmla="*/ 297180 w 1017270"/>
                <a:gd name="connsiteY25" fmla="*/ 1893570 h 1912620"/>
                <a:gd name="connsiteX0" fmla="*/ 295275 w 1017270"/>
                <a:gd name="connsiteY0" fmla="*/ 1910715 h 1912620"/>
                <a:gd name="connsiteX1" fmla="*/ 297180 w 1017270"/>
                <a:gd name="connsiteY1" fmla="*/ 1074420 h 1912620"/>
                <a:gd name="connsiteX2" fmla="*/ 0 w 1017270"/>
                <a:gd name="connsiteY2" fmla="*/ 1074420 h 1912620"/>
                <a:gd name="connsiteX3" fmla="*/ 0 w 1017270"/>
                <a:gd name="connsiteY3" fmla="*/ 731520 h 1912620"/>
                <a:gd name="connsiteX4" fmla="*/ 312420 w 1017270"/>
                <a:gd name="connsiteY4" fmla="*/ 731520 h 1912620"/>
                <a:gd name="connsiteX5" fmla="*/ 312420 w 1017270"/>
                <a:gd name="connsiteY5" fmla="*/ 411480 h 1912620"/>
                <a:gd name="connsiteX6" fmla="*/ 316230 w 1017270"/>
                <a:gd name="connsiteY6" fmla="*/ 358140 h 1912620"/>
                <a:gd name="connsiteX7" fmla="*/ 327660 w 1017270"/>
                <a:gd name="connsiteY7" fmla="*/ 312420 h 1912620"/>
                <a:gd name="connsiteX8" fmla="*/ 346710 w 1017270"/>
                <a:gd name="connsiteY8" fmla="*/ 236220 h 1912620"/>
                <a:gd name="connsiteX9" fmla="*/ 400050 w 1017270"/>
                <a:gd name="connsiteY9" fmla="*/ 148590 h 1912620"/>
                <a:gd name="connsiteX10" fmla="*/ 487680 w 1017270"/>
                <a:gd name="connsiteY10" fmla="*/ 64770 h 1912620"/>
                <a:gd name="connsiteX11" fmla="*/ 662940 w 1017270"/>
                <a:gd name="connsiteY11" fmla="*/ 3810 h 1912620"/>
                <a:gd name="connsiteX12" fmla="*/ 845820 w 1017270"/>
                <a:gd name="connsiteY12" fmla="*/ 0 h 1912620"/>
                <a:gd name="connsiteX13" fmla="*/ 990600 w 1017270"/>
                <a:gd name="connsiteY13" fmla="*/ 26670 h 1912620"/>
                <a:gd name="connsiteX14" fmla="*/ 1017270 w 1017270"/>
                <a:gd name="connsiteY14" fmla="*/ 26670 h 1912620"/>
                <a:gd name="connsiteX15" fmla="*/ 1017270 w 1017270"/>
                <a:gd name="connsiteY15" fmla="*/ 327660 h 1912620"/>
                <a:gd name="connsiteX16" fmla="*/ 815340 w 1017270"/>
                <a:gd name="connsiteY16" fmla="*/ 331470 h 1912620"/>
                <a:gd name="connsiteX17" fmla="*/ 750570 w 1017270"/>
                <a:gd name="connsiteY17" fmla="*/ 350520 h 1912620"/>
                <a:gd name="connsiteX18" fmla="*/ 697230 w 1017270"/>
                <a:gd name="connsiteY18" fmla="*/ 403860 h 1912620"/>
                <a:gd name="connsiteX19" fmla="*/ 666750 w 1017270"/>
                <a:gd name="connsiteY19" fmla="*/ 476250 h 1912620"/>
                <a:gd name="connsiteX20" fmla="*/ 666750 w 1017270"/>
                <a:gd name="connsiteY20" fmla="*/ 735330 h 1912620"/>
                <a:gd name="connsiteX21" fmla="*/ 1013460 w 1017270"/>
                <a:gd name="connsiteY21" fmla="*/ 735330 h 1912620"/>
                <a:gd name="connsiteX22" fmla="*/ 944880 w 1017270"/>
                <a:gd name="connsiteY22" fmla="*/ 1082040 h 1912620"/>
                <a:gd name="connsiteX23" fmla="*/ 674370 w 1017270"/>
                <a:gd name="connsiteY23" fmla="*/ 1082040 h 1912620"/>
                <a:gd name="connsiteX24" fmla="*/ 674370 w 1017270"/>
                <a:gd name="connsiteY24" fmla="*/ 1912620 h 1912620"/>
                <a:gd name="connsiteX25" fmla="*/ 295275 w 1017270"/>
                <a:gd name="connsiteY25" fmla="*/ 1910715 h 1912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17270" h="1912620">
                  <a:moveTo>
                    <a:pt x="295275" y="1910715"/>
                  </a:moveTo>
                  <a:lnTo>
                    <a:pt x="297180" y="1074420"/>
                  </a:lnTo>
                  <a:lnTo>
                    <a:pt x="0" y="1074420"/>
                  </a:lnTo>
                  <a:lnTo>
                    <a:pt x="0" y="731520"/>
                  </a:lnTo>
                  <a:lnTo>
                    <a:pt x="312420" y="731520"/>
                  </a:lnTo>
                  <a:lnTo>
                    <a:pt x="312420" y="411480"/>
                  </a:lnTo>
                  <a:lnTo>
                    <a:pt x="316230" y="358140"/>
                  </a:lnTo>
                  <a:lnTo>
                    <a:pt x="327660" y="312420"/>
                  </a:lnTo>
                  <a:lnTo>
                    <a:pt x="346710" y="236220"/>
                  </a:lnTo>
                  <a:lnTo>
                    <a:pt x="400050" y="148590"/>
                  </a:lnTo>
                  <a:lnTo>
                    <a:pt x="487680" y="64770"/>
                  </a:lnTo>
                  <a:lnTo>
                    <a:pt x="662940" y="3810"/>
                  </a:lnTo>
                  <a:lnTo>
                    <a:pt x="845820" y="0"/>
                  </a:lnTo>
                  <a:lnTo>
                    <a:pt x="990600" y="26670"/>
                  </a:lnTo>
                  <a:lnTo>
                    <a:pt x="1017270" y="26670"/>
                  </a:lnTo>
                  <a:lnTo>
                    <a:pt x="1017270" y="327660"/>
                  </a:lnTo>
                  <a:lnTo>
                    <a:pt x="815340" y="331470"/>
                  </a:lnTo>
                  <a:lnTo>
                    <a:pt x="750570" y="350520"/>
                  </a:lnTo>
                  <a:lnTo>
                    <a:pt x="697230" y="403860"/>
                  </a:lnTo>
                  <a:lnTo>
                    <a:pt x="666750" y="476250"/>
                  </a:lnTo>
                  <a:lnTo>
                    <a:pt x="666750" y="735330"/>
                  </a:lnTo>
                  <a:lnTo>
                    <a:pt x="1013460" y="735330"/>
                  </a:lnTo>
                  <a:lnTo>
                    <a:pt x="944880" y="1082040"/>
                  </a:lnTo>
                  <a:lnTo>
                    <a:pt x="674370" y="1082040"/>
                  </a:lnTo>
                  <a:lnTo>
                    <a:pt x="674370" y="1912620"/>
                  </a:lnTo>
                  <a:lnTo>
                    <a:pt x="295275" y="19107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305A901-9974-48FF-9598-EB183C717249}"/>
              </a:ext>
            </a:extLst>
          </p:cNvPr>
          <p:cNvGrpSpPr/>
          <p:nvPr/>
        </p:nvGrpSpPr>
        <p:grpSpPr>
          <a:xfrm>
            <a:off x="1070950" y="4026247"/>
            <a:ext cx="2047621" cy="2047621"/>
            <a:chOff x="3799185" y="3509152"/>
            <a:chExt cx="2047621" cy="2047621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693C4EC-4C11-4F9F-81E9-133357F31250}"/>
                </a:ext>
              </a:extLst>
            </p:cNvPr>
            <p:cNvSpPr/>
            <p:nvPr/>
          </p:nvSpPr>
          <p:spPr>
            <a:xfrm>
              <a:off x="3799185" y="3509152"/>
              <a:ext cx="2047621" cy="204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5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51C5D1C-422A-4C63-B5B6-6942304F5E57}"/>
                </a:ext>
              </a:extLst>
            </p:cNvPr>
            <p:cNvSpPr/>
            <p:nvPr/>
          </p:nvSpPr>
          <p:spPr>
            <a:xfrm>
              <a:off x="4654668" y="3644153"/>
              <a:ext cx="1017270" cy="1912620"/>
            </a:xfrm>
            <a:custGeom>
              <a:avLst/>
              <a:gdLst>
                <a:gd name="connsiteX0" fmla="*/ 297180 w 1017270"/>
                <a:gd name="connsiteY0" fmla="*/ 1893570 h 1912620"/>
                <a:gd name="connsiteX1" fmla="*/ 297180 w 1017270"/>
                <a:gd name="connsiteY1" fmla="*/ 1074420 h 1912620"/>
                <a:gd name="connsiteX2" fmla="*/ 0 w 1017270"/>
                <a:gd name="connsiteY2" fmla="*/ 1074420 h 1912620"/>
                <a:gd name="connsiteX3" fmla="*/ 0 w 1017270"/>
                <a:gd name="connsiteY3" fmla="*/ 731520 h 1912620"/>
                <a:gd name="connsiteX4" fmla="*/ 312420 w 1017270"/>
                <a:gd name="connsiteY4" fmla="*/ 731520 h 1912620"/>
                <a:gd name="connsiteX5" fmla="*/ 312420 w 1017270"/>
                <a:gd name="connsiteY5" fmla="*/ 411480 h 1912620"/>
                <a:gd name="connsiteX6" fmla="*/ 316230 w 1017270"/>
                <a:gd name="connsiteY6" fmla="*/ 358140 h 1912620"/>
                <a:gd name="connsiteX7" fmla="*/ 327660 w 1017270"/>
                <a:gd name="connsiteY7" fmla="*/ 312420 h 1912620"/>
                <a:gd name="connsiteX8" fmla="*/ 346710 w 1017270"/>
                <a:gd name="connsiteY8" fmla="*/ 236220 h 1912620"/>
                <a:gd name="connsiteX9" fmla="*/ 400050 w 1017270"/>
                <a:gd name="connsiteY9" fmla="*/ 148590 h 1912620"/>
                <a:gd name="connsiteX10" fmla="*/ 487680 w 1017270"/>
                <a:gd name="connsiteY10" fmla="*/ 64770 h 1912620"/>
                <a:gd name="connsiteX11" fmla="*/ 662940 w 1017270"/>
                <a:gd name="connsiteY11" fmla="*/ 3810 h 1912620"/>
                <a:gd name="connsiteX12" fmla="*/ 845820 w 1017270"/>
                <a:gd name="connsiteY12" fmla="*/ 0 h 1912620"/>
                <a:gd name="connsiteX13" fmla="*/ 990600 w 1017270"/>
                <a:gd name="connsiteY13" fmla="*/ 26670 h 1912620"/>
                <a:gd name="connsiteX14" fmla="*/ 1017270 w 1017270"/>
                <a:gd name="connsiteY14" fmla="*/ 26670 h 1912620"/>
                <a:gd name="connsiteX15" fmla="*/ 1017270 w 1017270"/>
                <a:gd name="connsiteY15" fmla="*/ 327660 h 1912620"/>
                <a:gd name="connsiteX16" fmla="*/ 815340 w 1017270"/>
                <a:gd name="connsiteY16" fmla="*/ 331470 h 1912620"/>
                <a:gd name="connsiteX17" fmla="*/ 750570 w 1017270"/>
                <a:gd name="connsiteY17" fmla="*/ 350520 h 1912620"/>
                <a:gd name="connsiteX18" fmla="*/ 697230 w 1017270"/>
                <a:gd name="connsiteY18" fmla="*/ 403860 h 1912620"/>
                <a:gd name="connsiteX19" fmla="*/ 666750 w 1017270"/>
                <a:gd name="connsiteY19" fmla="*/ 476250 h 1912620"/>
                <a:gd name="connsiteX20" fmla="*/ 666750 w 1017270"/>
                <a:gd name="connsiteY20" fmla="*/ 735330 h 1912620"/>
                <a:gd name="connsiteX21" fmla="*/ 1013460 w 1017270"/>
                <a:gd name="connsiteY21" fmla="*/ 735330 h 1912620"/>
                <a:gd name="connsiteX22" fmla="*/ 944880 w 1017270"/>
                <a:gd name="connsiteY22" fmla="*/ 1082040 h 1912620"/>
                <a:gd name="connsiteX23" fmla="*/ 674370 w 1017270"/>
                <a:gd name="connsiteY23" fmla="*/ 1082040 h 1912620"/>
                <a:gd name="connsiteX24" fmla="*/ 674370 w 1017270"/>
                <a:gd name="connsiteY24" fmla="*/ 1912620 h 1912620"/>
                <a:gd name="connsiteX25" fmla="*/ 297180 w 1017270"/>
                <a:gd name="connsiteY25" fmla="*/ 1893570 h 1912620"/>
                <a:gd name="connsiteX0" fmla="*/ 295275 w 1017270"/>
                <a:gd name="connsiteY0" fmla="*/ 1910715 h 1912620"/>
                <a:gd name="connsiteX1" fmla="*/ 297180 w 1017270"/>
                <a:gd name="connsiteY1" fmla="*/ 1074420 h 1912620"/>
                <a:gd name="connsiteX2" fmla="*/ 0 w 1017270"/>
                <a:gd name="connsiteY2" fmla="*/ 1074420 h 1912620"/>
                <a:gd name="connsiteX3" fmla="*/ 0 w 1017270"/>
                <a:gd name="connsiteY3" fmla="*/ 731520 h 1912620"/>
                <a:gd name="connsiteX4" fmla="*/ 312420 w 1017270"/>
                <a:gd name="connsiteY4" fmla="*/ 731520 h 1912620"/>
                <a:gd name="connsiteX5" fmla="*/ 312420 w 1017270"/>
                <a:gd name="connsiteY5" fmla="*/ 411480 h 1912620"/>
                <a:gd name="connsiteX6" fmla="*/ 316230 w 1017270"/>
                <a:gd name="connsiteY6" fmla="*/ 358140 h 1912620"/>
                <a:gd name="connsiteX7" fmla="*/ 327660 w 1017270"/>
                <a:gd name="connsiteY7" fmla="*/ 312420 h 1912620"/>
                <a:gd name="connsiteX8" fmla="*/ 346710 w 1017270"/>
                <a:gd name="connsiteY8" fmla="*/ 236220 h 1912620"/>
                <a:gd name="connsiteX9" fmla="*/ 400050 w 1017270"/>
                <a:gd name="connsiteY9" fmla="*/ 148590 h 1912620"/>
                <a:gd name="connsiteX10" fmla="*/ 487680 w 1017270"/>
                <a:gd name="connsiteY10" fmla="*/ 64770 h 1912620"/>
                <a:gd name="connsiteX11" fmla="*/ 662940 w 1017270"/>
                <a:gd name="connsiteY11" fmla="*/ 3810 h 1912620"/>
                <a:gd name="connsiteX12" fmla="*/ 845820 w 1017270"/>
                <a:gd name="connsiteY12" fmla="*/ 0 h 1912620"/>
                <a:gd name="connsiteX13" fmla="*/ 990600 w 1017270"/>
                <a:gd name="connsiteY13" fmla="*/ 26670 h 1912620"/>
                <a:gd name="connsiteX14" fmla="*/ 1017270 w 1017270"/>
                <a:gd name="connsiteY14" fmla="*/ 26670 h 1912620"/>
                <a:gd name="connsiteX15" fmla="*/ 1017270 w 1017270"/>
                <a:gd name="connsiteY15" fmla="*/ 327660 h 1912620"/>
                <a:gd name="connsiteX16" fmla="*/ 815340 w 1017270"/>
                <a:gd name="connsiteY16" fmla="*/ 331470 h 1912620"/>
                <a:gd name="connsiteX17" fmla="*/ 750570 w 1017270"/>
                <a:gd name="connsiteY17" fmla="*/ 350520 h 1912620"/>
                <a:gd name="connsiteX18" fmla="*/ 697230 w 1017270"/>
                <a:gd name="connsiteY18" fmla="*/ 403860 h 1912620"/>
                <a:gd name="connsiteX19" fmla="*/ 666750 w 1017270"/>
                <a:gd name="connsiteY19" fmla="*/ 476250 h 1912620"/>
                <a:gd name="connsiteX20" fmla="*/ 666750 w 1017270"/>
                <a:gd name="connsiteY20" fmla="*/ 735330 h 1912620"/>
                <a:gd name="connsiteX21" fmla="*/ 1013460 w 1017270"/>
                <a:gd name="connsiteY21" fmla="*/ 735330 h 1912620"/>
                <a:gd name="connsiteX22" fmla="*/ 944880 w 1017270"/>
                <a:gd name="connsiteY22" fmla="*/ 1082040 h 1912620"/>
                <a:gd name="connsiteX23" fmla="*/ 674370 w 1017270"/>
                <a:gd name="connsiteY23" fmla="*/ 1082040 h 1912620"/>
                <a:gd name="connsiteX24" fmla="*/ 674370 w 1017270"/>
                <a:gd name="connsiteY24" fmla="*/ 1912620 h 1912620"/>
                <a:gd name="connsiteX25" fmla="*/ 295275 w 1017270"/>
                <a:gd name="connsiteY25" fmla="*/ 1910715 h 1912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17270" h="1912620">
                  <a:moveTo>
                    <a:pt x="295275" y="1910715"/>
                  </a:moveTo>
                  <a:lnTo>
                    <a:pt x="297180" y="1074420"/>
                  </a:lnTo>
                  <a:lnTo>
                    <a:pt x="0" y="1074420"/>
                  </a:lnTo>
                  <a:lnTo>
                    <a:pt x="0" y="731520"/>
                  </a:lnTo>
                  <a:lnTo>
                    <a:pt x="312420" y="731520"/>
                  </a:lnTo>
                  <a:lnTo>
                    <a:pt x="312420" y="411480"/>
                  </a:lnTo>
                  <a:lnTo>
                    <a:pt x="316230" y="358140"/>
                  </a:lnTo>
                  <a:lnTo>
                    <a:pt x="327660" y="312420"/>
                  </a:lnTo>
                  <a:lnTo>
                    <a:pt x="346710" y="236220"/>
                  </a:lnTo>
                  <a:lnTo>
                    <a:pt x="400050" y="148590"/>
                  </a:lnTo>
                  <a:lnTo>
                    <a:pt x="487680" y="64770"/>
                  </a:lnTo>
                  <a:lnTo>
                    <a:pt x="662940" y="3810"/>
                  </a:lnTo>
                  <a:lnTo>
                    <a:pt x="845820" y="0"/>
                  </a:lnTo>
                  <a:lnTo>
                    <a:pt x="990600" y="26670"/>
                  </a:lnTo>
                  <a:lnTo>
                    <a:pt x="1017270" y="26670"/>
                  </a:lnTo>
                  <a:lnTo>
                    <a:pt x="1017270" y="327660"/>
                  </a:lnTo>
                  <a:lnTo>
                    <a:pt x="815340" y="331470"/>
                  </a:lnTo>
                  <a:lnTo>
                    <a:pt x="750570" y="350520"/>
                  </a:lnTo>
                  <a:lnTo>
                    <a:pt x="697230" y="403860"/>
                  </a:lnTo>
                  <a:lnTo>
                    <a:pt x="666750" y="476250"/>
                  </a:lnTo>
                  <a:lnTo>
                    <a:pt x="666750" y="735330"/>
                  </a:lnTo>
                  <a:lnTo>
                    <a:pt x="1013460" y="735330"/>
                  </a:lnTo>
                  <a:lnTo>
                    <a:pt x="944880" y="1082040"/>
                  </a:lnTo>
                  <a:lnTo>
                    <a:pt x="674370" y="1082040"/>
                  </a:lnTo>
                  <a:lnTo>
                    <a:pt x="674370" y="1912620"/>
                  </a:lnTo>
                  <a:lnTo>
                    <a:pt x="295275" y="1910715"/>
                  </a:lnTo>
                  <a:close/>
                </a:path>
              </a:pathLst>
            </a:custGeom>
            <a:solidFill>
              <a:srgbClr val="009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03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3CEF732E-7ABB-4E9D-9F15-E5F830FB6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7" r="81356"/>
          <a:stretch/>
        </p:blipFill>
        <p:spPr>
          <a:xfrm>
            <a:off x="0" y="188233"/>
            <a:ext cx="5094122" cy="27429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9AE5FB-6C92-462A-80E2-C42CFF092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13" r="13972"/>
          <a:stretch/>
        </p:blipFill>
        <p:spPr>
          <a:xfrm>
            <a:off x="7361382" y="3125548"/>
            <a:ext cx="3962639" cy="2743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572178-4E3C-46AD-9DBD-322389B221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14" r="35915"/>
          <a:stretch/>
        </p:blipFill>
        <p:spPr>
          <a:xfrm>
            <a:off x="647903" y="3125617"/>
            <a:ext cx="4895095" cy="2743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88E487-1D94-47BA-A5C9-A5E221341E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53" r="60855"/>
          <a:stretch/>
        </p:blipFill>
        <p:spPr>
          <a:xfrm>
            <a:off x="6096000" y="188030"/>
            <a:ext cx="4014997" cy="2743200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F53F66CE-E551-448E-A808-23CFEDA017C0}"/>
              </a:ext>
            </a:extLst>
          </p:cNvPr>
          <p:cNvGrpSpPr/>
          <p:nvPr/>
        </p:nvGrpSpPr>
        <p:grpSpPr>
          <a:xfrm>
            <a:off x="6698680" y="1117600"/>
            <a:ext cx="610020" cy="733672"/>
            <a:chOff x="6698680" y="1117600"/>
            <a:chExt cx="610020" cy="73367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A1FBB2F-AD78-442F-ACC5-B97E967AFF7F}"/>
                </a:ext>
              </a:extLst>
            </p:cNvPr>
            <p:cNvSpPr/>
            <p:nvPr/>
          </p:nvSpPr>
          <p:spPr>
            <a:xfrm>
              <a:off x="6698680" y="1241252"/>
              <a:ext cx="610020" cy="610020"/>
            </a:xfrm>
            <a:prstGeom prst="roundRect">
              <a:avLst>
                <a:gd name="adj" fmla="val 29158"/>
              </a:avLst>
            </a:prstGeom>
            <a:noFill/>
            <a:ln w="2857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AD7B450-B0D3-42FA-9BEF-F438DE85ADC3}"/>
                </a:ext>
              </a:extLst>
            </p:cNvPr>
            <p:cNvSpPr/>
            <p:nvPr/>
          </p:nvSpPr>
          <p:spPr>
            <a:xfrm rot="20893681">
              <a:off x="6835140" y="1470660"/>
              <a:ext cx="335280" cy="99060"/>
            </a:xfrm>
            <a:custGeom>
              <a:avLst/>
              <a:gdLst>
                <a:gd name="connsiteX0" fmla="*/ 0 w 335280"/>
                <a:gd name="connsiteY0" fmla="*/ 45720 h 99060"/>
                <a:gd name="connsiteX1" fmla="*/ 121920 w 335280"/>
                <a:gd name="connsiteY1" fmla="*/ 0 h 99060"/>
                <a:gd name="connsiteX2" fmla="*/ 160020 w 335280"/>
                <a:gd name="connsiteY2" fmla="*/ 99060 h 99060"/>
                <a:gd name="connsiteX3" fmla="*/ 259080 w 335280"/>
                <a:gd name="connsiteY3" fmla="*/ 76200 h 99060"/>
                <a:gd name="connsiteX4" fmla="*/ 335280 w 335280"/>
                <a:gd name="connsiteY4" fmla="*/ 76200 h 9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" h="99060">
                  <a:moveTo>
                    <a:pt x="0" y="45720"/>
                  </a:moveTo>
                  <a:lnTo>
                    <a:pt x="121920" y="0"/>
                  </a:lnTo>
                  <a:lnTo>
                    <a:pt x="160020" y="99060"/>
                  </a:lnTo>
                  <a:lnTo>
                    <a:pt x="259080" y="76200"/>
                  </a:lnTo>
                  <a:lnTo>
                    <a:pt x="335280" y="76200"/>
                  </a:lnTo>
                </a:path>
              </a:pathLst>
            </a:custGeom>
            <a:noFill/>
            <a:ln w="2857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84861ECF-9D4B-4303-BC56-9CE8F9D9F43A}"/>
                </a:ext>
              </a:extLst>
            </p:cNvPr>
            <p:cNvSpPr/>
            <p:nvPr/>
          </p:nvSpPr>
          <p:spPr>
            <a:xfrm>
              <a:off x="7020560" y="1117600"/>
              <a:ext cx="66040" cy="116840"/>
            </a:xfrm>
            <a:custGeom>
              <a:avLst/>
              <a:gdLst>
                <a:gd name="connsiteX0" fmla="*/ 0 w 66040"/>
                <a:gd name="connsiteY0" fmla="*/ 116840 h 116840"/>
                <a:gd name="connsiteX1" fmla="*/ 20320 w 66040"/>
                <a:gd name="connsiteY1" fmla="*/ 66040 h 116840"/>
                <a:gd name="connsiteX2" fmla="*/ 66040 w 66040"/>
                <a:gd name="connsiteY2" fmla="*/ 0 h 11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040" h="116840">
                  <a:moveTo>
                    <a:pt x="0" y="116840"/>
                  </a:moveTo>
                  <a:lnTo>
                    <a:pt x="20320" y="66040"/>
                  </a:lnTo>
                  <a:lnTo>
                    <a:pt x="66040" y="0"/>
                  </a:lnTo>
                </a:path>
              </a:pathLst>
            </a:custGeom>
            <a:noFill/>
            <a:ln w="2857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B00AA058-9619-4E14-9A49-1A89146B6C3C}"/>
                </a:ext>
              </a:extLst>
            </p:cNvPr>
            <p:cNvSpPr/>
            <p:nvPr/>
          </p:nvSpPr>
          <p:spPr>
            <a:xfrm flipH="1">
              <a:off x="6891020" y="1117600"/>
              <a:ext cx="66040" cy="116840"/>
            </a:xfrm>
            <a:custGeom>
              <a:avLst/>
              <a:gdLst>
                <a:gd name="connsiteX0" fmla="*/ 0 w 66040"/>
                <a:gd name="connsiteY0" fmla="*/ 116840 h 116840"/>
                <a:gd name="connsiteX1" fmla="*/ 20320 w 66040"/>
                <a:gd name="connsiteY1" fmla="*/ 66040 h 116840"/>
                <a:gd name="connsiteX2" fmla="*/ 66040 w 66040"/>
                <a:gd name="connsiteY2" fmla="*/ 0 h 11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040" h="116840">
                  <a:moveTo>
                    <a:pt x="0" y="116840"/>
                  </a:moveTo>
                  <a:lnTo>
                    <a:pt x="20320" y="66040"/>
                  </a:lnTo>
                  <a:lnTo>
                    <a:pt x="66040" y="0"/>
                  </a:lnTo>
                </a:path>
              </a:pathLst>
            </a:custGeom>
            <a:noFill/>
            <a:ln w="2857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B319772-B73D-4A88-99BE-E84EEA4C8DAE}"/>
              </a:ext>
            </a:extLst>
          </p:cNvPr>
          <p:cNvGrpSpPr/>
          <p:nvPr/>
        </p:nvGrpSpPr>
        <p:grpSpPr>
          <a:xfrm>
            <a:off x="7828280" y="4064000"/>
            <a:ext cx="688340" cy="706120"/>
            <a:chOff x="7828280" y="4064000"/>
            <a:chExt cx="688340" cy="706120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A80C351-A0AE-48AC-B605-3451B3ACCD76}"/>
                </a:ext>
              </a:extLst>
            </p:cNvPr>
            <p:cNvSpPr/>
            <p:nvPr/>
          </p:nvSpPr>
          <p:spPr>
            <a:xfrm>
              <a:off x="7828280" y="4064000"/>
              <a:ext cx="688340" cy="706120"/>
            </a:xfrm>
            <a:custGeom>
              <a:avLst/>
              <a:gdLst>
                <a:gd name="connsiteX0" fmla="*/ 444500 w 688340"/>
                <a:gd name="connsiteY0" fmla="*/ 119380 h 706120"/>
                <a:gd name="connsiteX1" fmla="*/ 660400 w 688340"/>
                <a:gd name="connsiteY1" fmla="*/ 114300 h 706120"/>
                <a:gd name="connsiteX2" fmla="*/ 688340 w 688340"/>
                <a:gd name="connsiteY2" fmla="*/ 132080 h 706120"/>
                <a:gd name="connsiteX3" fmla="*/ 688340 w 688340"/>
                <a:gd name="connsiteY3" fmla="*/ 177800 h 706120"/>
                <a:gd name="connsiteX4" fmla="*/ 688340 w 688340"/>
                <a:gd name="connsiteY4" fmla="*/ 642620 h 706120"/>
                <a:gd name="connsiteX5" fmla="*/ 688340 w 688340"/>
                <a:gd name="connsiteY5" fmla="*/ 673100 h 706120"/>
                <a:gd name="connsiteX6" fmla="*/ 657860 w 688340"/>
                <a:gd name="connsiteY6" fmla="*/ 701040 h 706120"/>
                <a:gd name="connsiteX7" fmla="*/ 632460 w 688340"/>
                <a:gd name="connsiteY7" fmla="*/ 706120 h 706120"/>
                <a:gd name="connsiteX8" fmla="*/ 40640 w 688340"/>
                <a:gd name="connsiteY8" fmla="*/ 706120 h 706120"/>
                <a:gd name="connsiteX9" fmla="*/ 15240 w 688340"/>
                <a:gd name="connsiteY9" fmla="*/ 673100 h 706120"/>
                <a:gd name="connsiteX10" fmla="*/ 0 w 688340"/>
                <a:gd name="connsiteY10" fmla="*/ 665480 h 706120"/>
                <a:gd name="connsiteX11" fmla="*/ 0 w 688340"/>
                <a:gd name="connsiteY11" fmla="*/ 157480 h 706120"/>
                <a:gd name="connsiteX12" fmla="*/ 17780 w 688340"/>
                <a:gd name="connsiteY12" fmla="*/ 129540 h 706120"/>
                <a:gd name="connsiteX13" fmla="*/ 35560 w 688340"/>
                <a:gd name="connsiteY13" fmla="*/ 114300 h 706120"/>
                <a:gd name="connsiteX14" fmla="*/ 259080 w 688340"/>
                <a:gd name="connsiteY14" fmla="*/ 114300 h 706120"/>
                <a:gd name="connsiteX15" fmla="*/ 289560 w 688340"/>
                <a:gd name="connsiteY15" fmla="*/ 83820 h 706120"/>
                <a:gd name="connsiteX16" fmla="*/ 266700 w 688340"/>
                <a:gd name="connsiteY16" fmla="*/ 55880 h 706120"/>
                <a:gd name="connsiteX17" fmla="*/ 299720 w 688340"/>
                <a:gd name="connsiteY17" fmla="*/ 50800 h 706120"/>
                <a:gd name="connsiteX18" fmla="*/ 312420 w 688340"/>
                <a:gd name="connsiteY18" fmla="*/ 50800 h 706120"/>
                <a:gd name="connsiteX19" fmla="*/ 350520 w 688340"/>
                <a:gd name="connsiteY19" fmla="*/ 22860 h 706120"/>
                <a:gd name="connsiteX20" fmla="*/ 340360 w 688340"/>
                <a:gd name="connsiteY20" fmla="*/ 2540 h 706120"/>
                <a:gd name="connsiteX21" fmla="*/ 368300 w 688340"/>
                <a:gd name="connsiteY21" fmla="*/ 0 h 706120"/>
                <a:gd name="connsiteX22" fmla="*/ 373380 w 688340"/>
                <a:gd name="connsiteY22" fmla="*/ 27940 h 706120"/>
                <a:gd name="connsiteX23" fmla="*/ 398780 w 688340"/>
                <a:gd name="connsiteY23" fmla="*/ 60960 h 706120"/>
                <a:gd name="connsiteX24" fmla="*/ 424180 w 688340"/>
                <a:gd name="connsiteY24" fmla="*/ 50800 h 706120"/>
                <a:gd name="connsiteX25" fmla="*/ 444500 w 688340"/>
                <a:gd name="connsiteY25" fmla="*/ 119380 h 70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88340" h="706120">
                  <a:moveTo>
                    <a:pt x="444500" y="119380"/>
                  </a:moveTo>
                  <a:lnTo>
                    <a:pt x="660400" y="114300"/>
                  </a:lnTo>
                  <a:lnTo>
                    <a:pt x="688340" y="132080"/>
                  </a:lnTo>
                  <a:lnTo>
                    <a:pt x="688340" y="177800"/>
                  </a:lnTo>
                  <a:lnTo>
                    <a:pt x="688340" y="642620"/>
                  </a:lnTo>
                  <a:lnTo>
                    <a:pt x="688340" y="673100"/>
                  </a:lnTo>
                  <a:lnTo>
                    <a:pt x="657860" y="701040"/>
                  </a:lnTo>
                  <a:lnTo>
                    <a:pt x="632460" y="706120"/>
                  </a:lnTo>
                  <a:lnTo>
                    <a:pt x="40640" y="706120"/>
                  </a:lnTo>
                  <a:lnTo>
                    <a:pt x="15240" y="673100"/>
                  </a:lnTo>
                  <a:lnTo>
                    <a:pt x="0" y="665480"/>
                  </a:lnTo>
                  <a:lnTo>
                    <a:pt x="0" y="157480"/>
                  </a:lnTo>
                  <a:lnTo>
                    <a:pt x="17780" y="129540"/>
                  </a:lnTo>
                  <a:lnTo>
                    <a:pt x="35560" y="114300"/>
                  </a:lnTo>
                  <a:lnTo>
                    <a:pt x="259080" y="114300"/>
                  </a:lnTo>
                  <a:lnTo>
                    <a:pt x="289560" y="83820"/>
                  </a:lnTo>
                  <a:lnTo>
                    <a:pt x="266700" y="55880"/>
                  </a:lnTo>
                  <a:lnTo>
                    <a:pt x="299720" y="50800"/>
                  </a:lnTo>
                  <a:lnTo>
                    <a:pt x="312420" y="50800"/>
                  </a:lnTo>
                  <a:lnTo>
                    <a:pt x="350520" y="22860"/>
                  </a:lnTo>
                  <a:lnTo>
                    <a:pt x="340360" y="2540"/>
                  </a:lnTo>
                  <a:lnTo>
                    <a:pt x="368300" y="0"/>
                  </a:lnTo>
                  <a:lnTo>
                    <a:pt x="373380" y="27940"/>
                  </a:lnTo>
                  <a:lnTo>
                    <a:pt x="398780" y="60960"/>
                  </a:lnTo>
                  <a:lnTo>
                    <a:pt x="424180" y="50800"/>
                  </a:lnTo>
                  <a:lnTo>
                    <a:pt x="444500" y="119380"/>
                  </a:lnTo>
                  <a:close/>
                </a:path>
              </a:pathLst>
            </a:custGeom>
            <a:noFill/>
            <a:ln w="2857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C52D267-5127-420A-A566-4D981DF16CD7}"/>
                </a:ext>
              </a:extLst>
            </p:cNvPr>
            <p:cNvSpPr/>
            <p:nvPr/>
          </p:nvSpPr>
          <p:spPr>
            <a:xfrm>
              <a:off x="8031480" y="4259580"/>
              <a:ext cx="274320" cy="274320"/>
            </a:xfrm>
            <a:prstGeom prst="ellipse">
              <a:avLst/>
            </a:prstGeom>
            <a:noFill/>
            <a:ln w="2857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E176741-D062-4220-80C2-DA05093B538B}"/>
                </a:ext>
              </a:extLst>
            </p:cNvPr>
            <p:cNvSpPr/>
            <p:nvPr/>
          </p:nvSpPr>
          <p:spPr>
            <a:xfrm>
              <a:off x="7957820" y="4620260"/>
              <a:ext cx="416560" cy="149860"/>
            </a:xfrm>
            <a:custGeom>
              <a:avLst/>
              <a:gdLst>
                <a:gd name="connsiteX0" fmla="*/ 0 w 416560"/>
                <a:gd name="connsiteY0" fmla="*/ 142240 h 149860"/>
                <a:gd name="connsiteX1" fmla="*/ 2540 w 416560"/>
                <a:gd name="connsiteY1" fmla="*/ 60960 h 149860"/>
                <a:gd name="connsiteX2" fmla="*/ 20320 w 416560"/>
                <a:gd name="connsiteY2" fmla="*/ 38100 h 149860"/>
                <a:gd name="connsiteX3" fmla="*/ 63500 w 416560"/>
                <a:gd name="connsiteY3" fmla="*/ 12700 h 149860"/>
                <a:gd name="connsiteX4" fmla="*/ 114300 w 416560"/>
                <a:gd name="connsiteY4" fmla="*/ 0 h 149860"/>
                <a:gd name="connsiteX5" fmla="*/ 350520 w 416560"/>
                <a:gd name="connsiteY5" fmla="*/ 0 h 149860"/>
                <a:gd name="connsiteX6" fmla="*/ 403860 w 416560"/>
                <a:gd name="connsiteY6" fmla="*/ 38100 h 149860"/>
                <a:gd name="connsiteX7" fmla="*/ 416560 w 416560"/>
                <a:gd name="connsiteY7" fmla="*/ 71120 h 149860"/>
                <a:gd name="connsiteX8" fmla="*/ 416560 w 416560"/>
                <a:gd name="connsiteY8" fmla="*/ 149860 h 149860"/>
                <a:gd name="connsiteX9" fmla="*/ 0 w 416560"/>
                <a:gd name="connsiteY9" fmla="*/ 142240 h 14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6560" h="149860">
                  <a:moveTo>
                    <a:pt x="0" y="142240"/>
                  </a:moveTo>
                  <a:cubicBezTo>
                    <a:pt x="847" y="115147"/>
                    <a:pt x="1693" y="88053"/>
                    <a:pt x="2540" y="60960"/>
                  </a:cubicBezTo>
                  <a:lnTo>
                    <a:pt x="20320" y="38100"/>
                  </a:lnTo>
                  <a:lnTo>
                    <a:pt x="63500" y="12700"/>
                  </a:lnTo>
                  <a:lnTo>
                    <a:pt x="114300" y="0"/>
                  </a:lnTo>
                  <a:lnTo>
                    <a:pt x="350520" y="0"/>
                  </a:lnTo>
                  <a:lnTo>
                    <a:pt x="403860" y="38100"/>
                  </a:lnTo>
                  <a:lnTo>
                    <a:pt x="416560" y="71120"/>
                  </a:lnTo>
                  <a:lnTo>
                    <a:pt x="416560" y="149860"/>
                  </a:lnTo>
                  <a:lnTo>
                    <a:pt x="0" y="142240"/>
                  </a:lnTo>
                  <a:close/>
                </a:path>
              </a:pathLst>
            </a:custGeom>
            <a:noFill/>
            <a:ln w="2857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E316014-F969-4170-B4F2-77A7D05E46D1}"/>
              </a:ext>
            </a:extLst>
          </p:cNvPr>
          <p:cNvGrpSpPr/>
          <p:nvPr/>
        </p:nvGrpSpPr>
        <p:grpSpPr>
          <a:xfrm>
            <a:off x="546303" y="1132541"/>
            <a:ext cx="690283" cy="690283"/>
            <a:chOff x="546303" y="1132541"/>
            <a:chExt cx="690283" cy="69028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0693419-A323-421D-BBEA-966AE2CC5D2E}"/>
                </a:ext>
              </a:extLst>
            </p:cNvPr>
            <p:cNvSpPr/>
            <p:nvPr/>
          </p:nvSpPr>
          <p:spPr>
            <a:xfrm>
              <a:off x="546303" y="1132541"/>
              <a:ext cx="690283" cy="690283"/>
            </a:xfrm>
            <a:prstGeom prst="roundRect">
              <a:avLst>
                <a:gd name="adj" fmla="val 7576"/>
              </a:avLst>
            </a:prstGeom>
            <a:noFill/>
            <a:ln w="2857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1AFE82B-321B-430C-B025-06348520AC55}"/>
                </a:ext>
              </a:extLst>
            </p:cNvPr>
            <p:cNvCxnSpPr>
              <a:cxnSpLocks/>
            </p:cNvCxnSpPr>
            <p:nvPr/>
          </p:nvCxnSpPr>
          <p:spPr>
            <a:xfrm>
              <a:off x="769620" y="1132541"/>
              <a:ext cx="0" cy="690283"/>
            </a:xfrm>
            <a:prstGeom prst="line">
              <a:avLst/>
            </a:prstGeom>
            <a:noFill/>
            <a:ln w="2857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E306841-3CD3-44A2-AE52-F5FD1C9D5A49}"/>
                </a:ext>
              </a:extLst>
            </p:cNvPr>
            <p:cNvCxnSpPr>
              <a:cxnSpLocks/>
            </p:cNvCxnSpPr>
            <p:nvPr/>
          </p:nvCxnSpPr>
          <p:spPr>
            <a:xfrm>
              <a:off x="979170" y="1132541"/>
              <a:ext cx="0" cy="690283"/>
            </a:xfrm>
            <a:prstGeom prst="line">
              <a:avLst/>
            </a:prstGeom>
            <a:noFill/>
            <a:ln w="2857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69E7875-3C42-44D8-B1BB-4274058ED9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303" y="1386392"/>
              <a:ext cx="690283" cy="0"/>
            </a:xfrm>
            <a:prstGeom prst="line">
              <a:avLst/>
            </a:prstGeom>
            <a:noFill/>
            <a:ln w="2857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3870C93-A2DF-480C-8788-D6BE352351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303" y="1579572"/>
              <a:ext cx="690283" cy="0"/>
            </a:xfrm>
            <a:prstGeom prst="line">
              <a:avLst/>
            </a:prstGeom>
            <a:noFill/>
            <a:ln w="2857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A896A0-D14C-4729-8A2A-FDBC5CBD3218}"/>
              </a:ext>
            </a:extLst>
          </p:cNvPr>
          <p:cNvGrpSpPr/>
          <p:nvPr/>
        </p:nvGrpSpPr>
        <p:grpSpPr>
          <a:xfrm>
            <a:off x="1211245" y="3940035"/>
            <a:ext cx="1031199" cy="944964"/>
            <a:chOff x="1211245" y="3940035"/>
            <a:chExt cx="1031199" cy="94496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F8F2E8F8-5303-495E-B149-1F5A636F1907}"/>
                </a:ext>
              </a:extLst>
            </p:cNvPr>
            <p:cNvSpPr/>
            <p:nvPr/>
          </p:nvSpPr>
          <p:spPr>
            <a:xfrm>
              <a:off x="1326073" y="4072889"/>
              <a:ext cx="792094" cy="812109"/>
            </a:xfrm>
            <a:custGeom>
              <a:avLst/>
              <a:gdLst>
                <a:gd name="connsiteX0" fmla="*/ 0 w 594360"/>
                <a:gd name="connsiteY0" fmla="*/ 3810 h 689610"/>
                <a:gd name="connsiteX1" fmla="*/ 0 w 594360"/>
                <a:gd name="connsiteY1" fmla="*/ 689610 h 689610"/>
                <a:gd name="connsiteX2" fmla="*/ 300990 w 594360"/>
                <a:gd name="connsiteY2" fmla="*/ 392430 h 689610"/>
                <a:gd name="connsiteX3" fmla="*/ 594360 w 594360"/>
                <a:gd name="connsiteY3" fmla="*/ 685800 h 689610"/>
                <a:gd name="connsiteX4" fmla="*/ 594360 w 594360"/>
                <a:gd name="connsiteY4" fmla="*/ 0 h 689610"/>
                <a:gd name="connsiteX5" fmla="*/ 0 w 594360"/>
                <a:gd name="connsiteY5" fmla="*/ 3810 h 689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4360" h="689610">
                  <a:moveTo>
                    <a:pt x="0" y="3810"/>
                  </a:moveTo>
                  <a:lnTo>
                    <a:pt x="0" y="689610"/>
                  </a:lnTo>
                  <a:lnTo>
                    <a:pt x="300990" y="392430"/>
                  </a:lnTo>
                  <a:lnTo>
                    <a:pt x="594360" y="685800"/>
                  </a:lnTo>
                  <a:lnTo>
                    <a:pt x="594360" y="0"/>
                  </a:lnTo>
                  <a:lnTo>
                    <a:pt x="0" y="3810"/>
                  </a:lnTo>
                  <a:close/>
                </a:path>
              </a:pathLst>
            </a:custGeom>
            <a:noFill/>
            <a:ln w="2857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ADE78CC-50BF-4EFA-9156-53A49790D3F6}"/>
                </a:ext>
              </a:extLst>
            </p:cNvPr>
            <p:cNvSpPr/>
            <p:nvPr/>
          </p:nvSpPr>
          <p:spPr>
            <a:xfrm>
              <a:off x="1211245" y="3940035"/>
              <a:ext cx="1031199" cy="94496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0745288-854A-4D99-86C4-D4A2B147967E}"/>
              </a:ext>
            </a:extLst>
          </p:cNvPr>
          <p:cNvGrpSpPr/>
          <p:nvPr/>
        </p:nvGrpSpPr>
        <p:grpSpPr>
          <a:xfrm>
            <a:off x="4877535" y="1853331"/>
            <a:ext cx="1031199" cy="1029600"/>
            <a:chOff x="4877535" y="1853331"/>
            <a:chExt cx="1031199" cy="1029600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731F7C57-4E12-42AE-B3CD-BB0C7A7FB23E}"/>
                </a:ext>
              </a:extLst>
            </p:cNvPr>
            <p:cNvSpPr/>
            <p:nvPr/>
          </p:nvSpPr>
          <p:spPr>
            <a:xfrm>
              <a:off x="4943134" y="1918131"/>
              <a:ext cx="900000" cy="900000"/>
            </a:xfrm>
            <a:custGeom>
              <a:avLst/>
              <a:gdLst>
                <a:gd name="connsiteX0" fmla="*/ 0 w 594360"/>
                <a:gd name="connsiteY0" fmla="*/ 3810 h 689610"/>
                <a:gd name="connsiteX1" fmla="*/ 0 w 594360"/>
                <a:gd name="connsiteY1" fmla="*/ 689610 h 689610"/>
                <a:gd name="connsiteX2" fmla="*/ 300990 w 594360"/>
                <a:gd name="connsiteY2" fmla="*/ 392430 h 689610"/>
                <a:gd name="connsiteX3" fmla="*/ 594360 w 594360"/>
                <a:gd name="connsiteY3" fmla="*/ 685800 h 689610"/>
                <a:gd name="connsiteX4" fmla="*/ 594360 w 594360"/>
                <a:gd name="connsiteY4" fmla="*/ 0 h 689610"/>
                <a:gd name="connsiteX5" fmla="*/ 0 w 594360"/>
                <a:gd name="connsiteY5" fmla="*/ 3810 h 689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4360" h="689610">
                  <a:moveTo>
                    <a:pt x="0" y="3810"/>
                  </a:moveTo>
                  <a:lnTo>
                    <a:pt x="0" y="689610"/>
                  </a:lnTo>
                  <a:lnTo>
                    <a:pt x="300990" y="392430"/>
                  </a:lnTo>
                  <a:lnTo>
                    <a:pt x="594360" y="685800"/>
                  </a:lnTo>
                  <a:lnTo>
                    <a:pt x="594360" y="0"/>
                  </a:lnTo>
                  <a:lnTo>
                    <a:pt x="0" y="3810"/>
                  </a:lnTo>
                  <a:close/>
                </a:path>
              </a:pathLst>
            </a:custGeom>
            <a:noFill/>
            <a:ln w="762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E5AB4CB-9B15-4F9B-AFEA-39DEB07318CB}"/>
                </a:ext>
              </a:extLst>
            </p:cNvPr>
            <p:cNvSpPr/>
            <p:nvPr/>
          </p:nvSpPr>
          <p:spPr>
            <a:xfrm>
              <a:off x="4877535" y="1853331"/>
              <a:ext cx="1031199" cy="10296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515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3CEF732E-7ABB-4E9D-9F15-E5F830FB6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7" r="81356"/>
          <a:stretch/>
        </p:blipFill>
        <p:spPr>
          <a:xfrm>
            <a:off x="0" y="188233"/>
            <a:ext cx="5094122" cy="27429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9AE5FB-6C92-462A-80E2-C42CFF092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13" r="13972"/>
          <a:stretch/>
        </p:blipFill>
        <p:spPr>
          <a:xfrm>
            <a:off x="7361382" y="3125548"/>
            <a:ext cx="3962639" cy="2743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572178-4E3C-46AD-9DBD-322389B221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14" r="35915"/>
          <a:stretch/>
        </p:blipFill>
        <p:spPr>
          <a:xfrm>
            <a:off x="647903" y="3125617"/>
            <a:ext cx="4895095" cy="2743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88E487-1D94-47BA-A5C9-A5E221341E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53" r="60855"/>
          <a:stretch/>
        </p:blipFill>
        <p:spPr>
          <a:xfrm>
            <a:off x="6096000" y="188030"/>
            <a:ext cx="4014997" cy="2743200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F53F66CE-E551-448E-A808-23CFEDA017C0}"/>
              </a:ext>
            </a:extLst>
          </p:cNvPr>
          <p:cNvGrpSpPr/>
          <p:nvPr/>
        </p:nvGrpSpPr>
        <p:grpSpPr>
          <a:xfrm>
            <a:off x="6698680" y="1117600"/>
            <a:ext cx="610020" cy="733672"/>
            <a:chOff x="6698680" y="1117600"/>
            <a:chExt cx="610020" cy="73367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A1FBB2F-AD78-442F-ACC5-B97E967AFF7F}"/>
                </a:ext>
              </a:extLst>
            </p:cNvPr>
            <p:cNvSpPr/>
            <p:nvPr/>
          </p:nvSpPr>
          <p:spPr>
            <a:xfrm>
              <a:off x="6698680" y="1241252"/>
              <a:ext cx="610020" cy="610020"/>
            </a:xfrm>
            <a:prstGeom prst="roundRect">
              <a:avLst>
                <a:gd name="adj" fmla="val 29158"/>
              </a:avLst>
            </a:prstGeom>
            <a:noFill/>
            <a:ln w="28575">
              <a:solidFill>
                <a:srgbClr val="8E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AD7B450-B0D3-42FA-9BEF-F438DE85ADC3}"/>
                </a:ext>
              </a:extLst>
            </p:cNvPr>
            <p:cNvSpPr/>
            <p:nvPr/>
          </p:nvSpPr>
          <p:spPr>
            <a:xfrm rot="20893681">
              <a:off x="6835140" y="1470660"/>
              <a:ext cx="335280" cy="99060"/>
            </a:xfrm>
            <a:custGeom>
              <a:avLst/>
              <a:gdLst>
                <a:gd name="connsiteX0" fmla="*/ 0 w 335280"/>
                <a:gd name="connsiteY0" fmla="*/ 45720 h 99060"/>
                <a:gd name="connsiteX1" fmla="*/ 121920 w 335280"/>
                <a:gd name="connsiteY1" fmla="*/ 0 h 99060"/>
                <a:gd name="connsiteX2" fmla="*/ 160020 w 335280"/>
                <a:gd name="connsiteY2" fmla="*/ 99060 h 99060"/>
                <a:gd name="connsiteX3" fmla="*/ 259080 w 335280"/>
                <a:gd name="connsiteY3" fmla="*/ 76200 h 99060"/>
                <a:gd name="connsiteX4" fmla="*/ 335280 w 335280"/>
                <a:gd name="connsiteY4" fmla="*/ 76200 h 9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" h="99060">
                  <a:moveTo>
                    <a:pt x="0" y="45720"/>
                  </a:moveTo>
                  <a:lnTo>
                    <a:pt x="121920" y="0"/>
                  </a:lnTo>
                  <a:lnTo>
                    <a:pt x="160020" y="99060"/>
                  </a:lnTo>
                  <a:lnTo>
                    <a:pt x="259080" y="76200"/>
                  </a:lnTo>
                  <a:lnTo>
                    <a:pt x="335280" y="76200"/>
                  </a:lnTo>
                </a:path>
              </a:pathLst>
            </a:custGeom>
            <a:noFill/>
            <a:ln w="28575">
              <a:solidFill>
                <a:srgbClr val="8E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84861ECF-9D4B-4303-BC56-9CE8F9D9F43A}"/>
                </a:ext>
              </a:extLst>
            </p:cNvPr>
            <p:cNvSpPr/>
            <p:nvPr/>
          </p:nvSpPr>
          <p:spPr>
            <a:xfrm>
              <a:off x="7020560" y="1117600"/>
              <a:ext cx="66040" cy="116840"/>
            </a:xfrm>
            <a:custGeom>
              <a:avLst/>
              <a:gdLst>
                <a:gd name="connsiteX0" fmla="*/ 0 w 66040"/>
                <a:gd name="connsiteY0" fmla="*/ 116840 h 116840"/>
                <a:gd name="connsiteX1" fmla="*/ 20320 w 66040"/>
                <a:gd name="connsiteY1" fmla="*/ 66040 h 116840"/>
                <a:gd name="connsiteX2" fmla="*/ 66040 w 66040"/>
                <a:gd name="connsiteY2" fmla="*/ 0 h 11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040" h="116840">
                  <a:moveTo>
                    <a:pt x="0" y="116840"/>
                  </a:moveTo>
                  <a:lnTo>
                    <a:pt x="20320" y="66040"/>
                  </a:lnTo>
                  <a:lnTo>
                    <a:pt x="66040" y="0"/>
                  </a:lnTo>
                </a:path>
              </a:pathLst>
            </a:custGeom>
            <a:noFill/>
            <a:ln w="28575">
              <a:solidFill>
                <a:srgbClr val="8E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B00AA058-9619-4E14-9A49-1A89146B6C3C}"/>
                </a:ext>
              </a:extLst>
            </p:cNvPr>
            <p:cNvSpPr/>
            <p:nvPr/>
          </p:nvSpPr>
          <p:spPr>
            <a:xfrm flipH="1">
              <a:off x="6891020" y="1117600"/>
              <a:ext cx="66040" cy="116840"/>
            </a:xfrm>
            <a:custGeom>
              <a:avLst/>
              <a:gdLst>
                <a:gd name="connsiteX0" fmla="*/ 0 w 66040"/>
                <a:gd name="connsiteY0" fmla="*/ 116840 h 116840"/>
                <a:gd name="connsiteX1" fmla="*/ 20320 w 66040"/>
                <a:gd name="connsiteY1" fmla="*/ 66040 h 116840"/>
                <a:gd name="connsiteX2" fmla="*/ 66040 w 66040"/>
                <a:gd name="connsiteY2" fmla="*/ 0 h 11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040" h="116840">
                  <a:moveTo>
                    <a:pt x="0" y="116840"/>
                  </a:moveTo>
                  <a:lnTo>
                    <a:pt x="20320" y="66040"/>
                  </a:lnTo>
                  <a:lnTo>
                    <a:pt x="66040" y="0"/>
                  </a:lnTo>
                </a:path>
              </a:pathLst>
            </a:custGeom>
            <a:noFill/>
            <a:ln w="28575">
              <a:solidFill>
                <a:srgbClr val="8E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B319772-B73D-4A88-99BE-E84EEA4C8DAE}"/>
              </a:ext>
            </a:extLst>
          </p:cNvPr>
          <p:cNvGrpSpPr/>
          <p:nvPr/>
        </p:nvGrpSpPr>
        <p:grpSpPr>
          <a:xfrm>
            <a:off x="7828280" y="4064000"/>
            <a:ext cx="688340" cy="706120"/>
            <a:chOff x="7828280" y="4064000"/>
            <a:chExt cx="688340" cy="706120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A80C351-A0AE-48AC-B605-3451B3ACCD76}"/>
                </a:ext>
              </a:extLst>
            </p:cNvPr>
            <p:cNvSpPr/>
            <p:nvPr/>
          </p:nvSpPr>
          <p:spPr>
            <a:xfrm>
              <a:off x="7828280" y="4064000"/>
              <a:ext cx="688340" cy="706120"/>
            </a:xfrm>
            <a:custGeom>
              <a:avLst/>
              <a:gdLst>
                <a:gd name="connsiteX0" fmla="*/ 444500 w 688340"/>
                <a:gd name="connsiteY0" fmla="*/ 119380 h 706120"/>
                <a:gd name="connsiteX1" fmla="*/ 660400 w 688340"/>
                <a:gd name="connsiteY1" fmla="*/ 114300 h 706120"/>
                <a:gd name="connsiteX2" fmla="*/ 688340 w 688340"/>
                <a:gd name="connsiteY2" fmla="*/ 132080 h 706120"/>
                <a:gd name="connsiteX3" fmla="*/ 688340 w 688340"/>
                <a:gd name="connsiteY3" fmla="*/ 177800 h 706120"/>
                <a:gd name="connsiteX4" fmla="*/ 688340 w 688340"/>
                <a:gd name="connsiteY4" fmla="*/ 642620 h 706120"/>
                <a:gd name="connsiteX5" fmla="*/ 688340 w 688340"/>
                <a:gd name="connsiteY5" fmla="*/ 673100 h 706120"/>
                <a:gd name="connsiteX6" fmla="*/ 657860 w 688340"/>
                <a:gd name="connsiteY6" fmla="*/ 701040 h 706120"/>
                <a:gd name="connsiteX7" fmla="*/ 632460 w 688340"/>
                <a:gd name="connsiteY7" fmla="*/ 706120 h 706120"/>
                <a:gd name="connsiteX8" fmla="*/ 40640 w 688340"/>
                <a:gd name="connsiteY8" fmla="*/ 706120 h 706120"/>
                <a:gd name="connsiteX9" fmla="*/ 15240 w 688340"/>
                <a:gd name="connsiteY9" fmla="*/ 673100 h 706120"/>
                <a:gd name="connsiteX10" fmla="*/ 0 w 688340"/>
                <a:gd name="connsiteY10" fmla="*/ 665480 h 706120"/>
                <a:gd name="connsiteX11" fmla="*/ 0 w 688340"/>
                <a:gd name="connsiteY11" fmla="*/ 157480 h 706120"/>
                <a:gd name="connsiteX12" fmla="*/ 17780 w 688340"/>
                <a:gd name="connsiteY12" fmla="*/ 129540 h 706120"/>
                <a:gd name="connsiteX13" fmla="*/ 35560 w 688340"/>
                <a:gd name="connsiteY13" fmla="*/ 114300 h 706120"/>
                <a:gd name="connsiteX14" fmla="*/ 259080 w 688340"/>
                <a:gd name="connsiteY14" fmla="*/ 114300 h 706120"/>
                <a:gd name="connsiteX15" fmla="*/ 289560 w 688340"/>
                <a:gd name="connsiteY15" fmla="*/ 83820 h 706120"/>
                <a:gd name="connsiteX16" fmla="*/ 266700 w 688340"/>
                <a:gd name="connsiteY16" fmla="*/ 55880 h 706120"/>
                <a:gd name="connsiteX17" fmla="*/ 299720 w 688340"/>
                <a:gd name="connsiteY17" fmla="*/ 50800 h 706120"/>
                <a:gd name="connsiteX18" fmla="*/ 312420 w 688340"/>
                <a:gd name="connsiteY18" fmla="*/ 50800 h 706120"/>
                <a:gd name="connsiteX19" fmla="*/ 350520 w 688340"/>
                <a:gd name="connsiteY19" fmla="*/ 22860 h 706120"/>
                <a:gd name="connsiteX20" fmla="*/ 340360 w 688340"/>
                <a:gd name="connsiteY20" fmla="*/ 2540 h 706120"/>
                <a:gd name="connsiteX21" fmla="*/ 368300 w 688340"/>
                <a:gd name="connsiteY21" fmla="*/ 0 h 706120"/>
                <a:gd name="connsiteX22" fmla="*/ 373380 w 688340"/>
                <a:gd name="connsiteY22" fmla="*/ 27940 h 706120"/>
                <a:gd name="connsiteX23" fmla="*/ 398780 w 688340"/>
                <a:gd name="connsiteY23" fmla="*/ 60960 h 706120"/>
                <a:gd name="connsiteX24" fmla="*/ 424180 w 688340"/>
                <a:gd name="connsiteY24" fmla="*/ 50800 h 706120"/>
                <a:gd name="connsiteX25" fmla="*/ 444500 w 688340"/>
                <a:gd name="connsiteY25" fmla="*/ 119380 h 70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88340" h="706120">
                  <a:moveTo>
                    <a:pt x="444500" y="119380"/>
                  </a:moveTo>
                  <a:lnTo>
                    <a:pt x="660400" y="114300"/>
                  </a:lnTo>
                  <a:lnTo>
                    <a:pt x="688340" y="132080"/>
                  </a:lnTo>
                  <a:lnTo>
                    <a:pt x="688340" y="177800"/>
                  </a:lnTo>
                  <a:lnTo>
                    <a:pt x="688340" y="642620"/>
                  </a:lnTo>
                  <a:lnTo>
                    <a:pt x="688340" y="673100"/>
                  </a:lnTo>
                  <a:lnTo>
                    <a:pt x="657860" y="701040"/>
                  </a:lnTo>
                  <a:lnTo>
                    <a:pt x="632460" y="706120"/>
                  </a:lnTo>
                  <a:lnTo>
                    <a:pt x="40640" y="706120"/>
                  </a:lnTo>
                  <a:lnTo>
                    <a:pt x="15240" y="673100"/>
                  </a:lnTo>
                  <a:lnTo>
                    <a:pt x="0" y="665480"/>
                  </a:lnTo>
                  <a:lnTo>
                    <a:pt x="0" y="157480"/>
                  </a:lnTo>
                  <a:lnTo>
                    <a:pt x="17780" y="129540"/>
                  </a:lnTo>
                  <a:lnTo>
                    <a:pt x="35560" y="114300"/>
                  </a:lnTo>
                  <a:lnTo>
                    <a:pt x="259080" y="114300"/>
                  </a:lnTo>
                  <a:lnTo>
                    <a:pt x="289560" y="83820"/>
                  </a:lnTo>
                  <a:lnTo>
                    <a:pt x="266700" y="55880"/>
                  </a:lnTo>
                  <a:lnTo>
                    <a:pt x="299720" y="50800"/>
                  </a:lnTo>
                  <a:lnTo>
                    <a:pt x="312420" y="50800"/>
                  </a:lnTo>
                  <a:lnTo>
                    <a:pt x="350520" y="22860"/>
                  </a:lnTo>
                  <a:lnTo>
                    <a:pt x="340360" y="2540"/>
                  </a:lnTo>
                  <a:lnTo>
                    <a:pt x="368300" y="0"/>
                  </a:lnTo>
                  <a:lnTo>
                    <a:pt x="373380" y="27940"/>
                  </a:lnTo>
                  <a:lnTo>
                    <a:pt x="398780" y="60960"/>
                  </a:lnTo>
                  <a:lnTo>
                    <a:pt x="424180" y="50800"/>
                  </a:lnTo>
                  <a:lnTo>
                    <a:pt x="444500" y="119380"/>
                  </a:lnTo>
                  <a:close/>
                </a:path>
              </a:pathLst>
            </a:custGeom>
            <a:noFill/>
            <a:ln w="28575">
              <a:solidFill>
                <a:srgbClr val="8E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C52D267-5127-420A-A566-4D981DF16CD7}"/>
                </a:ext>
              </a:extLst>
            </p:cNvPr>
            <p:cNvSpPr/>
            <p:nvPr/>
          </p:nvSpPr>
          <p:spPr>
            <a:xfrm>
              <a:off x="8031480" y="4259580"/>
              <a:ext cx="274320" cy="274320"/>
            </a:xfrm>
            <a:prstGeom prst="ellipse">
              <a:avLst/>
            </a:prstGeom>
            <a:noFill/>
            <a:ln w="28575">
              <a:solidFill>
                <a:srgbClr val="8E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E176741-D062-4220-80C2-DA05093B538B}"/>
                </a:ext>
              </a:extLst>
            </p:cNvPr>
            <p:cNvSpPr/>
            <p:nvPr/>
          </p:nvSpPr>
          <p:spPr>
            <a:xfrm>
              <a:off x="7957820" y="4620260"/>
              <a:ext cx="416560" cy="149860"/>
            </a:xfrm>
            <a:custGeom>
              <a:avLst/>
              <a:gdLst>
                <a:gd name="connsiteX0" fmla="*/ 0 w 416560"/>
                <a:gd name="connsiteY0" fmla="*/ 142240 h 149860"/>
                <a:gd name="connsiteX1" fmla="*/ 2540 w 416560"/>
                <a:gd name="connsiteY1" fmla="*/ 60960 h 149860"/>
                <a:gd name="connsiteX2" fmla="*/ 20320 w 416560"/>
                <a:gd name="connsiteY2" fmla="*/ 38100 h 149860"/>
                <a:gd name="connsiteX3" fmla="*/ 63500 w 416560"/>
                <a:gd name="connsiteY3" fmla="*/ 12700 h 149860"/>
                <a:gd name="connsiteX4" fmla="*/ 114300 w 416560"/>
                <a:gd name="connsiteY4" fmla="*/ 0 h 149860"/>
                <a:gd name="connsiteX5" fmla="*/ 350520 w 416560"/>
                <a:gd name="connsiteY5" fmla="*/ 0 h 149860"/>
                <a:gd name="connsiteX6" fmla="*/ 403860 w 416560"/>
                <a:gd name="connsiteY6" fmla="*/ 38100 h 149860"/>
                <a:gd name="connsiteX7" fmla="*/ 416560 w 416560"/>
                <a:gd name="connsiteY7" fmla="*/ 71120 h 149860"/>
                <a:gd name="connsiteX8" fmla="*/ 416560 w 416560"/>
                <a:gd name="connsiteY8" fmla="*/ 149860 h 149860"/>
                <a:gd name="connsiteX9" fmla="*/ 0 w 416560"/>
                <a:gd name="connsiteY9" fmla="*/ 142240 h 14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6560" h="149860">
                  <a:moveTo>
                    <a:pt x="0" y="142240"/>
                  </a:moveTo>
                  <a:cubicBezTo>
                    <a:pt x="847" y="115147"/>
                    <a:pt x="1693" y="88053"/>
                    <a:pt x="2540" y="60960"/>
                  </a:cubicBezTo>
                  <a:lnTo>
                    <a:pt x="20320" y="38100"/>
                  </a:lnTo>
                  <a:lnTo>
                    <a:pt x="63500" y="12700"/>
                  </a:lnTo>
                  <a:lnTo>
                    <a:pt x="114300" y="0"/>
                  </a:lnTo>
                  <a:lnTo>
                    <a:pt x="350520" y="0"/>
                  </a:lnTo>
                  <a:lnTo>
                    <a:pt x="403860" y="38100"/>
                  </a:lnTo>
                  <a:lnTo>
                    <a:pt x="416560" y="71120"/>
                  </a:lnTo>
                  <a:lnTo>
                    <a:pt x="416560" y="149860"/>
                  </a:lnTo>
                  <a:lnTo>
                    <a:pt x="0" y="142240"/>
                  </a:lnTo>
                  <a:close/>
                </a:path>
              </a:pathLst>
            </a:custGeom>
            <a:noFill/>
            <a:ln w="28575">
              <a:solidFill>
                <a:srgbClr val="8E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E316014-F969-4170-B4F2-77A7D05E46D1}"/>
              </a:ext>
            </a:extLst>
          </p:cNvPr>
          <p:cNvGrpSpPr/>
          <p:nvPr/>
        </p:nvGrpSpPr>
        <p:grpSpPr>
          <a:xfrm>
            <a:off x="546303" y="1132541"/>
            <a:ext cx="690283" cy="690283"/>
            <a:chOff x="546303" y="1132541"/>
            <a:chExt cx="690283" cy="69028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0693419-A323-421D-BBEA-966AE2CC5D2E}"/>
                </a:ext>
              </a:extLst>
            </p:cNvPr>
            <p:cNvSpPr/>
            <p:nvPr/>
          </p:nvSpPr>
          <p:spPr>
            <a:xfrm>
              <a:off x="546303" y="1132541"/>
              <a:ext cx="690283" cy="690283"/>
            </a:xfrm>
            <a:prstGeom prst="roundRect">
              <a:avLst>
                <a:gd name="adj" fmla="val 7576"/>
              </a:avLst>
            </a:prstGeom>
            <a:noFill/>
            <a:ln w="28575">
              <a:solidFill>
                <a:srgbClr val="8E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1AFE82B-321B-430C-B025-06348520AC55}"/>
                </a:ext>
              </a:extLst>
            </p:cNvPr>
            <p:cNvCxnSpPr>
              <a:cxnSpLocks/>
            </p:cNvCxnSpPr>
            <p:nvPr/>
          </p:nvCxnSpPr>
          <p:spPr>
            <a:xfrm>
              <a:off x="769620" y="1132541"/>
              <a:ext cx="0" cy="690283"/>
            </a:xfrm>
            <a:prstGeom prst="line">
              <a:avLst/>
            </a:prstGeom>
            <a:noFill/>
            <a:ln w="28575">
              <a:solidFill>
                <a:srgbClr val="8E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E306841-3CD3-44A2-AE52-F5FD1C9D5A49}"/>
                </a:ext>
              </a:extLst>
            </p:cNvPr>
            <p:cNvCxnSpPr>
              <a:cxnSpLocks/>
            </p:cNvCxnSpPr>
            <p:nvPr/>
          </p:nvCxnSpPr>
          <p:spPr>
            <a:xfrm>
              <a:off x="979170" y="1132541"/>
              <a:ext cx="0" cy="690283"/>
            </a:xfrm>
            <a:prstGeom prst="line">
              <a:avLst/>
            </a:prstGeom>
            <a:noFill/>
            <a:ln w="28575">
              <a:solidFill>
                <a:srgbClr val="8E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69E7875-3C42-44D8-B1BB-4274058ED9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303" y="1386392"/>
              <a:ext cx="690283" cy="0"/>
            </a:xfrm>
            <a:prstGeom prst="line">
              <a:avLst/>
            </a:prstGeom>
            <a:noFill/>
            <a:ln w="28575">
              <a:solidFill>
                <a:srgbClr val="8E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3870C93-A2DF-480C-8788-D6BE352351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303" y="1579572"/>
              <a:ext cx="690283" cy="0"/>
            </a:xfrm>
            <a:prstGeom prst="line">
              <a:avLst/>
            </a:prstGeom>
            <a:noFill/>
            <a:ln w="28575">
              <a:solidFill>
                <a:srgbClr val="8E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A60AA4C-517B-4C16-A909-DAEB7C95B1CD}"/>
              </a:ext>
            </a:extLst>
          </p:cNvPr>
          <p:cNvGrpSpPr/>
          <p:nvPr/>
        </p:nvGrpSpPr>
        <p:grpSpPr>
          <a:xfrm>
            <a:off x="1211245" y="3940035"/>
            <a:ext cx="1031199" cy="944964"/>
            <a:chOff x="1211245" y="3940035"/>
            <a:chExt cx="1031199" cy="94496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F8F2E8F8-5303-495E-B149-1F5A636F1907}"/>
                </a:ext>
              </a:extLst>
            </p:cNvPr>
            <p:cNvSpPr/>
            <p:nvPr/>
          </p:nvSpPr>
          <p:spPr>
            <a:xfrm>
              <a:off x="1326073" y="4072889"/>
              <a:ext cx="792094" cy="812109"/>
            </a:xfrm>
            <a:custGeom>
              <a:avLst/>
              <a:gdLst>
                <a:gd name="connsiteX0" fmla="*/ 0 w 594360"/>
                <a:gd name="connsiteY0" fmla="*/ 3810 h 689610"/>
                <a:gd name="connsiteX1" fmla="*/ 0 w 594360"/>
                <a:gd name="connsiteY1" fmla="*/ 689610 h 689610"/>
                <a:gd name="connsiteX2" fmla="*/ 300990 w 594360"/>
                <a:gd name="connsiteY2" fmla="*/ 392430 h 689610"/>
                <a:gd name="connsiteX3" fmla="*/ 594360 w 594360"/>
                <a:gd name="connsiteY3" fmla="*/ 685800 h 689610"/>
                <a:gd name="connsiteX4" fmla="*/ 594360 w 594360"/>
                <a:gd name="connsiteY4" fmla="*/ 0 h 689610"/>
                <a:gd name="connsiteX5" fmla="*/ 0 w 594360"/>
                <a:gd name="connsiteY5" fmla="*/ 3810 h 689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4360" h="689610">
                  <a:moveTo>
                    <a:pt x="0" y="3810"/>
                  </a:moveTo>
                  <a:lnTo>
                    <a:pt x="0" y="689610"/>
                  </a:lnTo>
                  <a:lnTo>
                    <a:pt x="300990" y="392430"/>
                  </a:lnTo>
                  <a:lnTo>
                    <a:pt x="594360" y="685800"/>
                  </a:lnTo>
                  <a:lnTo>
                    <a:pt x="594360" y="0"/>
                  </a:lnTo>
                  <a:lnTo>
                    <a:pt x="0" y="3810"/>
                  </a:lnTo>
                  <a:close/>
                </a:path>
              </a:pathLst>
            </a:custGeom>
            <a:noFill/>
            <a:ln w="28575">
              <a:solidFill>
                <a:srgbClr val="8E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ADE78CC-50BF-4EFA-9156-53A49790D3F6}"/>
                </a:ext>
              </a:extLst>
            </p:cNvPr>
            <p:cNvSpPr/>
            <p:nvPr/>
          </p:nvSpPr>
          <p:spPr>
            <a:xfrm>
              <a:off x="1211245" y="3940035"/>
              <a:ext cx="1031199" cy="94496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326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D008784-FF74-44A6-9360-6B5B3012E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5" y="409574"/>
            <a:ext cx="12192885" cy="1652307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088E1FF0-17F2-4300-9D91-7C898DA59E03}"/>
              </a:ext>
            </a:extLst>
          </p:cNvPr>
          <p:cNvGrpSpPr/>
          <p:nvPr/>
        </p:nvGrpSpPr>
        <p:grpSpPr>
          <a:xfrm>
            <a:off x="9099180" y="738690"/>
            <a:ext cx="886492" cy="886492"/>
            <a:chOff x="9099180" y="738690"/>
            <a:chExt cx="886492" cy="88649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D40B345-AE29-4EF6-B075-275116F88B97}"/>
                </a:ext>
              </a:extLst>
            </p:cNvPr>
            <p:cNvGrpSpPr/>
            <p:nvPr/>
          </p:nvGrpSpPr>
          <p:grpSpPr>
            <a:xfrm>
              <a:off x="9169400" y="1103196"/>
              <a:ext cx="756920" cy="157480"/>
              <a:chOff x="9169400" y="1097280"/>
              <a:chExt cx="756920" cy="157480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CE879C42-13FA-43F4-BB1A-61F2F7549CEC}"/>
                  </a:ext>
                </a:extLst>
              </p:cNvPr>
              <p:cNvSpPr/>
              <p:nvPr/>
            </p:nvSpPr>
            <p:spPr>
              <a:xfrm>
                <a:off x="9169400" y="1097280"/>
                <a:ext cx="157480" cy="157480"/>
              </a:xfrm>
              <a:prstGeom prst="ellipse">
                <a:avLst/>
              </a:prstGeom>
              <a:solidFill>
                <a:srgbClr val="262626"/>
              </a:solidFill>
              <a:ln w="28575"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B8CF37FF-B2C9-4660-85FB-2F3E1A8342AA}"/>
                  </a:ext>
                </a:extLst>
              </p:cNvPr>
              <p:cNvSpPr/>
              <p:nvPr/>
            </p:nvSpPr>
            <p:spPr>
              <a:xfrm>
                <a:off x="9469120" y="1097280"/>
                <a:ext cx="157480" cy="157480"/>
              </a:xfrm>
              <a:prstGeom prst="ellipse">
                <a:avLst/>
              </a:prstGeom>
              <a:solidFill>
                <a:srgbClr val="262626"/>
              </a:solidFill>
              <a:ln w="28575"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C35452B1-6DF4-4FE1-BBB3-E23FD63E63F2}"/>
                  </a:ext>
                </a:extLst>
              </p:cNvPr>
              <p:cNvSpPr/>
              <p:nvPr/>
            </p:nvSpPr>
            <p:spPr>
              <a:xfrm>
                <a:off x="9768840" y="1097280"/>
                <a:ext cx="157480" cy="157480"/>
              </a:xfrm>
              <a:prstGeom prst="ellipse">
                <a:avLst/>
              </a:prstGeom>
              <a:solidFill>
                <a:srgbClr val="262626"/>
              </a:solidFill>
              <a:ln w="28575"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51BAB74-B593-4AD5-8F2A-A29B4213B28E}"/>
                </a:ext>
              </a:extLst>
            </p:cNvPr>
            <p:cNvSpPr/>
            <p:nvPr/>
          </p:nvSpPr>
          <p:spPr>
            <a:xfrm>
              <a:off x="9099180" y="738690"/>
              <a:ext cx="886492" cy="886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93AC1C8-0785-42B1-B9D8-39D7A13A96AF}"/>
              </a:ext>
            </a:extLst>
          </p:cNvPr>
          <p:cNvGrpSpPr/>
          <p:nvPr/>
        </p:nvGrpSpPr>
        <p:grpSpPr>
          <a:xfrm>
            <a:off x="7585694" y="738690"/>
            <a:ext cx="886492" cy="886492"/>
            <a:chOff x="7585694" y="738690"/>
            <a:chExt cx="886492" cy="886492"/>
          </a:xfrm>
        </p:grpSpPr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99B7D007-30A0-4A0E-8132-77B5CD448D8E}"/>
                </a:ext>
              </a:extLst>
            </p:cNvPr>
            <p:cNvSpPr/>
            <p:nvPr/>
          </p:nvSpPr>
          <p:spPr>
            <a:xfrm rot="10800000">
              <a:off x="7872197" y="1174499"/>
              <a:ext cx="313487" cy="196083"/>
            </a:xfrm>
            <a:prstGeom prst="triangle">
              <a:avLst/>
            </a:prstGeom>
            <a:solidFill>
              <a:srgbClr val="262626"/>
            </a:solidFill>
            <a:ln w="2857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8686A75-91BE-42B3-AA76-2A8BC0952DAE}"/>
                </a:ext>
              </a:extLst>
            </p:cNvPr>
            <p:cNvSpPr/>
            <p:nvPr/>
          </p:nvSpPr>
          <p:spPr>
            <a:xfrm>
              <a:off x="7585694" y="738690"/>
              <a:ext cx="886492" cy="886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50FF8FB-7FC9-491B-BB09-0270FDF72B5A}"/>
              </a:ext>
            </a:extLst>
          </p:cNvPr>
          <p:cNvGrpSpPr/>
          <p:nvPr/>
        </p:nvGrpSpPr>
        <p:grpSpPr>
          <a:xfrm>
            <a:off x="5323707" y="715149"/>
            <a:ext cx="933575" cy="933575"/>
            <a:chOff x="5323707" y="715149"/>
            <a:chExt cx="933575" cy="93357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912D47D-AFEA-458E-A9A7-7AB3E7362A00}"/>
                </a:ext>
              </a:extLst>
            </p:cNvPr>
            <p:cNvGrpSpPr/>
            <p:nvPr/>
          </p:nvGrpSpPr>
          <p:grpSpPr>
            <a:xfrm>
              <a:off x="5410200" y="980440"/>
              <a:ext cx="777240" cy="421640"/>
              <a:chOff x="5410200" y="980440"/>
              <a:chExt cx="777240" cy="421640"/>
            </a:xfrm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EBDBE834-42E1-4F5A-BE56-8145BD1DFCEE}"/>
                  </a:ext>
                </a:extLst>
              </p:cNvPr>
              <p:cNvSpPr/>
              <p:nvPr/>
            </p:nvSpPr>
            <p:spPr>
              <a:xfrm>
                <a:off x="5410200" y="1234440"/>
                <a:ext cx="386080" cy="167640"/>
              </a:xfrm>
              <a:custGeom>
                <a:avLst/>
                <a:gdLst>
                  <a:gd name="connsiteX0" fmla="*/ 0 w 386080"/>
                  <a:gd name="connsiteY0" fmla="*/ 167640 h 167640"/>
                  <a:gd name="connsiteX1" fmla="*/ 386080 w 386080"/>
                  <a:gd name="connsiteY1" fmla="*/ 167640 h 167640"/>
                  <a:gd name="connsiteX2" fmla="*/ 386080 w 386080"/>
                  <a:gd name="connsiteY2" fmla="*/ 60960 h 167640"/>
                  <a:gd name="connsiteX3" fmla="*/ 340360 w 386080"/>
                  <a:gd name="connsiteY3" fmla="*/ 15240 h 167640"/>
                  <a:gd name="connsiteX4" fmla="*/ 304800 w 386080"/>
                  <a:gd name="connsiteY4" fmla="*/ 0 h 167640"/>
                  <a:gd name="connsiteX5" fmla="*/ 96520 w 386080"/>
                  <a:gd name="connsiteY5" fmla="*/ 0 h 167640"/>
                  <a:gd name="connsiteX6" fmla="*/ 55880 w 386080"/>
                  <a:gd name="connsiteY6" fmla="*/ 30480 h 167640"/>
                  <a:gd name="connsiteX7" fmla="*/ 5080 w 386080"/>
                  <a:gd name="connsiteY7" fmla="*/ 71120 h 167640"/>
                  <a:gd name="connsiteX8" fmla="*/ 0 w 386080"/>
                  <a:gd name="connsiteY8" fmla="*/ 167640 h 16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80" h="167640">
                    <a:moveTo>
                      <a:pt x="0" y="167640"/>
                    </a:moveTo>
                    <a:lnTo>
                      <a:pt x="386080" y="167640"/>
                    </a:lnTo>
                    <a:lnTo>
                      <a:pt x="386080" y="60960"/>
                    </a:lnTo>
                    <a:lnTo>
                      <a:pt x="340360" y="15240"/>
                    </a:lnTo>
                    <a:lnTo>
                      <a:pt x="304800" y="0"/>
                    </a:lnTo>
                    <a:lnTo>
                      <a:pt x="96520" y="0"/>
                    </a:lnTo>
                    <a:lnTo>
                      <a:pt x="55880" y="30480"/>
                    </a:lnTo>
                    <a:lnTo>
                      <a:pt x="5080" y="71120"/>
                    </a:lnTo>
                    <a:lnTo>
                      <a:pt x="0" y="167640"/>
                    </a:lnTo>
                    <a:close/>
                  </a:path>
                </a:pathLst>
              </a:custGeom>
              <a:solidFill>
                <a:srgbClr val="262626"/>
              </a:solidFill>
              <a:ln w="28575"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008085F-9843-4241-BAD7-75703AA88C90}"/>
                  </a:ext>
                </a:extLst>
              </p:cNvPr>
              <p:cNvSpPr/>
              <p:nvPr/>
            </p:nvSpPr>
            <p:spPr>
              <a:xfrm>
                <a:off x="5506720" y="980440"/>
                <a:ext cx="187960" cy="187960"/>
              </a:xfrm>
              <a:prstGeom prst="ellipse">
                <a:avLst/>
              </a:prstGeom>
              <a:solidFill>
                <a:srgbClr val="262626"/>
              </a:solidFill>
              <a:ln w="28575"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EBCF221B-22E8-40BA-9666-15531B8EDD45}"/>
                  </a:ext>
                </a:extLst>
              </p:cNvPr>
              <p:cNvSpPr/>
              <p:nvPr/>
            </p:nvSpPr>
            <p:spPr>
              <a:xfrm>
                <a:off x="5862320" y="1117600"/>
                <a:ext cx="325120" cy="198120"/>
              </a:xfrm>
              <a:custGeom>
                <a:avLst/>
                <a:gdLst>
                  <a:gd name="connsiteX0" fmla="*/ 0 w 325120"/>
                  <a:gd name="connsiteY0" fmla="*/ 71120 h 198120"/>
                  <a:gd name="connsiteX1" fmla="*/ 127000 w 325120"/>
                  <a:gd name="connsiteY1" fmla="*/ 198120 h 198120"/>
                  <a:gd name="connsiteX2" fmla="*/ 325120 w 325120"/>
                  <a:gd name="connsiteY2" fmla="*/ 0 h 198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120" h="198120">
                    <a:moveTo>
                      <a:pt x="0" y="71120"/>
                    </a:moveTo>
                    <a:lnTo>
                      <a:pt x="127000" y="198120"/>
                    </a:lnTo>
                    <a:lnTo>
                      <a:pt x="325120" y="0"/>
                    </a:lnTo>
                  </a:path>
                </a:pathLst>
              </a:custGeom>
              <a:noFill/>
              <a:ln w="28575"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B22635-6CE4-45BA-AB58-30B4A9BFF29A}"/>
                </a:ext>
              </a:extLst>
            </p:cNvPr>
            <p:cNvSpPr/>
            <p:nvPr/>
          </p:nvSpPr>
          <p:spPr>
            <a:xfrm>
              <a:off x="5323707" y="715149"/>
              <a:ext cx="933575" cy="9335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012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E7605B-F353-4B06-A8AC-78DB21729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3" r="38970" b="22262"/>
          <a:stretch/>
        </p:blipFill>
        <p:spPr>
          <a:xfrm>
            <a:off x="0" y="390208"/>
            <a:ext cx="12192000" cy="1879961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6B5912DA-56C4-4FF1-A027-B31B9C092389}"/>
              </a:ext>
            </a:extLst>
          </p:cNvPr>
          <p:cNvGrpSpPr/>
          <p:nvPr/>
        </p:nvGrpSpPr>
        <p:grpSpPr>
          <a:xfrm>
            <a:off x="11157192" y="949028"/>
            <a:ext cx="886492" cy="886492"/>
            <a:chOff x="11157192" y="949028"/>
            <a:chExt cx="886492" cy="88649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52B912C-BB0C-459C-A13E-BAD2F872F1EA}"/>
                </a:ext>
              </a:extLst>
            </p:cNvPr>
            <p:cNvGrpSpPr/>
            <p:nvPr/>
          </p:nvGrpSpPr>
          <p:grpSpPr>
            <a:xfrm>
              <a:off x="11221978" y="1313534"/>
              <a:ext cx="756920" cy="157480"/>
              <a:chOff x="9169400" y="1097280"/>
              <a:chExt cx="756920" cy="157480"/>
            </a:xfrm>
            <a:solidFill>
              <a:schemeClr val="bg1"/>
            </a:solidFill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F0BDA023-9590-4F60-A655-DE11357F137B}"/>
                  </a:ext>
                </a:extLst>
              </p:cNvPr>
              <p:cNvSpPr/>
              <p:nvPr/>
            </p:nvSpPr>
            <p:spPr>
              <a:xfrm>
                <a:off x="9169400" y="1097280"/>
                <a:ext cx="157480" cy="157480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B7870D62-01D1-4076-B9F7-C40C6EFEBCD6}"/>
                  </a:ext>
                </a:extLst>
              </p:cNvPr>
              <p:cNvSpPr/>
              <p:nvPr/>
            </p:nvSpPr>
            <p:spPr>
              <a:xfrm>
                <a:off x="9469120" y="1097280"/>
                <a:ext cx="157480" cy="157480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B572C9DE-2D23-468C-B8D4-4B3F53740496}"/>
                  </a:ext>
                </a:extLst>
              </p:cNvPr>
              <p:cNvSpPr/>
              <p:nvPr/>
            </p:nvSpPr>
            <p:spPr>
              <a:xfrm>
                <a:off x="9768840" y="1097280"/>
                <a:ext cx="157480" cy="157480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48EAE76-D3AB-4765-B094-EE6BBC013165}"/>
                </a:ext>
              </a:extLst>
            </p:cNvPr>
            <p:cNvSpPr/>
            <p:nvPr/>
          </p:nvSpPr>
          <p:spPr>
            <a:xfrm>
              <a:off x="11157192" y="949028"/>
              <a:ext cx="886492" cy="886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74C2C83-5C08-46C6-9064-056E49D51D1F}"/>
              </a:ext>
            </a:extLst>
          </p:cNvPr>
          <p:cNvGrpSpPr/>
          <p:nvPr/>
        </p:nvGrpSpPr>
        <p:grpSpPr>
          <a:xfrm>
            <a:off x="9465294" y="870288"/>
            <a:ext cx="886492" cy="886492"/>
            <a:chOff x="7585694" y="738690"/>
            <a:chExt cx="886492" cy="886492"/>
          </a:xfrm>
        </p:grpSpPr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903DE21F-C140-454F-8DBC-A1BF9B5862A8}"/>
                </a:ext>
              </a:extLst>
            </p:cNvPr>
            <p:cNvSpPr/>
            <p:nvPr/>
          </p:nvSpPr>
          <p:spPr>
            <a:xfrm rot="10800000">
              <a:off x="7899400" y="1198880"/>
              <a:ext cx="259080" cy="147320"/>
            </a:xfrm>
            <a:prstGeom prst="triangl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70DCEC0-89E2-4061-8BC6-9CF56EAD3E09}"/>
                </a:ext>
              </a:extLst>
            </p:cNvPr>
            <p:cNvSpPr/>
            <p:nvPr/>
          </p:nvSpPr>
          <p:spPr>
            <a:xfrm>
              <a:off x="7585694" y="738690"/>
              <a:ext cx="886492" cy="886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766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Arum Seo</dc:creator>
  <cp:lastModifiedBy>Arum Seo</cp:lastModifiedBy>
  <cp:revision>14</cp:revision>
  <dcterms:created xsi:type="dcterms:W3CDTF">2020-04-07T07:22:30Z</dcterms:created>
  <dcterms:modified xsi:type="dcterms:W3CDTF">2020-04-13T12:41:42Z</dcterms:modified>
</cp:coreProperties>
</file>