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49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5D8E5-95A7-4C80-8E66-10EC50CA4924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8330-73B2-4B8B-8CF5-320CDF9E107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339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Hola a Todos bienvenidos una vez mas a mis videos tutoriales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pelfsoft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 nombre Es MO Arquitecto de software y voy a intentar de mostrarlos como hacer que una app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autentique y transmita información segura a </a:t>
            </a:r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travez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peticiones REST FULL 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8330-73B2-4B8B-8CF5-320CDF9E107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858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8330-73B2-4B8B-8CF5-320CDF9E107E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11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752B6F-CCB2-4668-B2AD-F2663CE3198E}" type="slidenum">
              <a:rPr lang="es-AR" smtClean="0"/>
              <a:t>‹#›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1454CC-45F7-4799-9B14-B88B0616D1A1}" type="datetimeFigureOut">
              <a:rPr lang="es-AR" smtClean="0"/>
              <a:t>13/03/2018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Angular 5 + JWT </a:t>
            </a:r>
            <a:r>
              <a:rPr lang="es-AR" dirty="0" err="1" smtClean="0"/>
              <a:t>authentication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61760" cy="1345704"/>
          </a:xfrm>
        </p:spPr>
        <p:txBody>
          <a:bodyPr/>
          <a:lstStyle/>
          <a:p>
            <a:r>
              <a:rPr lang="es-ES" dirty="0" smtClean="0"/>
              <a:t>Autor:  Marcelo F. Oviedo</a:t>
            </a:r>
          </a:p>
          <a:p>
            <a:r>
              <a:rPr lang="es-ES" dirty="0" smtClean="0"/>
              <a:t>Software </a:t>
            </a:r>
            <a:r>
              <a:rPr lang="es-ES" dirty="0" err="1" smtClean="0"/>
              <a:t>Architect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65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global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132"/>
            <a:ext cx="1714500" cy="171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4" y="2680469"/>
            <a:ext cx="1709984" cy="1188725"/>
          </a:xfrm>
          <a:prstGeom prst="rect">
            <a:avLst/>
          </a:prstGeom>
        </p:spPr>
      </p:pic>
      <p:pic>
        <p:nvPicPr>
          <p:cNvPr id="1026" name="Picture 2" descr="C:\Users\moviedo\Pictures\images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1866329" cy="14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699792" y="386919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4221088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27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archivos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err="1" smtClean="0">
                <a:solidFill>
                  <a:srgbClr val="0070C0"/>
                </a:solidFill>
              </a:rPr>
              <a:t>testSecurity</a:t>
            </a:r>
            <a:endParaRPr lang="es-AR" b="1" dirty="0" smtClean="0">
              <a:solidFill>
                <a:srgbClr val="0070C0"/>
              </a:solidFill>
            </a:endParaRPr>
          </a:p>
          <a:p>
            <a:pPr lvl="1"/>
            <a:r>
              <a:rPr lang="es-AR" dirty="0" err="1" smtClean="0"/>
              <a:t>apiServer</a:t>
            </a:r>
            <a:r>
              <a:rPr lang="es-AR" dirty="0" smtClean="0"/>
              <a:t> </a:t>
            </a:r>
            <a:r>
              <a:rPr lang="es-AR" dirty="0" smtClean="0">
                <a:sym typeface="Wingdings" panose="05000000000000000000" pitchFamily="2" charset="2"/>
              </a:rPr>
              <a:t> (</a:t>
            </a:r>
            <a:r>
              <a:rPr lang="es-AR" dirty="0" err="1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BackEnd</a:t>
            </a:r>
            <a:r>
              <a:rPr lang="es-AR" dirty="0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 API  REST )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Index.js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Server.js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middleware.js</a:t>
            </a:r>
          </a:p>
          <a:p>
            <a:pPr lvl="2"/>
            <a:endParaRPr lang="es-AR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err="1" smtClean="0">
                <a:sym typeface="Wingdings" panose="05000000000000000000" pitchFamily="2" charset="2"/>
              </a:rPr>
              <a:t>testSecurityClient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  <a:sym typeface="Wingdings" panose="05000000000000000000" pitchFamily="2" charset="2"/>
              </a:rPr>
              <a:t>(Angular2 App)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  <a:sym typeface="Wingdings" panose="05000000000000000000" pitchFamily="2" charset="2"/>
            </a:endParaRPr>
          </a:p>
          <a:p>
            <a:pPr lvl="2"/>
            <a:r>
              <a:rPr lang="es-ES" dirty="0" err="1" smtClean="0">
                <a:sym typeface="Wingdings" panose="05000000000000000000" pitchFamily="2" charset="2"/>
              </a:rPr>
              <a:t>src</a:t>
            </a:r>
            <a:endParaRPr lang="es-ES" dirty="0" smtClean="0">
              <a:sym typeface="Wingdings" panose="05000000000000000000" pitchFamily="2" charset="2"/>
            </a:endParaRPr>
          </a:p>
          <a:p>
            <a:pPr lvl="3"/>
            <a:r>
              <a:rPr lang="es-ES" dirty="0" smtClean="0">
                <a:sym typeface="Wingdings" panose="05000000000000000000" pitchFamily="2" charset="2"/>
              </a:rPr>
              <a:t>app	</a:t>
            </a: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models</a:t>
            </a:r>
            <a:r>
              <a:rPr lang="es-ES" dirty="0" smtClean="0">
                <a:sym typeface="Wingdings" panose="05000000000000000000" pitchFamily="2" charset="2"/>
              </a:rPr>
              <a:t> (</a:t>
            </a:r>
            <a:r>
              <a:rPr lang="es-ES" dirty="0" err="1" smtClean="0">
                <a:sym typeface="Wingdings" panose="05000000000000000000" pitchFamily="2" charset="2"/>
              </a:rPr>
              <a:t>comments</a:t>
            </a:r>
            <a:r>
              <a:rPr lang="es-ES" dirty="0" smtClean="0">
                <a:sym typeface="Wingdings" panose="05000000000000000000" pitchFamily="2" charset="2"/>
              </a:rPr>
              <a:t> + </a:t>
            </a:r>
            <a:r>
              <a:rPr lang="es-ES" dirty="0" err="1" smtClean="0">
                <a:sym typeface="Wingdings" panose="05000000000000000000" pitchFamily="2" charset="2"/>
              </a:rPr>
              <a:t>users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etc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>
              <a:sym typeface="Wingdings" panose="05000000000000000000" pitchFamily="2" charset="2"/>
            </a:endParaRP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Comments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</a:p>
          <a:p>
            <a:pPr lvl="6"/>
            <a:r>
              <a:rPr lang="es-ES" dirty="0" err="1" smtClean="0">
                <a:sym typeface="Wingdings" panose="05000000000000000000" pitchFamily="2" charset="2"/>
              </a:rPr>
              <a:t>comment-create</a:t>
            </a:r>
            <a:endParaRPr lang="es-ES" dirty="0" smtClean="0">
              <a:sym typeface="Wingdings" panose="05000000000000000000" pitchFamily="2" charset="2"/>
            </a:endParaRPr>
          </a:p>
          <a:p>
            <a:pPr lvl="6"/>
            <a:r>
              <a:rPr lang="es-ES" dirty="0" err="1" smtClean="0">
                <a:sym typeface="Wingdings" panose="05000000000000000000" pitchFamily="2" charset="2"/>
              </a:rPr>
              <a:t>public-comment</a:t>
            </a:r>
            <a:endParaRPr lang="es-ES" dirty="0">
              <a:sym typeface="Wingdings" panose="05000000000000000000" pitchFamily="2" charset="2"/>
            </a:endParaRPr>
          </a:p>
          <a:p>
            <a:pPr lvl="6"/>
            <a:r>
              <a:rPr lang="es-ES" dirty="0" err="1">
                <a:sym typeface="Wingdings" panose="05000000000000000000" pitchFamily="2" charset="2"/>
              </a:rPr>
              <a:t>private-comments</a:t>
            </a:r>
            <a:endParaRPr lang="es-ES" dirty="0" smtClean="0">
              <a:sym typeface="Wingdings" panose="05000000000000000000" pitchFamily="2" charset="2"/>
            </a:endParaRPr>
          </a:p>
          <a:p>
            <a:pPr lvl="4"/>
            <a:r>
              <a:rPr lang="es-ES" dirty="0" err="1">
                <a:sym typeface="Wingdings" panose="05000000000000000000" pitchFamily="2" charset="2"/>
              </a:rPr>
              <a:t>login</a:t>
            </a:r>
            <a:endParaRPr lang="es-ES" dirty="0" smtClean="0">
              <a:sym typeface="Wingdings" panose="05000000000000000000" pitchFamily="2" charset="2"/>
            </a:endParaRPr>
          </a:p>
          <a:p>
            <a:pPr lvl="4"/>
            <a:r>
              <a:rPr lang="es-ES" dirty="0" err="1" smtClean="0">
                <a:sym typeface="Wingdings" panose="05000000000000000000" pitchFamily="2" charset="2"/>
              </a:rPr>
              <a:t>services</a:t>
            </a:r>
            <a:endParaRPr lang="es-ES" dirty="0" smtClean="0">
              <a:sym typeface="Wingdings" panose="05000000000000000000" pitchFamily="2" charset="2"/>
            </a:endParaRPr>
          </a:p>
          <a:p>
            <a:pPr lvl="3"/>
            <a:r>
              <a:rPr lang="es-AR" dirty="0" err="1" smtClean="0"/>
              <a:t>Assets</a:t>
            </a:r>
            <a:endParaRPr lang="es-AR" dirty="0" smtClean="0"/>
          </a:p>
          <a:p>
            <a:pPr lvl="3"/>
            <a:endParaRPr lang="es-AR" dirty="0" smtClean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444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instalados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AR" dirty="0"/>
              <a:t>Comprobar que tengamos instalado </a:t>
            </a:r>
            <a:r>
              <a:rPr lang="es-AR" dirty="0" smtClean="0"/>
              <a:t>lo siguientes</a:t>
            </a:r>
          </a:p>
          <a:p>
            <a:pPr marL="114300" indent="0">
              <a:buNone/>
            </a:pPr>
            <a:endParaRPr lang="es-AR" dirty="0"/>
          </a:p>
          <a:p>
            <a:pPr lvl="1" algn="just"/>
            <a:r>
              <a:rPr lang="es-AR" dirty="0" err="1" smtClean="0"/>
              <a:t>Nodejs</a:t>
            </a:r>
            <a:r>
              <a:rPr lang="es-AR" dirty="0" smtClean="0"/>
              <a:t>: </a:t>
            </a:r>
            <a:r>
              <a:rPr lang="es-AR" dirty="0"/>
              <a:t>8.9.1</a:t>
            </a:r>
          </a:p>
          <a:p>
            <a:pPr lvl="1" algn="just"/>
            <a:r>
              <a:rPr lang="es-AR" dirty="0"/>
              <a:t>Angular CLI: 1.6.7</a:t>
            </a:r>
          </a:p>
          <a:p>
            <a:pPr lvl="1" algn="just"/>
            <a:r>
              <a:rPr lang="es-AR" dirty="0"/>
              <a:t>Angular: 5.2.3</a:t>
            </a:r>
          </a:p>
          <a:p>
            <a:pPr lvl="1" algn="just"/>
            <a:r>
              <a:rPr lang="es-AR" dirty="0" err="1" smtClean="0"/>
              <a:t>Git</a:t>
            </a:r>
            <a:r>
              <a:rPr lang="es-AR" dirty="0" smtClean="0"/>
              <a:t>  </a:t>
            </a:r>
            <a:r>
              <a:rPr lang="es-AR" dirty="0"/>
              <a:t>2.16.2.</a:t>
            </a:r>
          </a:p>
          <a:p>
            <a:pPr lvl="1" algn="just"/>
            <a:r>
              <a:rPr lang="es-AR" dirty="0"/>
              <a:t>Visual</a:t>
            </a:r>
            <a:r>
              <a:rPr lang="es-AR" b="1" dirty="0"/>
              <a:t> </a:t>
            </a:r>
            <a:r>
              <a:rPr lang="es-AR" b="1" dirty="0" err="1"/>
              <a:t>code</a:t>
            </a:r>
            <a:r>
              <a:rPr lang="es-AR" b="1" dirty="0"/>
              <a:t> </a:t>
            </a:r>
            <a:endParaRPr lang="es-AR" dirty="0"/>
          </a:p>
          <a:p>
            <a:pPr lvl="1" algn="just"/>
            <a:r>
              <a:rPr lang="es-AR" sz="1800" dirty="0" err="1"/>
              <a:t>Postman</a:t>
            </a:r>
            <a:r>
              <a:rPr lang="es-AR" b="1" dirty="0" smtClean="0"/>
              <a:t> 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13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700</TotalTime>
  <Words>108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Angular 5 + JWT authentication </vt:lpstr>
      <vt:lpstr>Arquitectura global</vt:lpstr>
      <vt:lpstr>Estructura de archivos</vt:lpstr>
      <vt:lpstr>Componentes instalados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5 + JWT Autorización</dc:title>
  <dc:creator>moviedo</dc:creator>
  <cp:lastModifiedBy>moviedo</cp:lastModifiedBy>
  <cp:revision>12</cp:revision>
  <dcterms:created xsi:type="dcterms:W3CDTF">2018-03-07T19:49:58Z</dcterms:created>
  <dcterms:modified xsi:type="dcterms:W3CDTF">2018-03-13T11:52:34Z</dcterms:modified>
</cp:coreProperties>
</file>