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inyhc3/A10q5lQ6fac/xnn3d10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CED56D-85C1-4FC4-82F1-216BB1F6F7A3}">
  <a:tblStyle styleId="{5CCED56D-85C1-4FC4-82F1-216BB1F6F7A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462366" y="15255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{5CCED56D-85C1-4FC4-82F1-216BB1F6F7A3}</a:tableStyleId>
              </a:tblPr>
              <a:tblGrid>
                <a:gridCol w="1152850"/>
                <a:gridCol w="2060850"/>
                <a:gridCol w="1690250"/>
                <a:gridCol w="1671775"/>
                <a:gridCol w="2253675"/>
                <a:gridCol w="2437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Andrés C.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Documentación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Alejo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Diseño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Andrés P.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Backend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Mauricio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Frontend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Gustavo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Estilos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Lunes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/>
                        <a:t>Se diligenció el  formato de presentación del proyecto nombre y de los integrantes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/>
                        <a:t>Investigue sobre el Figma para el diseño de Mockups.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/>
                        <a:t>Se investigó sobre los ambientes de desarrollo para realizar CRUD Stack MEVN en Backend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/>
                        <a:t>Se Investigó sobre los ambientes de desarrollo para realizar CRUD Stack MEVN en Frontend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/>
                        <a:t>Se Investigó sobre los ambientes de desarrollo para realizar CRUD Stack MEVN en Frontend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Martes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/>
                        <a:t>Configuración del Repositorio de Github para guardar los repositorios de código y documentación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/>
                        <a:t>Capacitación en el manejo de diagrams.net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/>
                        <a:t>Instalación de Visual Studio Code y extensiones para majeo de HTML, Css y JavaScript.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/>
                        <a:t>Instalación de Visual Studio Code y extensiones para majeo de HTML, Css y JavaScript.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O" sz="1050"/>
                        <a:t>Instalación de Visual Studio Code y extensiones para majeo de HTML, Css y JavaScript.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Miércoles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O" sz="1050"/>
                        <a:t>Configuración del Azure Devops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/>
                        <a:t>Registro y Login en la pagina de diagrams.net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/>
                        <a:t>Instalación de Mongo DB Compass.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O" sz="1050"/>
                        <a:t>Instalación de NodeJS y paquetes externos.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/>
                        <a:t>Se investigo sobre Boostrap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Jueves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/>
                        <a:t>Se registraron Backlog priorizado e historias de usuario y asignación a cada integrante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O" sz="1050"/>
                        <a:t>Se realizó propuesta inicial del Mockups para revisión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/>
                        <a:t>Instalación Postman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/>
                        <a:t>Revisión inicial de los Mockups para implementación de componentes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O" sz="1050"/>
                        <a:t>Revisión inicial de los Mockups para implementación de paleta de colores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Viernes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/>
                        <a:t>Se realizó el archivo gestión de la configuración y requerimientos. de software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O" sz="1050"/>
                        <a:t>Se realizó propuesta inicial del UML para revisión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O" sz="1050"/>
                        <a:t>Instalación de NodeJS y paquetes externos.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O" sz="1050"/>
                        <a:t>Revisión inicial de los UML iniciales para implementación de componentes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O" sz="1050"/>
                        <a:t>Revisión inicial de los UML iniciales para implementación de estilos a los componentes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5" name="Google Shape;85;p1"/>
          <p:cNvSpPr txBox="1"/>
          <p:nvPr/>
        </p:nvSpPr>
        <p:spPr>
          <a:xfrm>
            <a:off x="5326398" y="430336"/>
            <a:ext cx="153920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2"/>
          <p:cNvGraphicFramePr/>
          <p:nvPr/>
        </p:nvGraphicFramePr>
        <p:xfrm>
          <a:off x="0" y="5847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{5CCED56D-85C1-4FC4-82F1-216BB1F6F7A3}</a:tableStyleId>
              </a:tblPr>
              <a:tblGrid>
                <a:gridCol w="1103575"/>
                <a:gridCol w="2373875"/>
                <a:gridCol w="1828975"/>
                <a:gridCol w="1809000"/>
                <a:gridCol w="2438625"/>
                <a:gridCol w="2637925"/>
              </a:tblGrid>
              <a:tr h="679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Andrés C.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Documentación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Alejo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Diseño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Andrés P.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Backend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Mauricio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Frontend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Gustavo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Estilos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57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Lunes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O" sz="1200"/>
                        <a:t>Actualización de las historias de usuario en el Azure Devops para el sprint 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Se realizó historia de usuario de Mockups de la aplicación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Instalación de Vue CLI para Mac OS Big Sur, inicialmente se presentan problemas de compatibilidad con el nuevo procesador M1, pero se encuentra la solución en línea utilizando Rosseta y homebrew.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Se alimenta el wiki en el azure devops con información relacionada con los objetivos de la app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movieinfo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149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Martes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O" sz="1200"/>
                        <a:t>Actualizo el Azure Devops con todas las tareas que se deben realizar para el sprint 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O" sz="1200"/>
                        <a:t>Se realizó historia de usuario de UML de la aplicación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Creación del proyecto con Vue js, con el comando “vue create movieinfo”, se va a trabajar con la versión Vue2, Babel, Router y Eslint.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Se alimenta el wiki en el azure devops con información relacionada con la interfaz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de la app movieinfo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135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Miércoles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Actualizar el documento de requerimientos de software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O" sz="1200"/>
                        <a:t>Se realizó historia de usuario de Login de la aplicación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Se examina la estructura de carpetas y archivos que se generaron al crear el proyecto movieinfo,  se inicia la aplicación para verificar que se haya creado correctamente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Se alimenta el wiki en el azure devops con información relacionada con requerimientos funcionales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de la app movieinfo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517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Jueves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Elaboración de actas de reunión del equipo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O" sz="1200"/>
                        <a:t>Se realizó historia de usuario de Búsqueda de la aplicación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Se realizaron algunos ajustes en el componente Helloword.vue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Se alimenta el wiki en el azure devops con información relacionada con requerimientos  no funcionales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de la app movieinfo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503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Viernes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Entrega del informe de retrospectiva del sprint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O" sz="1200"/>
                        <a:t>Se realizó historia de usuario de Base de datos de la aplicación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O" sz="1200"/>
                        <a:t>Se realizaron algunos ajustes en el componente Home.vue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Se diseño el logo de la aplicación moveinfo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1" name="Google Shape;91;p2"/>
          <p:cNvSpPr txBox="1"/>
          <p:nvPr/>
        </p:nvSpPr>
        <p:spPr>
          <a:xfrm>
            <a:off x="5326398" y="0"/>
            <a:ext cx="153920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2021-09-06T18:44:17Z</dcterms:created>
  <dc:creator>Mauricio Posada Murillo</dc:creator>
</cp:coreProperties>
</file>