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662"/>
  </p:normalViewPr>
  <p:slideViewPr>
    <p:cSldViewPr snapToGrid="0" snapToObjects="1">
      <p:cViewPr varScale="1">
        <p:scale>
          <a:sx n="109" d="100"/>
          <a:sy n="109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19E5A-A711-4D44-AAD1-AC6129E8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4D6228-7C56-6543-90D0-ECD55D8A0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673E66-2B2A-164D-B5E4-58E7753A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31C40-81CF-D34F-8B20-0AE5DD4A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674A8A-ED22-ED4D-A73E-F6702502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708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E4F7-2476-6B4D-8E0C-163FA9D3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B3DE14-C492-F247-850B-91D7DBB33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E2A9F-947C-D640-BE28-E7B05230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511767-AE9B-024A-9BD5-374E8525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4D9ED-8E2D-FC4D-806E-40A03A19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30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6BA29D-DE1A-6F48-BD38-F2578B978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6679A3-B2EF-9D4E-934F-F40A14FD0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284C8-13A6-5647-B8F8-A50E540F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04DEAF-824D-904D-A9F5-FCA4D135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B0443-EE6E-6943-957C-9FBB1169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411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6021A-1D06-B347-96E2-30E47969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4B331-0C67-5742-B985-163EAFC98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91072-53A8-F444-9286-2FBF55BC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EC335-BC70-D641-9533-F63D08AD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0E94C-C73A-664F-8DA9-6493FC9C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516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788FD-7D16-7242-B8FB-076FA496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0DAD1C-4B44-124E-AB3C-EC93F08C6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7B629-1B86-924D-BFDD-5497F745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EE7EE-850C-A74C-B221-70E20818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D2BB5-53B1-9548-BBD2-363E76A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78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2960A-E938-9C44-98E4-A1A0D172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87CB13-96CF-0249-93ED-93E434C05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5CA8AA-F3F5-E746-B662-C51AE0F5D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7FD9F-CA7B-D546-80C8-C0784083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BFB33-A9B7-0E42-B6FB-2CE55067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ACB795-3FD7-1148-8D6F-78E713F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47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A1DC-A640-DF4F-A891-86C299E4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B9DCC3-1AF9-FA4C-9452-311FBBEBE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2AD757-B0E3-1B44-A184-651348B92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13A904-9820-CC4C-B65F-E0CFD689A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A7F1C-3BB4-D446-B3EA-730C538D9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8D36D2-EAFE-BB46-B3D8-E39C5274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079608-A0B2-C549-AF04-7BF1725D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CD1420-E953-2B46-A4CB-E26AFA8B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23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93E88-C941-0A45-B4A0-0FE382F0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F1A262-0846-5742-97B0-99E92B31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4FEC5E-BE21-764C-8D40-00D5A91A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0A4668-AAF5-E44C-AE06-F109D00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213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838B8C-F3A1-064E-B4B0-84D5648D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500F73-2C9E-DD4A-A494-9ED9D615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C4F02C-089D-D544-B35E-925DA3F5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575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D8195-EF30-894D-BD7C-90062A57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28848-F4D6-3546-8CBC-5D9AEE56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59AF05-8F39-264C-A3F2-F0C5872BC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F63DC1-21B1-924D-BC41-1D7ECEAF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878AE4-B80F-E646-88C8-C78AA98C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473769-0C47-E34C-8AB7-BF5892CC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603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0665D-680B-2444-B447-88E7339A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9397C5-1B10-1C41-AAC2-0EB0C9A45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00F14B-3CF4-DB46-951F-FEDED60AB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15A8EB-7906-0548-AEE1-95AC9FDE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51AF70-73E2-D548-8751-48BABB20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4DC02B-04DE-A740-A835-D26000B9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338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65FE48-7CEB-C14A-877F-FC58B238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56E0EB-CEC4-8642-A1DD-D333057E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EE3C62-CA7B-F64F-AF0B-DFC667522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DCB4-0C14-AD44-AA00-9491C4A80D29}" type="datetimeFigureOut">
              <a:rPr lang="es-CO" smtClean="0"/>
              <a:t>22/09/21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A2A1D7-1CE5-834B-83E7-AF68CE21D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920B0-D572-2440-8AD2-24B047EEE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7A4AE-976B-EB41-B485-6C3A9DEA2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53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0CB6B2D-AA6E-9B47-8739-5BFDB77CB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196401"/>
              </p:ext>
            </p:extLst>
          </p:nvPr>
        </p:nvGraphicFramePr>
        <p:xfrm>
          <a:off x="462366" y="1525578"/>
          <a:ext cx="11267268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52">
                  <a:extLst>
                    <a:ext uri="{9D8B030D-6E8A-4147-A177-3AD203B41FA5}">
                      <a16:colId xmlns:a16="http://schemas.microsoft.com/office/drawing/2014/main" val="2063905031"/>
                    </a:ext>
                  </a:extLst>
                </a:gridCol>
                <a:gridCol w="2060855">
                  <a:extLst>
                    <a:ext uri="{9D8B030D-6E8A-4147-A177-3AD203B41FA5}">
                      <a16:colId xmlns:a16="http://schemas.microsoft.com/office/drawing/2014/main" val="721277414"/>
                    </a:ext>
                  </a:extLst>
                </a:gridCol>
                <a:gridCol w="1690254">
                  <a:extLst>
                    <a:ext uri="{9D8B030D-6E8A-4147-A177-3AD203B41FA5}">
                      <a16:colId xmlns:a16="http://schemas.microsoft.com/office/drawing/2014/main" val="315718765"/>
                    </a:ext>
                  </a:extLst>
                </a:gridCol>
                <a:gridCol w="1671782">
                  <a:extLst>
                    <a:ext uri="{9D8B030D-6E8A-4147-A177-3AD203B41FA5}">
                      <a16:colId xmlns:a16="http://schemas.microsoft.com/office/drawing/2014/main" val="2595054065"/>
                    </a:ext>
                  </a:extLst>
                </a:gridCol>
                <a:gridCol w="2253673">
                  <a:extLst>
                    <a:ext uri="{9D8B030D-6E8A-4147-A177-3AD203B41FA5}">
                      <a16:colId xmlns:a16="http://schemas.microsoft.com/office/drawing/2014/main" val="1694545556"/>
                    </a:ext>
                  </a:extLst>
                </a:gridCol>
                <a:gridCol w="2437852">
                  <a:extLst>
                    <a:ext uri="{9D8B030D-6E8A-4147-A177-3AD203B41FA5}">
                      <a16:colId xmlns:a16="http://schemas.microsoft.com/office/drawing/2014/main" val="2274472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Andrés C.</a:t>
                      </a:r>
                    </a:p>
                    <a:p>
                      <a:r>
                        <a:rPr lang="es-CO" dirty="0"/>
                        <a:t>Documentación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Alejo</a:t>
                      </a:r>
                    </a:p>
                    <a:p>
                      <a:r>
                        <a:rPr lang="es-CO" dirty="0"/>
                        <a:t>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Andrés P.</a:t>
                      </a:r>
                    </a:p>
                    <a:p>
                      <a:r>
                        <a:rPr lang="es-CO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Mauricio</a:t>
                      </a:r>
                    </a:p>
                    <a:p>
                      <a:r>
                        <a:rPr lang="es-CO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Gustavo</a:t>
                      </a:r>
                    </a:p>
                    <a:p>
                      <a:r>
                        <a:rPr lang="es-CO" dirty="0"/>
                        <a:t>Estilos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Lunes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Se diligenció el  formato de presentación del proyecto nombre y de los integrantes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Investigue sobre el Figma para el diseño de Mockups.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Se investigó sobre los ambientes de desarrollo para realizar CRUD Stack MEVN en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Se Investigó sobre los ambientes de desarrollo para realizar CRUD Stack MEVN en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Se Investigó sobre los ambientes de desarrollo para realizar CRUD Stack MEVN en 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4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Configuración del Repositorio de Github para guardar los repositorios de código y documentación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Capacitación en el manejo de diagrams.net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Instalación de Visual Studio Code y extensiones para majeo de HTML, Css y JavaScript.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Instalación de Visual Studio Code y extensiones para majeo de HTML, Css y JavaScript.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dirty="0"/>
                        <a:t>Instalación de Visual Studio Code y extensiones para majeo de HTML, Css y JavaScript.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Miércoles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dirty="0"/>
                        <a:t>Configuración del Azure Devops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Registro y Login en la pagina de diagrams.net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Instalación de Mongo DB Compass.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dirty="0"/>
                        <a:t>Instalación de NodeJS y paquetes externos.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Se investigo sobre Boostrap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9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Jueves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Se registraron Backlog priorizado e historias de usuario y asignación a cada integrante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dirty="0"/>
                        <a:t>Se realizó propuesta inicial del Mockups para revisión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Instalación Postman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Revisión inicial de los Mockups para implementación de componentes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dirty="0"/>
                        <a:t>Revisión inicial de los Mockups para implementación de paleta de colores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6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Viernes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050" dirty="0"/>
                        <a:t>Se realizó el archivo gestión de la configuración y requerimientos.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dirty="0"/>
                        <a:t>Se realizó propuesta inicial del UML para revisión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dirty="0"/>
                        <a:t>Instalación de NodeJS y paquetes externos.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dirty="0"/>
                        <a:t>Revisión inicial de los UML iniciales para implementación de componentes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50" dirty="0"/>
                        <a:t>Revisión inicial de los UML iniciales para implementación de estilos a los componentes</a:t>
                      </a:r>
                    </a:p>
                    <a:p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2507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EDEE118-8484-C240-B414-074977A9C741}"/>
              </a:ext>
            </a:extLst>
          </p:cNvPr>
          <p:cNvSpPr txBox="1"/>
          <p:nvPr/>
        </p:nvSpPr>
        <p:spPr>
          <a:xfrm>
            <a:off x="5326398" y="430336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Spring 0</a:t>
            </a:r>
          </a:p>
        </p:txBody>
      </p:sp>
    </p:spTree>
    <p:extLst>
      <p:ext uri="{BB962C8B-B14F-4D97-AF65-F5344CB8AC3E}">
        <p14:creationId xmlns:p14="http://schemas.microsoft.com/office/powerpoint/2010/main" val="239985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0CB6B2D-AA6E-9B47-8739-5BFDB77CB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7871"/>
              </p:ext>
            </p:extLst>
          </p:nvPr>
        </p:nvGraphicFramePr>
        <p:xfrm>
          <a:off x="0" y="584774"/>
          <a:ext cx="12192000" cy="658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6">
                  <a:extLst>
                    <a:ext uri="{9D8B030D-6E8A-4147-A177-3AD203B41FA5}">
                      <a16:colId xmlns:a16="http://schemas.microsoft.com/office/drawing/2014/main" val="2063905031"/>
                    </a:ext>
                  </a:extLst>
                </a:gridCol>
                <a:gridCol w="2373877">
                  <a:extLst>
                    <a:ext uri="{9D8B030D-6E8A-4147-A177-3AD203B41FA5}">
                      <a16:colId xmlns:a16="http://schemas.microsoft.com/office/drawing/2014/main" val="721277414"/>
                    </a:ext>
                  </a:extLst>
                </a:gridCol>
                <a:gridCol w="1828978">
                  <a:extLst>
                    <a:ext uri="{9D8B030D-6E8A-4147-A177-3AD203B41FA5}">
                      <a16:colId xmlns:a16="http://schemas.microsoft.com/office/drawing/2014/main" val="315718765"/>
                    </a:ext>
                  </a:extLst>
                </a:gridCol>
                <a:gridCol w="1808990">
                  <a:extLst>
                    <a:ext uri="{9D8B030D-6E8A-4147-A177-3AD203B41FA5}">
                      <a16:colId xmlns:a16="http://schemas.microsoft.com/office/drawing/2014/main" val="2595054065"/>
                    </a:ext>
                  </a:extLst>
                </a:gridCol>
                <a:gridCol w="2438637">
                  <a:extLst>
                    <a:ext uri="{9D8B030D-6E8A-4147-A177-3AD203B41FA5}">
                      <a16:colId xmlns:a16="http://schemas.microsoft.com/office/drawing/2014/main" val="1694545556"/>
                    </a:ext>
                  </a:extLst>
                </a:gridCol>
                <a:gridCol w="2637932">
                  <a:extLst>
                    <a:ext uri="{9D8B030D-6E8A-4147-A177-3AD203B41FA5}">
                      <a16:colId xmlns:a16="http://schemas.microsoft.com/office/drawing/2014/main" val="2274472868"/>
                    </a:ext>
                  </a:extLst>
                </a:gridCol>
              </a:tblGrid>
              <a:tr h="679835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Andrés C.</a:t>
                      </a:r>
                    </a:p>
                    <a:p>
                      <a:r>
                        <a:rPr lang="es-CO" dirty="0"/>
                        <a:t>Documentación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Alejo</a:t>
                      </a:r>
                    </a:p>
                    <a:p>
                      <a:r>
                        <a:rPr lang="es-CO" dirty="0"/>
                        <a:t>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Andrés P.</a:t>
                      </a:r>
                    </a:p>
                    <a:p>
                      <a:r>
                        <a:rPr lang="es-CO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Mauricio</a:t>
                      </a:r>
                    </a:p>
                    <a:p>
                      <a:r>
                        <a:rPr lang="es-CO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Gustavo</a:t>
                      </a:r>
                    </a:p>
                    <a:p>
                      <a:r>
                        <a:rPr lang="es-CO" dirty="0"/>
                        <a:t>Estilos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71404"/>
                  </a:ext>
                </a:extLst>
              </a:tr>
              <a:tr h="1570096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Lunes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Actualización de las historias de usuario en el Azure Devops para el sprint 1</a:t>
                      </a:r>
                    </a:p>
                    <a:p>
                      <a:endParaRPr lang="es-CO" sz="1200" dirty="0"/>
                    </a:p>
                    <a:p>
                      <a:endParaRPr lang="es-CO" sz="1200" dirty="0"/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realizó historia de usuario de Mockups de la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Instalación de Vue CLI para Mac OS Big Sur, inicialmente se presentan problemas de compatibilidad con el nuevo procesador M1, pero se encuentra la solución en línea utilizando Rosseta y homebrew.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alimenta el wiki en el </a:t>
                      </a:r>
                      <a:r>
                        <a:rPr lang="es-CO" sz="1200" dirty="0" err="1"/>
                        <a:t>azure</a:t>
                      </a:r>
                      <a:r>
                        <a:rPr lang="es-CO" sz="1200" dirty="0"/>
                        <a:t> </a:t>
                      </a:r>
                      <a:r>
                        <a:rPr lang="es-CO" sz="1200" dirty="0" err="1"/>
                        <a:t>devops</a:t>
                      </a:r>
                      <a:r>
                        <a:rPr lang="es-CO" sz="1200" dirty="0"/>
                        <a:t> con información relacionada con los objetivos de la app</a:t>
                      </a:r>
                    </a:p>
                    <a:p>
                      <a:r>
                        <a:rPr lang="es-CO" sz="1200" dirty="0"/>
                        <a:t>movieinfo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40598"/>
                  </a:ext>
                </a:extLst>
              </a:tr>
              <a:tr h="1149245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Martes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Actualizo el </a:t>
                      </a:r>
                      <a:r>
                        <a:rPr lang="es-CO" sz="1200"/>
                        <a:t>Azure Devops </a:t>
                      </a:r>
                      <a:r>
                        <a:rPr lang="es-CO" sz="1200" dirty="0"/>
                        <a:t>con todas las tareas que se deben realizar para el sprint 1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Se realizó historia de usuario de UML de la aplicación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Creación del proyecto con Vue js, con el comando “vue create movieinfo”, se va a trabajar con la versión Vue2, Babel, Router y Eslint.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alimenta el wiki en el </a:t>
                      </a:r>
                      <a:r>
                        <a:rPr lang="es-CO" sz="1200" dirty="0" err="1"/>
                        <a:t>azure</a:t>
                      </a:r>
                      <a:r>
                        <a:rPr lang="es-CO" sz="1200" dirty="0"/>
                        <a:t> </a:t>
                      </a:r>
                      <a:r>
                        <a:rPr lang="es-CO" sz="1200" dirty="0" err="1"/>
                        <a:t>devops</a:t>
                      </a:r>
                      <a:r>
                        <a:rPr lang="es-CO" sz="1200" dirty="0"/>
                        <a:t> con información relacionada con la interfaz</a:t>
                      </a:r>
                    </a:p>
                    <a:p>
                      <a:r>
                        <a:rPr lang="es-CO" sz="1200" dirty="0"/>
                        <a:t>de la app movieinfo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706"/>
                  </a:ext>
                </a:extLst>
              </a:tr>
              <a:tr h="1359670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Miércoles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Actualizar el documento de requerimientos de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Se realizó historia de usuario de Login de la aplicación</a:t>
                      </a:r>
                    </a:p>
                    <a:p>
                      <a:endParaRPr lang="es-CO" sz="1200" dirty="0"/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examina la estructura de carpetas y archivos que se generaron al crear el proyecto movieinfo,  se inicia la aplicación para verificar que se haya creado correctamente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alimenta el wiki en el </a:t>
                      </a:r>
                      <a:r>
                        <a:rPr lang="es-CO" sz="1200" dirty="0" err="1"/>
                        <a:t>azure</a:t>
                      </a:r>
                      <a:r>
                        <a:rPr lang="es-CO" sz="1200" dirty="0"/>
                        <a:t> </a:t>
                      </a:r>
                      <a:r>
                        <a:rPr lang="es-CO" sz="1200" dirty="0" err="1"/>
                        <a:t>devops</a:t>
                      </a:r>
                      <a:r>
                        <a:rPr lang="es-CO" sz="1200" dirty="0"/>
                        <a:t> con información relacionada con requerimientos funcionales</a:t>
                      </a:r>
                    </a:p>
                    <a:p>
                      <a:r>
                        <a:rPr lang="es-CO" sz="1200" dirty="0"/>
                        <a:t>de la app movieinfo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90020"/>
                  </a:ext>
                </a:extLst>
              </a:tr>
              <a:tr h="517970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Jueves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Elaboración de actas de reunión del 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Se realizó historia de usuario de Búsqueda de la aplicación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realizaron algunos ajustes y se borraron las etiquetas que vienen por defecto en el componente Helloword.vue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alimenta el wiki en el </a:t>
                      </a:r>
                      <a:r>
                        <a:rPr lang="es-CO" sz="1200" dirty="0" err="1"/>
                        <a:t>azure</a:t>
                      </a:r>
                      <a:r>
                        <a:rPr lang="es-CO" sz="1200" dirty="0"/>
                        <a:t> </a:t>
                      </a:r>
                      <a:r>
                        <a:rPr lang="es-CO" sz="1200" dirty="0" err="1"/>
                        <a:t>devops</a:t>
                      </a:r>
                      <a:r>
                        <a:rPr lang="es-CO" sz="1200" dirty="0"/>
                        <a:t> con información relacionada con requerimientos  no funcionales</a:t>
                      </a:r>
                    </a:p>
                    <a:p>
                      <a:r>
                        <a:rPr lang="es-CO" sz="1200" dirty="0"/>
                        <a:t>de la app movieinfo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67067"/>
                  </a:ext>
                </a:extLst>
              </a:tr>
              <a:tr h="503313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Viernes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Entrega del informe de retrospectiva del 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Se realizó historia de usuario de Base de datos de la aplicación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Se realizaron algunos ajustes en el componente Home.vue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diseño el logo de la aplicación </a:t>
                      </a:r>
                      <a:r>
                        <a:rPr lang="es-CO" sz="1200" dirty="0" err="1"/>
                        <a:t>moveinfo</a:t>
                      </a:r>
                      <a:endParaRPr lang="es-CO" sz="1200" dirty="0"/>
                    </a:p>
                    <a:p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2507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EDEE118-8484-C240-B414-074977A9C741}"/>
              </a:ext>
            </a:extLst>
          </p:cNvPr>
          <p:cNvSpPr txBox="1"/>
          <p:nvPr/>
        </p:nvSpPr>
        <p:spPr>
          <a:xfrm>
            <a:off x="5326398" y="0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Spring 1</a:t>
            </a:r>
          </a:p>
        </p:txBody>
      </p:sp>
    </p:spTree>
    <p:extLst>
      <p:ext uri="{BB962C8B-B14F-4D97-AF65-F5344CB8AC3E}">
        <p14:creationId xmlns:p14="http://schemas.microsoft.com/office/powerpoint/2010/main" val="107149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20CB6B2D-AA6E-9B47-8739-5BFDB77CB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2980"/>
              </p:ext>
            </p:extLst>
          </p:nvPr>
        </p:nvGraphicFramePr>
        <p:xfrm>
          <a:off x="0" y="584774"/>
          <a:ext cx="12192000" cy="5501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586">
                  <a:extLst>
                    <a:ext uri="{9D8B030D-6E8A-4147-A177-3AD203B41FA5}">
                      <a16:colId xmlns:a16="http://schemas.microsoft.com/office/drawing/2014/main" val="2063905031"/>
                    </a:ext>
                  </a:extLst>
                </a:gridCol>
                <a:gridCol w="2373877">
                  <a:extLst>
                    <a:ext uri="{9D8B030D-6E8A-4147-A177-3AD203B41FA5}">
                      <a16:colId xmlns:a16="http://schemas.microsoft.com/office/drawing/2014/main" val="721277414"/>
                    </a:ext>
                  </a:extLst>
                </a:gridCol>
                <a:gridCol w="1828978">
                  <a:extLst>
                    <a:ext uri="{9D8B030D-6E8A-4147-A177-3AD203B41FA5}">
                      <a16:colId xmlns:a16="http://schemas.microsoft.com/office/drawing/2014/main" val="315718765"/>
                    </a:ext>
                  </a:extLst>
                </a:gridCol>
                <a:gridCol w="1808990">
                  <a:extLst>
                    <a:ext uri="{9D8B030D-6E8A-4147-A177-3AD203B41FA5}">
                      <a16:colId xmlns:a16="http://schemas.microsoft.com/office/drawing/2014/main" val="2595054065"/>
                    </a:ext>
                  </a:extLst>
                </a:gridCol>
                <a:gridCol w="2438637">
                  <a:extLst>
                    <a:ext uri="{9D8B030D-6E8A-4147-A177-3AD203B41FA5}">
                      <a16:colId xmlns:a16="http://schemas.microsoft.com/office/drawing/2014/main" val="1694545556"/>
                    </a:ext>
                  </a:extLst>
                </a:gridCol>
                <a:gridCol w="2637932">
                  <a:extLst>
                    <a:ext uri="{9D8B030D-6E8A-4147-A177-3AD203B41FA5}">
                      <a16:colId xmlns:a16="http://schemas.microsoft.com/office/drawing/2014/main" val="2274472868"/>
                    </a:ext>
                  </a:extLst>
                </a:gridCol>
              </a:tblGrid>
              <a:tr h="679835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Andrés C.</a:t>
                      </a:r>
                    </a:p>
                    <a:p>
                      <a:r>
                        <a:rPr lang="es-CO" dirty="0"/>
                        <a:t>Documentación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Alejo</a:t>
                      </a:r>
                    </a:p>
                    <a:p>
                      <a:r>
                        <a:rPr lang="es-CO" dirty="0"/>
                        <a:t>Diseño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Andrés P.</a:t>
                      </a:r>
                    </a:p>
                    <a:p>
                      <a:r>
                        <a:rPr lang="es-CO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Mauricio</a:t>
                      </a:r>
                    </a:p>
                    <a:p>
                      <a:r>
                        <a:rPr lang="es-CO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Gustavo</a:t>
                      </a:r>
                    </a:p>
                    <a:p>
                      <a:r>
                        <a:rPr lang="es-CO" dirty="0"/>
                        <a:t>Estilos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571404"/>
                  </a:ext>
                </a:extLst>
              </a:tr>
              <a:tr h="1103453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Lunes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creo el componente </a:t>
                      </a:r>
                      <a:r>
                        <a:rPr lang="es-CO" sz="1200" dirty="0" err="1"/>
                        <a:t>Footer</a:t>
                      </a:r>
                      <a:r>
                        <a:rPr lang="es-CO" sz="1200" dirty="0"/>
                        <a:t> </a:t>
                      </a:r>
                    </a:p>
                    <a:p>
                      <a:r>
                        <a:rPr lang="es-CO" sz="1200" dirty="0"/>
                        <a:t>Se importaron el </a:t>
                      </a:r>
                      <a:r>
                        <a:rPr lang="es-CO" sz="1200" dirty="0" err="1"/>
                        <a:t>Header</a:t>
                      </a:r>
                      <a:r>
                        <a:rPr lang="es-CO" sz="1200" dirty="0"/>
                        <a:t> y el </a:t>
                      </a:r>
                      <a:r>
                        <a:rPr lang="es-CO" sz="1200" dirty="0" err="1"/>
                        <a:t>Footer</a:t>
                      </a:r>
                      <a:r>
                        <a:rPr lang="es-CO" sz="1200" dirty="0"/>
                        <a:t> en la Vista Home.vue para </a:t>
                      </a:r>
                      <a:r>
                        <a:rPr lang="es-CO" sz="1200" dirty="0" err="1"/>
                        <a:t>renderizarlos</a:t>
                      </a:r>
                      <a:r>
                        <a:rPr lang="es-CO" sz="1200" dirty="0"/>
                        <a:t> en el navegador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instalo </a:t>
                      </a:r>
                      <a:r>
                        <a:rPr lang="es-CO" sz="1200" dirty="0" err="1"/>
                        <a:t>boostrap</a:t>
                      </a:r>
                      <a:r>
                        <a:rPr lang="es-CO" sz="1200" dirty="0"/>
                        <a:t> para Vue en el </a:t>
                      </a:r>
                      <a:r>
                        <a:rPr lang="es-CO" sz="1200" dirty="0" err="1"/>
                        <a:t>frontend</a:t>
                      </a:r>
                      <a:r>
                        <a:rPr lang="es-CO" sz="1200" dirty="0"/>
                        <a:t>.</a:t>
                      </a:r>
                    </a:p>
                    <a:p>
                      <a:r>
                        <a:rPr lang="es-CO" sz="1200" dirty="0"/>
                        <a:t>Se realizaron las importaciones pertinentes en el archivo </a:t>
                      </a:r>
                      <a:r>
                        <a:rPr lang="es-CO" sz="1200" dirty="0" err="1"/>
                        <a:t>main.js</a:t>
                      </a:r>
                      <a:endParaRPr lang="es-CO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40598"/>
                  </a:ext>
                </a:extLst>
              </a:tr>
              <a:tr h="1149245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Martes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creó el componente </a:t>
                      </a:r>
                      <a:r>
                        <a:rPr lang="es-CO" sz="1200" dirty="0" err="1"/>
                        <a:t>Buscar.vue</a:t>
                      </a:r>
                      <a:endParaRPr lang="es-CO" sz="1200" dirty="0"/>
                    </a:p>
                    <a:p>
                      <a:r>
                        <a:rPr lang="es-CO" sz="1200" dirty="0"/>
                        <a:t>Se incluyó la ruta al componente </a:t>
                      </a:r>
                      <a:r>
                        <a:rPr lang="es-CO" sz="1200" dirty="0" err="1"/>
                        <a:t>Buscar.vue</a:t>
                      </a:r>
                      <a:r>
                        <a:rPr lang="es-CO" sz="1200" dirty="0"/>
                        <a:t> en el archivo </a:t>
                      </a:r>
                      <a:r>
                        <a:rPr lang="es-CO" sz="1200" dirty="0" err="1"/>
                        <a:t>index.js</a:t>
                      </a:r>
                      <a:endParaRPr lang="es-CO" sz="1200" dirty="0"/>
                    </a:p>
                    <a:p>
                      <a:r>
                        <a:rPr lang="es-CO" sz="1200" dirty="0"/>
                        <a:t>Se modificó el titulo de la página que se muestra en la pestaña del navegador.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incluyo una etiqueta anchor &lt;a&gt; a en el </a:t>
                      </a:r>
                      <a:r>
                        <a:rPr lang="es-CO" sz="1200" dirty="0" err="1"/>
                        <a:t>Header</a:t>
                      </a:r>
                      <a:r>
                        <a:rPr lang="es-CO" sz="1200" dirty="0"/>
                        <a:t> y en el </a:t>
                      </a:r>
                      <a:r>
                        <a:rPr lang="es-CO" sz="1200" dirty="0" err="1"/>
                        <a:t>Footer</a:t>
                      </a:r>
                      <a:r>
                        <a:rPr lang="es-CO" sz="1200" dirty="0"/>
                        <a:t> con el icono de la aplicación, configurando su posición y tamaño dentro de los componentes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5706"/>
                  </a:ext>
                </a:extLst>
              </a:tr>
              <a:tr h="728727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Miércoles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realizó la importación del Componente </a:t>
                      </a:r>
                      <a:r>
                        <a:rPr lang="es-CO" sz="1200" dirty="0" err="1"/>
                        <a:t>Header.vue</a:t>
                      </a:r>
                      <a:r>
                        <a:rPr lang="es-CO" sz="1200" dirty="0"/>
                        <a:t> en el script del componente </a:t>
                      </a:r>
                      <a:r>
                        <a:rPr lang="es-CO" sz="1200" dirty="0" err="1"/>
                        <a:t>Buscar.vue</a:t>
                      </a:r>
                      <a:endParaRPr lang="es-CO" sz="1200" dirty="0"/>
                    </a:p>
                    <a:p>
                      <a:endParaRPr lang="es-CO" sz="1200" dirty="0"/>
                    </a:p>
                    <a:p>
                      <a:r>
                        <a:rPr lang="es-CO" sz="1200" dirty="0"/>
                        <a:t>Se incluyó la etiqueta &lt;</a:t>
                      </a:r>
                      <a:r>
                        <a:rPr lang="es-CO" sz="1200" dirty="0" err="1"/>
                        <a:t>Header</a:t>
                      </a:r>
                      <a:r>
                        <a:rPr lang="es-CO" sz="1200" dirty="0"/>
                        <a:t>&gt;&lt;/</a:t>
                      </a:r>
                      <a:r>
                        <a:rPr lang="es-CO" sz="1200" dirty="0" err="1"/>
                        <a:t>Header</a:t>
                      </a:r>
                      <a:r>
                        <a:rPr lang="es-CO" sz="1200" dirty="0"/>
                        <a:t>&gt; en el </a:t>
                      </a:r>
                      <a:r>
                        <a:rPr lang="es-CO" sz="1200" dirty="0" err="1"/>
                        <a:t>template</a:t>
                      </a:r>
                      <a:r>
                        <a:rPr lang="es-CO" sz="1200" dirty="0"/>
                        <a:t> del componente </a:t>
                      </a:r>
                      <a:r>
                        <a:rPr lang="es-CO" sz="1200" dirty="0" err="1"/>
                        <a:t>Buscar.vue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200" dirty="0"/>
                        <a:t>Se configuraron los estilos al </a:t>
                      </a:r>
                      <a:r>
                        <a:rPr lang="es-CO" sz="1200" dirty="0" err="1"/>
                        <a:t>Header</a:t>
                      </a:r>
                      <a:r>
                        <a:rPr lang="es-CO" sz="1200" dirty="0"/>
                        <a:t> y al </a:t>
                      </a:r>
                      <a:r>
                        <a:rPr lang="es-CO" sz="1200" dirty="0" err="1"/>
                        <a:t>Footer</a:t>
                      </a:r>
                      <a:r>
                        <a:rPr lang="es-CO" sz="1200" dirty="0"/>
                        <a:t> con </a:t>
                      </a:r>
                      <a:r>
                        <a:rPr lang="es-CO" sz="1200" dirty="0" err="1"/>
                        <a:t>Bootstrap</a:t>
                      </a:r>
                      <a:r>
                        <a:rPr lang="es-CO" sz="1200" dirty="0"/>
                        <a:t> Vue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090020"/>
                  </a:ext>
                </a:extLst>
              </a:tr>
              <a:tr h="517970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Jueves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configuran los estilos pertinentes para el componente Buscar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67067"/>
                  </a:ext>
                </a:extLst>
              </a:tr>
              <a:tr h="503313">
                <a:tc>
                  <a:txBody>
                    <a:bodyPr/>
                    <a:lstStyle/>
                    <a:p>
                      <a:pPr algn="l"/>
                      <a:r>
                        <a:rPr lang="es-CO" dirty="0"/>
                        <a:t>Viernes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Se configuran los estilos al formulario de búsqueda y el botón buscar en el componente buscar.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25076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AEDEE118-8484-C240-B414-074977A9C741}"/>
              </a:ext>
            </a:extLst>
          </p:cNvPr>
          <p:cNvSpPr txBox="1"/>
          <p:nvPr/>
        </p:nvSpPr>
        <p:spPr>
          <a:xfrm>
            <a:off x="5326398" y="0"/>
            <a:ext cx="1539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dirty="0"/>
              <a:t>Spring 2</a:t>
            </a:r>
          </a:p>
        </p:txBody>
      </p:sp>
    </p:spTree>
    <p:extLst>
      <p:ext uri="{BB962C8B-B14F-4D97-AF65-F5344CB8AC3E}">
        <p14:creationId xmlns:p14="http://schemas.microsoft.com/office/powerpoint/2010/main" val="3200707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813</Words>
  <Application>Microsoft Macintosh PowerPoint</Application>
  <PresentationFormat>Panorámica</PresentationFormat>
  <Paragraphs>112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Posada Murillo</dc:creator>
  <cp:lastModifiedBy>Mauricio Posada Murillo</cp:lastModifiedBy>
  <cp:revision>12</cp:revision>
  <dcterms:created xsi:type="dcterms:W3CDTF">2021-09-06T18:44:17Z</dcterms:created>
  <dcterms:modified xsi:type="dcterms:W3CDTF">2021-09-23T00:24:12Z</dcterms:modified>
</cp:coreProperties>
</file>