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0" r:id="rId22"/>
    <p:sldId id="291" r:id="rId23"/>
    <p:sldId id="292" r:id="rId24"/>
    <p:sldId id="293" r:id="rId25"/>
    <p:sldId id="294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MY" altLang="en-US"/>
              <a:t>SLIM PHP - RESTFUL MICROSERVICE</a:t>
            </a:r>
            <a:endParaRPr lang="en-MY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MY" altLang="en-US"/>
              <a:t>DEPLOYED TO HEROKU</a:t>
            </a:r>
            <a:endParaRPr lang="en-MY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3) update project at github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b="1" i="1"/>
              <a:t>git init</a:t>
            </a:r>
            <a:endParaRPr lang="en-MY" b="1" i="1"/>
          </a:p>
          <a:p>
            <a:r>
              <a:rPr lang="en-MY" b="1" i="1"/>
              <a:t>git add .</a:t>
            </a:r>
            <a:endParaRPr lang="en-MY" b="1" i="1"/>
          </a:p>
          <a:p>
            <a:r>
              <a:rPr lang="en-MY" b="1" i="1"/>
              <a:t>git commit -m “???”</a:t>
            </a:r>
            <a:endParaRPr lang="en-MY" b="1" i="1"/>
          </a:p>
          <a:p>
            <a:r>
              <a:rPr lang="en-MY" b="1" i="1"/>
              <a:t>git push -u origin master</a:t>
            </a:r>
            <a:endParaRPr lang="en-MY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492125"/>
            <a:ext cx="9395460" cy="6021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88975" y="1270635"/>
            <a:ext cx="1081278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4) updating project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/>
              <a:t>repeat this:</a:t>
            </a:r>
            <a:endParaRPr lang="en-MY"/>
          </a:p>
          <a:p>
            <a:pPr lvl="1"/>
            <a:r>
              <a:rPr lang="en-MY" b="1" i="1"/>
              <a:t>git add .</a:t>
            </a:r>
            <a:endParaRPr lang="en-MY" b="1" i="1"/>
          </a:p>
          <a:p>
            <a:pPr lvl="1"/>
            <a:r>
              <a:rPr lang="en-MY" b="1" i="1"/>
              <a:t>git commit -m “???”</a:t>
            </a:r>
            <a:endParaRPr lang="en-MY" b="1" i="1"/>
          </a:p>
          <a:p>
            <a:pPr lvl="1"/>
            <a:r>
              <a:rPr lang="en-MY" b="1" i="1"/>
              <a:t>git push -u origin master</a:t>
            </a:r>
            <a:endParaRPr lang="en-MY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p>
            <a:r>
              <a:rPr lang="en-MY" altLang="en-US"/>
              <a:t>5) deploying api to heroku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MY"/>
              <a:t>login to heroku</a:t>
            </a:r>
            <a:endParaRPr lang="en-MY"/>
          </a:p>
          <a:p>
            <a:r>
              <a:rPr lang="en-MY"/>
              <a:t>create project in heroku</a:t>
            </a:r>
            <a:endParaRPr lang="en-MY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58055" y="2253615"/>
            <a:ext cx="6911340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5) deploying api to heroku - cont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8580" cy="4351655"/>
          </a:xfrm>
        </p:spPr>
        <p:txBody>
          <a:bodyPr/>
          <a:p>
            <a:r>
              <a:rPr lang="en-MY"/>
              <a:t>go back to github command prompt folder</a:t>
            </a:r>
            <a:endParaRPr lang="en-MY"/>
          </a:p>
          <a:p>
            <a:r>
              <a:rPr lang="en-MY" b="1" i="1"/>
              <a:t>heroku login</a:t>
            </a:r>
            <a:endParaRPr lang="en-MY" b="1" i="1"/>
          </a:p>
          <a:p>
            <a:r>
              <a:rPr lang="en-MY"/>
              <a:t>add github project to existing heroku project</a:t>
            </a:r>
            <a:endParaRPr lang="en-MY"/>
          </a:p>
          <a:p>
            <a:pPr lvl="1"/>
            <a:r>
              <a:rPr lang="en-MY" b="1" i="1"/>
              <a:t>heroku git:remote -a slim-restful-api</a:t>
            </a:r>
            <a:endParaRPr lang="en-MY" b="1" i="1"/>
          </a:p>
          <a:p>
            <a:pPr lvl="1"/>
            <a:endParaRPr lang="en-MY" b="1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6035" y="3948430"/>
            <a:ext cx="8319135" cy="1023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5382895"/>
            <a:ext cx="8702675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5) deploying api to heroku - cont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8580" cy="4351655"/>
          </a:xfrm>
        </p:spPr>
        <p:txBody>
          <a:bodyPr/>
          <a:p>
            <a:pPr lvl="1"/>
            <a:r>
              <a:rPr lang="en-MY" b="1" i="1"/>
              <a:t>git add .</a:t>
            </a:r>
            <a:endParaRPr lang="en-MY" b="1" i="1"/>
          </a:p>
          <a:p>
            <a:pPr lvl="1"/>
            <a:r>
              <a:rPr lang="en-MY" b="1" i="1"/>
              <a:t>git commit -m "????"</a:t>
            </a:r>
            <a:endParaRPr lang="en-MY" b="1" i="1"/>
          </a:p>
          <a:p>
            <a:pPr lvl="1"/>
            <a:r>
              <a:rPr lang="en-MY" b="1" i="1"/>
              <a:t>git push -u origin master</a:t>
            </a:r>
            <a:endParaRPr lang="en-MY" b="1" i="1"/>
          </a:p>
          <a:p>
            <a:pPr lvl="1"/>
            <a:r>
              <a:rPr lang="en-MY" b="1" i="1"/>
              <a:t>git push heroku master</a:t>
            </a:r>
            <a:endParaRPr lang="en-MY"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9540" y="164465"/>
            <a:ext cx="9392920" cy="6529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61315" y="815975"/>
            <a:ext cx="11468100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6) add mysql to heroku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8580" cy="4351655"/>
          </a:xfrm>
        </p:spPr>
        <p:txBody>
          <a:bodyPr/>
          <a:p>
            <a:pPr lvl="0"/>
            <a:r>
              <a:rPr lang="en-MY" b="1" i="1"/>
              <a:t>verify credit/debit card</a:t>
            </a:r>
            <a:endParaRPr lang="en-MY" b="1" i="1"/>
          </a:p>
          <a:p>
            <a:pPr lvl="0"/>
            <a:r>
              <a:rPr lang="en-MY" b="1" i="1"/>
              <a:t>click project</a:t>
            </a:r>
            <a:endParaRPr lang="en-MY" b="1" i="1"/>
          </a:p>
          <a:p>
            <a:pPr lvl="0"/>
            <a:r>
              <a:rPr lang="en-MY" b="1" i="1"/>
              <a:t>click resources &gt; add-ons &gt; ClearDB MySQL</a:t>
            </a:r>
            <a:endParaRPr lang="en-MY" b="1" i="1"/>
          </a:p>
          <a:p>
            <a:pPr lvl="0"/>
            <a:r>
              <a:rPr lang="en-MY" b="1" i="1"/>
              <a:t>choose free &gt; click provision</a:t>
            </a:r>
            <a:endParaRPr lang="en-MY" b="1" i="1"/>
          </a:p>
          <a:p>
            <a:pPr lvl="0"/>
            <a:r>
              <a:rPr lang="en-MY" b="1" i="1"/>
              <a:t>go to setting &gt; click Reveal Config Vars</a:t>
            </a:r>
            <a:endParaRPr lang="en-MY" b="1" i="1"/>
          </a:p>
          <a:p>
            <a:pPr lvl="0"/>
            <a:r>
              <a:rPr lang="en-MY" b="1" i="1"/>
              <a:t>copy the value for key [CLEARDB_DATABASE_URL]</a:t>
            </a:r>
            <a:endParaRPr lang="en-MY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1) Create project in github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login to github</a:t>
            </a:r>
            <a:endParaRPr lang="en-US"/>
          </a:p>
          <a:p>
            <a:r>
              <a:rPr lang="en-US"/>
              <a:t>create new repo (</a:t>
            </a:r>
            <a:r>
              <a:rPr lang="en-MY" altLang="en-US"/>
              <a:t>anyname???</a:t>
            </a:r>
            <a:r>
              <a:rPr lang="en-US"/>
              <a:t>)</a:t>
            </a:r>
            <a:endParaRPr lang="en-US"/>
          </a:p>
          <a:p>
            <a:r>
              <a:rPr lang="en-US"/>
              <a:t>choose public</a:t>
            </a:r>
            <a:endParaRPr lang="en-US"/>
          </a:p>
          <a:p>
            <a:r>
              <a:rPr lang="en-US"/>
              <a:t>do initialize readme.md</a:t>
            </a:r>
            <a:endParaRPr lang="en-US"/>
          </a:p>
          <a:p>
            <a:r>
              <a:rPr lang="en-US"/>
              <a:t>click create button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1444625"/>
            <a:ext cx="10515600" cy="36518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815975"/>
            <a:ext cx="10515600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941070"/>
            <a:ext cx="1051560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242820" y="273050"/>
            <a:ext cx="7705090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250950" y="365125"/>
            <a:ext cx="968883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1090930"/>
            <a:ext cx="10515600" cy="43599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6) mysql db credential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8580" cy="4351655"/>
          </a:xfrm>
        </p:spPr>
        <p:txBody>
          <a:bodyPr>
            <a:normAutofit lnSpcReduction="10000"/>
          </a:bodyPr>
          <a:p>
            <a:pPr lvl="0"/>
            <a:r>
              <a:rPr lang="en-MY" b="1" i="1"/>
              <a:t>from the value for key [CLEARDB_DATABASE_URL]</a:t>
            </a:r>
            <a:endParaRPr lang="en-MY" b="1" i="1"/>
          </a:p>
          <a:p>
            <a:pPr lvl="1"/>
            <a:r>
              <a:rPr lang="en-MY" b="1" i="1"/>
              <a:t>mysql://b2c07d14ed6b4d:41742ffe@us-cdbr-iron-east-02.cleardb.net/heroku_b87ed7284b3ba42?reconnect=true</a:t>
            </a:r>
            <a:endParaRPr lang="en-MY" b="1" i="1"/>
          </a:p>
          <a:p>
            <a:pPr lvl="1"/>
            <a:endParaRPr lang="en-MY" b="1" i="1"/>
          </a:p>
          <a:p>
            <a:pPr lvl="1"/>
            <a:r>
              <a:rPr lang="en-MY" b="1" i="1"/>
              <a:t>   $dbhost="</a:t>
            </a:r>
            <a:r>
              <a:rPr lang="en-MY" b="1" i="1">
                <a:sym typeface="+mn-ea"/>
              </a:rPr>
              <a:t>us-cdbr-iron-east-02.cleardb.net</a:t>
            </a:r>
            <a:r>
              <a:rPr lang="en-MY" b="1" i="1"/>
              <a:t>";</a:t>
            </a:r>
            <a:endParaRPr lang="en-MY" b="1" i="1"/>
          </a:p>
          <a:p>
            <a:pPr lvl="1"/>
            <a:r>
              <a:rPr lang="en-MY" b="1" i="1"/>
              <a:t>   $dbuser="</a:t>
            </a:r>
            <a:r>
              <a:rPr lang="en-MY" b="1" i="1">
                <a:sym typeface="+mn-ea"/>
              </a:rPr>
              <a:t>b2c07d14ed6b4d</a:t>
            </a:r>
            <a:r>
              <a:rPr lang="en-MY" b="1" i="1"/>
              <a:t>";</a:t>
            </a:r>
            <a:endParaRPr lang="en-MY" b="1" i="1"/>
          </a:p>
          <a:p>
            <a:pPr lvl="1"/>
            <a:r>
              <a:rPr lang="en-MY" b="1" i="1"/>
              <a:t>   $dbpass="</a:t>
            </a:r>
            <a:r>
              <a:rPr lang="en-MY" b="1" i="1">
                <a:sym typeface="+mn-ea"/>
              </a:rPr>
              <a:t>41742ffe</a:t>
            </a:r>
            <a:r>
              <a:rPr lang="en-MY" b="1" i="1"/>
              <a:t>";</a:t>
            </a:r>
            <a:endParaRPr lang="en-MY" b="1" i="1"/>
          </a:p>
          <a:p>
            <a:pPr lvl="1"/>
            <a:r>
              <a:rPr lang="en-MY" b="1" i="1"/>
              <a:t>   $dbname="</a:t>
            </a:r>
            <a:r>
              <a:rPr lang="en-MY" b="1" i="1">
                <a:sym typeface="+mn-ea"/>
              </a:rPr>
              <a:t>heroku_b87ed7284b3ba42</a:t>
            </a:r>
            <a:r>
              <a:rPr lang="en-MY" b="1" i="1"/>
              <a:t>";</a:t>
            </a:r>
            <a:endParaRPr lang="en-MY" b="1" i="1"/>
          </a:p>
          <a:p>
            <a:pPr lvl="0"/>
            <a:r>
              <a:rPr lang="en-MY" b="1" i="1"/>
              <a:t>Use navicat, phpmyadmin, mysql workbench etc to manage your db using the credential</a:t>
            </a:r>
            <a:endParaRPr lang="en-MY" b="1" i="1"/>
          </a:p>
          <a:p>
            <a:pPr lvl="0"/>
            <a:r>
              <a:rPr lang="en-MY" b="1" i="1"/>
              <a:t>use the credential in your slim php api</a:t>
            </a:r>
            <a:endParaRPr lang="en-MY" b="1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MY" altLang="en-US"/>
              <a:t>Sample code for db operations (create_db.php)</a:t>
            </a:r>
            <a:br>
              <a:rPr lang="en-MY" altLang="en-US"/>
            </a:br>
            <a:r>
              <a:rPr lang="en-MY" altLang="en-US"/>
              <a:t>set the credential and PDO</a:t>
            </a:r>
            <a:endParaRPr lang="en-MY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0" y="2400300"/>
            <a:ext cx="905383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MY" altLang="en-US"/>
              <a:t>Sample code for db operations</a:t>
            </a:r>
            <a:br>
              <a:rPr lang="en-MY" altLang="en-US"/>
            </a:br>
            <a:r>
              <a:rPr lang="en-MY" altLang="en-US"/>
              <a:t>create table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8285" y="1489710"/>
            <a:ext cx="6615430" cy="5104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MY" altLang="en-US"/>
              <a:t>Sample code for db operations</a:t>
            </a:r>
            <a:br>
              <a:rPr lang="en-MY" altLang="en-US"/>
            </a:br>
            <a:r>
              <a:rPr lang="en-MY" altLang="en-US"/>
              <a:t>insert record</a:t>
            </a:r>
            <a:endParaRPr lang="en-MY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980" y="1713230"/>
            <a:ext cx="11494770" cy="4575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965325" y="365125"/>
            <a:ext cx="826071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84780" y="2000885"/>
            <a:ext cx="6189980" cy="18605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4780" y="158750"/>
            <a:ext cx="6460490" cy="196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0" y="3866515"/>
            <a:ext cx="580263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294765" y="421005"/>
            <a:ext cx="960120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2) Clone project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/>
              <a:t>Windows explorer: </a:t>
            </a:r>
            <a:r>
              <a:rPr lang="en-MY">
                <a:sym typeface="+mn-ea"/>
              </a:rPr>
              <a:t>create special folder for github project</a:t>
            </a:r>
            <a:endParaRPr lang="en-MY"/>
          </a:p>
          <a:p>
            <a:r>
              <a:rPr lang="en-MY"/>
              <a:t>go to command prompt</a:t>
            </a:r>
            <a:endParaRPr lang="en-MY"/>
          </a:p>
          <a:p>
            <a:r>
              <a:rPr lang="en-MY"/>
              <a:t>cd to the folder</a:t>
            </a:r>
            <a:endParaRPr lang="en-MY"/>
          </a:p>
          <a:p>
            <a:r>
              <a:rPr lang="en-MY"/>
              <a:t>clone project in the folder</a:t>
            </a:r>
            <a:endParaRPr lang="en-M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225" y="528955"/>
            <a:ext cx="10273030" cy="5987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485" y="525780"/>
            <a:ext cx="11035030" cy="5807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4380" y="309880"/>
            <a:ext cx="10681970" cy="6225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2) Clone project - cont.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28580" cy="678180"/>
          </a:xfrm>
        </p:spPr>
        <p:txBody>
          <a:bodyPr/>
          <a:p>
            <a:r>
              <a:rPr lang="en-MY"/>
              <a:t>copy source code to the empty git project - </a:t>
            </a:r>
            <a:r>
              <a:rPr lang="en-MY" b="1" i="1"/>
              <a:t>https://bit.ly/2ZqJahN</a:t>
            </a:r>
            <a:endParaRPr lang="en-MY" b="1" i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36420" y="2510790"/>
            <a:ext cx="8458200" cy="4058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Presentation</Application>
  <PresentationFormat>Widescreen</PresentationFormat>
  <Paragraphs>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1) Create project in github</vt:lpstr>
      <vt:lpstr>PowerPoint 演示文稿</vt:lpstr>
      <vt:lpstr>PowerPoint 演示文稿</vt:lpstr>
      <vt:lpstr>PowerPoint 演示文稿</vt:lpstr>
      <vt:lpstr>2) Clone project</vt:lpstr>
      <vt:lpstr>2) Clone project</vt:lpstr>
      <vt:lpstr>PowerPoint 演示文稿</vt:lpstr>
      <vt:lpstr>PowerPoint 演示文稿</vt:lpstr>
      <vt:lpstr>3) update project at github</vt:lpstr>
      <vt:lpstr>4) updating project</vt:lpstr>
      <vt:lpstr>5) deploying api to heroku</vt:lpstr>
      <vt:lpstr>5) deploying api to heroku - cont</vt:lpstr>
      <vt:lpstr>PowerPoint 演示文稿</vt:lpstr>
      <vt:lpstr>PowerPoint 演示文稿</vt:lpstr>
      <vt:lpstr>5) deploying api to heroku - cont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6) add mysql to heroku</vt:lpstr>
      <vt:lpstr>6) mysql db credential</vt:lpstr>
      <vt:lpstr>Sample code for db operations set the credential and PDO</vt:lpstr>
      <vt:lpstr>Sample code for db operations create table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 PHP - RESTFUL MICROSERVICE</dc:title>
  <dc:creator>GATES</dc:creator>
  <cp:lastModifiedBy>GATES</cp:lastModifiedBy>
  <cp:revision>13</cp:revision>
  <dcterms:created xsi:type="dcterms:W3CDTF">2019-04-22T16:43:50Z</dcterms:created>
  <dcterms:modified xsi:type="dcterms:W3CDTF">2019-04-22T17:53:57Z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