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003e39fd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003e39fd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003e39fd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003e39fd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003e39fd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003e39fd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003e39fd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003e39fd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003e39fd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003e39fd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003e39fd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003e39fd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E3DED1"/>
                </a:solidFill>
              </a:rPr>
              <a:t>Criação de Sistema para Biblioteca.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</a:rPr>
              <a:t>Alunos: Elizeu e Gabriel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E3DED1"/>
                </a:solidFill>
              </a:rPr>
              <a:t>Visão Geral do Projeto.</a:t>
            </a:r>
            <a:endParaRPr sz="41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38100" rtl="0" algn="just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ECECEC"/>
                </a:solidFill>
              </a:rPr>
              <a:t>Este projeto visa desenvolver um sistema integrado de gestão para bibliotecas. O sistema proposto irá facilitar o gerenciamento de recursos, melhorar a eficiência operacional e proporcionar uma experiência de usuário aprimorada tanto para os funcionários da biblioteca quanto para os visitantes. </a:t>
            </a:r>
            <a:endParaRPr sz="1900">
              <a:solidFill>
                <a:srgbClr val="ECECEC"/>
              </a:solidFill>
            </a:endParaRPr>
          </a:p>
          <a:p>
            <a:pPr indent="0" lvl="0" marL="381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ECECEC"/>
              </a:solidFill>
            </a:endParaRPr>
          </a:p>
          <a:p>
            <a:pPr indent="0" lvl="0" marL="38100" rtl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900">
                <a:solidFill>
                  <a:srgbClr val="ECECEC"/>
                </a:solidFill>
              </a:rPr>
              <a:t>A implementação deste sistema contribuirá significativamente para a organização, catalogação e recuperação de usuários e livros, além de oferecer funcionalidades avançadas como pesquisa, reservas e renovações de livros.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1 - </a:t>
            </a:r>
            <a:r>
              <a:rPr lang="pt-BR">
                <a:solidFill>
                  <a:schemeClr val="dk1"/>
                </a:solidFill>
              </a:rPr>
              <a:t>Conversas</a:t>
            </a:r>
            <a:r>
              <a:rPr lang="pt-BR">
                <a:solidFill>
                  <a:schemeClr val="dk1"/>
                </a:solidFill>
              </a:rPr>
              <a:t> com os </a:t>
            </a:r>
            <a:r>
              <a:rPr lang="pt-BR">
                <a:solidFill>
                  <a:schemeClr val="dk1"/>
                </a:solidFill>
              </a:rPr>
              <a:t>Stakeholders - 2 dias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2 - Elaboração do projeto - 1 semanas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3 - Revisão do projeto - 1 semana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4 - Correções do projeto - 3 dias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5 - Desenvolvimento - até 2 meses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Começo até Entrega - até 3 meses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-01x Analista;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-02x Desenvolvedor Front-end;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	-02x Junior;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-01x Desenvolvedores Back-end;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	-01x pleno;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-01x Desenvolvedor(DBA) de Banco de Dados;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	-01x Pleno;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CUSTOS: Equipe</a:t>
            </a:r>
            <a:endParaRPr sz="32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Desenvolvimento: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- Analista: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	- R$ 3.200,00;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Programadores</a:t>
            </a:r>
            <a:r>
              <a:rPr lang="pt-BR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- </a:t>
            </a:r>
            <a:r>
              <a:rPr lang="pt-BR" sz="2000">
                <a:solidFill>
                  <a:schemeClr val="dk1"/>
                </a:solidFill>
              </a:rPr>
              <a:t>Junior: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	- </a:t>
            </a:r>
            <a:r>
              <a:rPr lang="pt-BR" sz="2000">
                <a:solidFill>
                  <a:schemeClr val="dk1"/>
                </a:solidFill>
              </a:rPr>
              <a:t>R$ 2.751,00;</a:t>
            </a:r>
            <a:endParaRPr sz="2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- Pleno</a:t>
            </a:r>
            <a:r>
              <a:rPr lang="pt-BR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	- R$ 6.500,00;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- Sênior: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	- R$ 8.387,00;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- DBA pleno: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- R$ </a:t>
            </a:r>
            <a:r>
              <a:rPr lang="pt-BR" sz="2000">
                <a:solidFill>
                  <a:schemeClr val="dk1"/>
                </a:solidFill>
              </a:rPr>
              <a:t>6.500,00;</a:t>
            </a:r>
            <a:br>
              <a:rPr lang="pt-BR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Total m</a:t>
            </a:r>
            <a:r>
              <a:rPr lang="pt-BR" sz="2000">
                <a:solidFill>
                  <a:schemeClr val="dk1"/>
                </a:solidFill>
              </a:rPr>
              <a:t>ensal</a:t>
            </a:r>
            <a:r>
              <a:rPr lang="pt-BR" sz="2000">
                <a:solidFill>
                  <a:schemeClr val="dk1"/>
                </a:solidFill>
              </a:rPr>
              <a:t>: R$ 22.202;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Custos e margem de lucro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Estimativa de custo genérico mensal: R$ 3.000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Custo total mensal = R$ 25.202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Margem de lucro de 20%.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Tempo de entrega de 2 até 3 meses.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Preço final total ao cliente = R$ 60.484,8 ~ 90.727,2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CUSTOS:</a:t>
            </a:r>
            <a:r>
              <a:rPr lang="pt-BR" sz="3200"/>
              <a:t> Banco de Dados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</a:t>
            </a:r>
            <a:endParaRPr sz="320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Licença: 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pt-BR" sz="2000">
                <a:solidFill>
                  <a:schemeClr val="dk1"/>
                </a:solidFill>
              </a:rPr>
              <a:t>Gratuita (MySQL, PostgreSQL, etc.)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ORACLE cloud: 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	</a:t>
            </a:r>
            <a:r>
              <a:rPr lang="pt-BR" sz="1600">
                <a:solidFill>
                  <a:schemeClr val="dk1"/>
                </a:solidFill>
              </a:rPr>
              <a:t>Maquina virtual (VM):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pt-BR" sz="1600">
                <a:solidFill>
                  <a:schemeClr val="dk1"/>
                </a:solidFill>
              </a:rPr>
              <a:t>R$ 1603,24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	</a:t>
            </a:r>
            <a:r>
              <a:rPr lang="pt-BR" sz="1600">
                <a:solidFill>
                  <a:schemeClr val="dk1"/>
                </a:solidFill>
              </a:rPr>
              <a:t>Armazenamento em Bloco (Storage):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pt-BR" sz="1600">
                <a:solidFill>
                  <a:schemeClr val="dk1"/>
                </a:solidFill>
              </a:rPr>
              <a:t>R$ 369,95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	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Total (Mensal): R$ 1.973,19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