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579100" cy="6858001"/>
  <p:notesSz cx="10579100" cy="6858001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3087" y="539987"/>
            <a:ext cx="54578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168" y="2059208"/>
            <a:ext cx="7817662" cy="2182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notesSlide" Target="../notesSlides/notesSlide1.xml"/><Relationship Id="rId6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0.xml"/><Relationship Id="rId4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notesSlide" Target="../notesSlides/notesSlide11.xml"/><Relationship Id="rId5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notesSlide" Target="../notesSlides/notesSlide12.xml"/><Relationship Id="rId5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notesSlide" Target="../notesSlides/notesSlide13.xml"/><Relationship Id="rId5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notesSlide" Target="../notesSlides/notesSlide14.xml"/><Relationship Id="rId4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Relationship Id="rId3" Type="http://schemas.openxmlformats.org/officeDocument/2006/relationships/hyperlink" Target="mailto:rogrigog@gmail.com" TargetMode="External"/><Relationship Id="rId4" Type="http://schemas.openxmlformats.org/officeDocument/2006/relationships/hyperlink" Target="mailto:dnJ@Omail.com" TargetMode="External"/><Relationship Id="rId5" Type="http://schemas.openxmlformats.org/officeDocument/2006/relationships/notesSlide" Target="../notesSlides/notesSlide15.xml"/><Relationship Id="rId6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notesSlide" Target="../notesSlides/notesSlide16.xml"/><Relationship Id="rId4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Relationship Id="rId3" Type="http://schemas.openxmlformats.org/officeDocument/2006/relationships/notesSlide" Target="../notesSlides/notesSlide17.xml"/><Relationship Id="rId4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Relationship Id="rId3" Type="http://schemas.openxmlformats.org/officeDocument/2006/relationships/notesSlide" Target="../notesSlides/notesSlide18.xml"/><Relationship Id="rId4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hyperlink" Target="mailto:amaral.elizeu@estudante.ifmt.edu.br" TargetMode="External"/><Relationship Id="rId5" Type="http://schemas.openxmlformats.org/officeDocument/2006/relationships/image" Target="../media/image29.jpg"/><Relationship Id="rId6" Type="http://schemas.openxmlformats.org/officeDocument/2006/relationships/notesSlide" Target="../notesSlides/notesSlide19.xml"/><Relationship Id="rId7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2.xml"/><Relationship Id="rId4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notesSlide" Target="../notesSlides/notesSlide6.xml"/><Relationship Id="rId5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notesSlide" Target="../notesSlides/notesSlide7.xml"/><Relationship Id="rId5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notesSlide" Target="../notesSlides/notesSlide8.xml"/><Relationship Id="rId4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notesSlide" Target="../notesSlides/notesSlide9.xml"/><Relationship Id="rId5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2863" y="6150282"/>
            <a:ext cx="1938655" cy="52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50">
                <a:latin typeface="Arial"/>
                <a:cs typeface="Arial"/>
              </a:rPr>
              <a:t>IFMT</a:t>
            </a:r>
            <a:r>
              <a:rPr dirty="0" sz="1450" spc="-45">
                <a:latin typeface="Arial"/>
                <a:cs typeface="Arial"/>
              </a:rPr>
              <a:t> </a:t>
            </a:r>
            <a:r>
              <a:rPr dirty="0" sz="1450">
                <a:latin typeface="Arial"/>
                <a:cs typeface="Arial"/>
              </a:rPr>
              <a:t>- </a:t>
            </a:r>
            <a:r>
              <a:rPr dirty="0" sz="1450" spc="-5">
                <a:latin typeface="Arial"/>
                <a:cs typeface="Arial"/>
              </a:rPr>
              <a:t>Ca</a:t>
            </a:r>
            <a:r>
              <a:rPr dirty="0" sz="1450">
                <a:latin typeface="Arial"/>
                <a:cs typeface="Arial"/>
              </a:rPr>
              <a:t>m</a:t>
            </a:r>
            <a:r>
              <a:rPr dirty="0" sz="1450" spc="-5">
                <a:latin typeface="Arial"/>
                <a:cs typeface="Arial"/>
              </a:rPr>
              <a:t>pu</a:t>
            </a:r>
            <a:r>
              <a:rPr dirty="0" sz="1450">
                <a:latin typeface="Arial"/>
                <a:cs typeface="Arial"/>
              </a:rPr>
              <a:t>s</a:t>
            </a:r>
            <a:r>
              <a:rPr dirty="0" sz="1450" spc="3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Cu</a:t>
            </a:r>
            <a:r>
              <a:rPr dirty="0" sz="1450">
                <a:latin typeface="Arial"/>
                <a:cs typeface="Arial"/>
              </a:rPr>
              <a:t>i</a:t>
            </a:r>
            <a:r>
              <a:rPr dirty="0" sz="1450" spc="-5">
                <a:latin typeface="Arial"/>
                <a:cs typeface="Arial"/>
              </a:rPr>
              <a:t>abá</a:t>
            </a: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u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abá,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–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06/06/2</a:t>
            </a:r>
            <a:r>
              <a:rPr dirty="0" sz="1200" spc="-10">
                <a:latin typeface="Arial"/>
                <a:cs typeface="Arial"/>
              </a:rPr>
              <a:t>02</a:t>
            </a: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479" y="5086558"/>
            <a:ext cx="5034280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5155" marR="5080" indent="-593090">
              <a:lnSpc>
                <a:spcPct val="100000"/>
              </a:lnSpc>
            </a:pPr>
            <a:r>
              <a:rPr dirty="0" sz="1900" spc="-20" b="1">
                <a:latin typeface="Arial"/>
                <a:cs typeface="Arial"/>
              </a:rPr>
              <a:t>D</a:t>
            </a:r>
            <a:r>
              <a:rPr dirty="0" sz="1900" spc="-10" b="1">
                <a:latin typeface="Arial"/>
                <a:cs typeface="Arial"/>
              </a:rPr>
              <a:t>isce</a:t>
            </a:r>
            <a:r>
              <a:rPr dirty="0" sz="1900" spc="-10" b="1">
                <a:latin typeface="Arial"/>
                <a:cs typeface="Arial"/>
              </a:rPr>
              <a:t>n</a:t>
            </a:r>
            <a:r>
              <a:rPr dirty="0" sz="1900" spc="-10" b="1">
                <a:latin typeface="Arial"/>
                <a:cs typeface="Arial"/>
              </a:rPr>
              <a:t>te:</a:t>
            </a:r>
            <a:r>
              <a:rPr dirty="0" sz="1900" spc="25" b="1"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lizeu</a:t>
            </a:r>
            <a:r>
              <a:rPr dirty="0" sz="1900" spc="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d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ei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900" spc="-15" b="1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900" spc="2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d</a:t>
            </a:r>
            <a:r>
              <a:rPr dirty="0" sz="1900" spc="-15" b="1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900" spc="-8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1900" spc="-30" b="1">
                <a:solidFill>
                  <a:srgbClr val="0066CC"/>
                </a:solidFill>
                <a:latin typeface="Arial"/>
                <a:cs typeface="Arial"/>
              </a:rPr>
              <a:t>m</a:t>
            </a:r>
            <a:r>
              <a:rPr dirty="0" sz="1900" spc="-1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al</a:t>
            </a:r>
            <a:r>
              <a:rPr dirty="0" sz="1900" spc="2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900" spc="-130" b="1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aila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n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t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D</a:t>
            </a:r>
            <a:r>
              <a:rPr dirty="0" sz="1900" spc="-10" b="1">
                <a:latin typeface="Arial"/>
                <a:cs typeface="Arial"/>
              </a:rPr>
              <a:t>o</a:t>
            </a:r>
            <a:r>
              <a:rPr dirty="0" sz="1900" spc="-15" b="1">
                <a:latin typeface="Arial"/>
                <a:cs typeface="Arial"/>
              </a:rPr>
              <a:t>ce</a:t>
            </a:r>
            <a:r>
              <a:rPr dirty="0" sz="1900" spc="-10" b="1">
                <a:latin typeface="Arial"/>
                <a:cs typeface="Arial"/>
              </a:rPr>
              <a:t>n</a:t>
            </a:r>
            <a:r>
              <a:rPr dirty="0" sz="1900" spc="-10" b="1">
                <a:latin typeface="Arial"/>
                <a:cs typeface="Arial"/>
              </a:rPr>
              <a:t>te:</a:t>
            </a:r>
            <a:r>
              <a:rPr dirty="0" sz="1900" spc="25" b="1">
                <a:latin typeface="Arial"/>
                <a:cs typeface="Arial"/>
              </a:rPr>
              <a:t> </a:t>
            </a:r>
            <a:r>
              <a:rPr dirty="0" sz="1900" spc="-15" b="1">
                <a:solidFill>
                  <a:srgbClr val="0066CC"/>
                </a:solidFill>
                <a:latin typeface="Arial"/>
                <a:cs typeface="Arial"/>
              </a:rPr>
              <a:t>J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u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lia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n</a:t>
            </a:r>
            <a:r>
              <a:rPr dirty="0" sz="1900" spc="-1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1900" spc="1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900" spc="-1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1900" spc="-1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g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tto</a:t>
            </a:r>
            <a:r>
              <a:rPr dirty="0" sz="1900" spc="1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0066CC"/>
                </a:solidFill>
                <a:latin typeface="Arial"/>
                <a:cs typeface="Arial"/>
              </a:rPr>
              <a:t>S</a:t>
            </a:r>
            <a:r>
              <a:rPr dirty="0" sz="1900" spc="-10" b="1">
                <a:solidFill>
                  <a:srgbClr val="0066CC"/>
                </a:solidFill>
                <a:latin typeface="Arial"/>
                <a:cs typeface="Arial"/>
              </a:rPr>
              <a:t>il</a:t>
            </a:r>
            <a:r>
              <a:rPr dirty="0" sz="1900" spc="-65" b="1">
                <a:solidFill>
                  <a:srgbClr val="0066CC"/>
                </a:solidFill>
                <a:latin typeface="Arial"/>
                <a:cs typeface="Arial"/>
              </a:rPr>
              <a:t>v</a:t>
            </a:r>
            <a:r>
              <a:rPr dirty="0" sz="1900" spc="-1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553212"/>
            <a:ext cx="935735" cy="1004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28729" y="562411"/>
            <a:ext cx="5000625" cy="107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5010" marR="710565" indent="507365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Mini</a:t>
            </a:r>
            <a:r>
              <a:rPr dirty="0" sz="1800" spc="-10" b="1">
                <a:latin typeface="Arial"/>
                <a:cs typeface="Arial"/>
              </a:rPr>
              <a:t>s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10" b="1">
                <a:latin typeface="Arial"/>
                <a:cs typeface="Arial"/>
              </a:rPr>
              <a:t>é</a:t>
            </a: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io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</a:t>
            </a:r>
            <a:r>
              <a:rPr dirty="0" sz="1800" spc="-5" b="1">
                <a:latin typeface="Arial"/>
                <a:cs typeface="Arial"/>
              </a:rPr>
              <a:t> E</a:t>
            </a:r>
            <a:r>
              <a:rPr dirty="0" sz="1800" b="1">
                <a:latin typeface="Arial"/>
                <a:cs typeface="Arial"/>
              </a:rPr>
              <a:t>du</a:t>
            </a:r>
            <a:r>
              <a:rPr dirty="0" sz="1800" spc="-10" b="1">
                <a:latin typeface="Arial"/>
                <a:cs typeface="Arial"/>
              </a:rPr>
              <a:t>cação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</a:t>
            </a:r>
            <a:r>
              <a:rPr dirty="0" sz="1800" spc="-10" b="1">
                <a:latin typeface="Arial"/>
                <a:cs typeface="Arial"/>
              </a:rPr>
              <a:t>s</a:t>
            </a:r>
            <a:r>
              <a:rPr dirty="0" sz="1800" b="1">
                <a:latin typeface="Arial"/>
                <a:cs typeface="Arial"/>
              </a:rPr>
              <a:t>tituto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d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</a:t>
            </a: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sso</a:t>
            </a:r>
            <a:endParaRPr sz="1800">
              <a:latin typeface="Arial"/>
              <a:cs typeface="Arial"/>
            </a:endParaRPr>
          </a:p>
          <a:p>
            <a:pPr marL="841375" marR="5080" indent="-82931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C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spc="-5" b="1">
                <a:latin typeface="Arial"/>
                <a:cs typeface="Arial"/>
              </a:rPr>
              <a:t>m</a:t>
            </a:r>
            <a:r>
              <a:rPr dirty="0" sz="1800" b="1">
                <a:latin typeface="Arial"/>
                <a:cs typeface="Arial"/>
              </a:rPr>
              <a:t>pus</a:t>
            </a:r>
            <a:r>
              <a:rPr dirty="0" sz="1800" spc="-5" b="1">
                <a:latin typeface="Arial"/>
                <a:cs typeface="Arial"/>
              </a:rPr>
              <a:t> C</a:t>
            </a:r>
            <a:r>
              <a:rPr dirty="0" sz="1800" b="1">
                <a:latin typeface="Arial"/>
                <a:cs typeface="Arial"/>
              </a:rPr>
              <a:t>ui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bá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– </a:t>
            </a:r>
            <a:r>
              <a:rPr dirty="0" sz="1800" spc="-5" b="1">
                <a:latin typeface="Arial"/>
                <a:cs typeface="Arial"/>
              </a:rPr>
              <a:t>Ce</a:t>
            </a:r>
            <a:r>
              <a:rPr dirty="0" sz="1800" b="1">
                <a:latin typeface="Arial"/>
                <a:cs typeface="Arial"/>
              </a:rPr>
              <a:t>l.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c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spc="-20" b="1">
                <a:latin typeface="Arial"/>
                <a:cs typeface="Arial"/>
              </a:rPr>
              <a:t>y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J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ge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</a:t>
            </a:r>
            <a:r>
              <a:rPr dirty="0" sz="1800" spc="-5" b="1">
                <a:latin typeface="Arial"/>
                <a:cs typeface="Arial"/>
              </a:rPr>
              <a:t> S</a:t>
            </a:r>
            <a:r>
              <a:rPr dirty="0" sz="1800" b="1">
                <a:latin typeface="Arial"/>
                <a:cs typeface="Arial"/>
              </a:rPr>
              <a:t>il</a:t>
            </a:r>
            <a:r>
              <a:rPr dirty="0" sz="1800" spc="-45" b="1">
                <a:latin typeface="Arial"/>
                <a:cs typeface="Arial"/>
              </a:rPr>
              <a:t>v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p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spc="-5" b="1">
                <a:latin typeface="Arial"/>
                <a:cs typeface="Arial"/>
              </a:rPr>
              <a:t>m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nto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5" b="1">
                <a:latin typeface="Arial"/>
                <a:cs typeface="Arial"/>
              </a:rPr>
              <a:t> C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5" b="1">
                <a:latin typeface="Arial"/>
                <a:cs typeface="Arial"/>
              </a:rPr>
              <a:t>m</a:t>
            </a:r>
            <a:r>
              <a:rPr dirty="0" sz="1800" b="1">
                <a:latin typeface="Arial"/>
                <a:cs typeface="Arial"/>
              </a:rPr>
              <a:t>put</a:t>
            </a:r>
            <a:r>
              <a:rPr dirty="0" sz="1800" spc="-10" b="1">
                <a:latin typeface="Arial"/>
                <a:cs typeface="Arial"/>
              </a:rPr>
              <a:t>ação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0411" y="3113531"/>
            <a:ext cx="7153655" cy="1011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81811" y="3320651"/>
            <a:ext cx="6581140" cy="92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600" spc="-5" b="1">
                <a:latin typeface="Arial"/>
                <a:cs typeface="Arial"/>
              </a:rPr>
              <a:t>Si</a:t>
            </a:r>
            <a:r>
              <a:rPr dirty="0" sz="3600" b="1">
                <a:latin typeface="Arial"/>
                <a:cs typeface="Arial"/>
              </a:rPr>
              <a:t>stema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d</a:t>
            </a:r>
            <a:r>
              <a:rPr dirty="0" sz="3600" b="1">
                <a:latin typeface="Arial"/>
                <a:cs typeface="Arial"/>
              </a:rPr>
              <a:t>e</a:t>
            </a:r>
            <a:r>
              <a:rPr dirty="0" sz="3600" spc="10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in</a:t>
            </a:r>
            <a:r>
              <a:rPr dirty="0" sz="3600" b="1">
                <a:latin typeface="Arial"/>
                <a:cs typeface="Arial"/>
              </a:rPr>
              <a:t>ve</a:t>
            </a:r>
            <a:r>
              <a:rPr dirty="0" sz="3600" spc="-5" b="1">
                <a:latin typeface="Arial"/>
                <a:cs typeface="Arial"/>
              </a:rPr>
              <a:t>n</a:t>
            </a:r>
            <a:r>
              <a:rPr dirty="0" sz="3600" b="1">
                <a:latin typeface="Arial"/>
                <a:cs typeface="Arial"/>
              </a:rPr>
              <a:t>tár</a:t>
            </a:r>
            <a:r>
              <a:rPr dirty="0" sz="3600" spc="-5" b="1">
                <a:latin typeface="Arial"/>
                <a:cs typeface="Arial"/>
              </a:rPr>
              <a:t>i</a:t>
            </a:r>
            <a:r>
              <a:rPr dirty="0" sz="3600" b="1">
                <a:latin typeface="Arial"/>
                <a:cs typeface="Arial"/>
              </a:rPr>
              <a:t>o</a:t>
            </a:r>
            <a:r>
              <a:rPr dirty="0" sz="3600" spc="-10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d</a:t>
            </a:r>
            <a:r>
              <a:rPr dirty="0" sz="3600" b="1">
                <a:latin typeface="Arial"/>
                <a:cs typeface="Arial"/>
              </a:rPr>
              <a:t>e</a:t>
            </a:r>
            <a:r>
              <a:rPr dirty="0" sz="3600" spc="10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O</a:t>
            </a:r>
            <a:r>
              <a:rPr dirty="0" sz="3600" b="1">
                <a:latin typeface="Arial"/>
                <a:cs typeface="Arial"/>
              </a:rPr>
              <a:t>NG</a:t>
            </a:r>
            <a:endParaRPr sz="3600">
              <a:latin typeface="Arial"/>
              <a:cs typeface="Arial"/>
            </a:endParaRPr>
          </a:p>
          <a:p>
            <a:pPr algn="ctr" marL="80645">
              <a:lnSpc>
                <a:spcPct val="100000"/>
              </a:lnSpc>
              <a:spcBef>
                <a:spcPts val="610"/>
              </a:spcBef>
            </a:pPr>
            <a:r>
              <a:rPr dirty="0" sz="2400" b="1">
                <a:latin typeface="Arial"/>
                <a:cs typeface="Arial"/>
              </a:rPr>
              <a:t>(</a:t>
            </a:r>
            <a:r>
              <a:rPr dirty="0" sz="2400" spc="-5" b="1">
                <a:latin typeface="Arial"/>
                <a:cs typeface="Arial"/>
              </a:rPr>
              <a:t>Funda</a:t>
            </a:r>
            <a:r>
              <a:rPr dirty="0" sz="2400" b="1">
                <a:latin typeface="Arial"/>
                <a:cs typeface="Arial"/>
              </a:rPr>
              <a:t>m</a:t>
            </a:r>
            <a:r>
              <a:rPr dirty="0" sz="2400" spc="-5" b="1">
                <a:latin typeface="Arial"/>
                <a:cs typeface="Arial"/>
              </a:rPr>
              <a:t>en</a:t>
            </a:r>
            <a:r>
              <a:rPr dirty="0" sz="2400" b="1">
                <a:latin typeface="Arial"/>
                <a:cs typeface="Arial"/>
              </a:rPr>
              <a:t>t</a:t>
            </a:r>
            <a:r>
              <a:rPr dirty="0" sz="2400" spc="-5" b="1">
                <a:latin typeface="Arial"/>
                <a:cs typeface="Arial"/>
              </a:rPr>
              <a:t>o</a:t>
            </a:r>
            <a:r>
              <a:rPr dirty="0" sz="2400" b="1">
                <a:latin typeface="Arial"/>
                <a:cs typeface="Arial"/>
              </a:rPr>
              <a:t>s </a:t>
            </a:r>
            <a:r>
              <a:rPr dirty="0" sz="2400" spc="-5" b="1">
                <a:latin typeface="Arial"/>
                <a:cs typeface="Arial"/>
              </a:rPr>
              <a:t>d</a:t>
            </a:r>
            <a:r>
              <a:rPr dirty="0" sz="2400" b="1">
                <a:latin typeface="Arial"/>
                <a:cs typeface="Arial"/>
              </a:rPr>
              <a:t>e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Banco</a:t>
            </a:r>
            <a:r>
              <a:rPr dirty="0" sz="2400" b="1">
                <a:latin typeface="Arial"/>
                <a:cs typeface="Arial"/>
              </a:rPr>
              <a:t>s</a:t>
            </a:r>
            <a:r>
              <a:rPr dirty="0" sz="2400" spc="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</a:t>
            </a:r>
            <a:r>
              <a:rPr dirty="0" sz="2400" b="1">
                <a:latin typeface="Arial"/>
                <a:cs typeface="Arial"/>
              </a:rPr>
              <a:t>e </a:t>
            </a:r>
            <a:r>
              <a:rPr dirty="0" sz="2400" spc="-5" b="1">
                <a:latin typeface="Arial"/>
                <a:cs typeface="Arial"/>
              </a:rPr>
              <a:t>Dados)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3507" y="504444"/>
            <a:ext cx="1019554" cy="1121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400050" cy="26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5411" y="556330"/>
            <a:ext cx="913765" cy="0"/>
          </a:xfrm>
          <a:custGeom>
            <a:avLst/>
            <a:gdLst/>
            <a:ahLst/>
            <a:cxnLst/>
            <a:rect l="l" t="t" r="r" b="b"/>
            <a:pathLst>
              <a:path w="913764" h="0">
                <a:moveTo>
                  <a:pt x="0" y="0"/>
                </a:moveTo>
                <a:lnTo>
                  <a:pt x="913330" y="0"/>
                </a:lnTo>
              </a:path>
            </a:pathLst>
          </a:custGeom>
          <a:ln w="28541">
            <a:solidFill>
              <a:srgbClr val="486B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8955" y="4284217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4" h="0">
                <a:moveTo>
                  <a:pt x="0" y="0"/>
                </a:moveTo>
                <a:lnTo>
                  <a:pt x="799165" y="0"/>
                </a:lnTo>
              </a:path>
            </a:pathLst>
          </a:custGeom>
          <a:ln w="28541">
            <a:solidFill>
              <a:srgbClr val="4867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452" y="51574"/>
            <a:ext cx="3358515" cy="182245"/>
          </a:xfrm>
          <a:custGeom>
            <a:avLst/>
            <a:gdLst/>
            <a:ahLst/>
            <a:cxnLst/>
            <a:rect l="l" t="t" r="r" b="b"/>
            <a:pathLst>
              <a:path w="3358515" h="182245">
                <a:moveTo>
                  <a:pt x="0" y="0"/>
                </a:moveTo>
                <a:lnTo>
                  <a:pt x="3358052" y="0"/>
                </a:lnTo>
                <a:lnTo>
                  <a:pt x="3358052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6674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0102" y="97782"/>
            <a:ext cx="90170" cy="121285"/>
          </a:xfrm>
          <a:custGeom>
            <a:avLst/>
            <a:gdLst/>
            <a:ahLst/>
            <a:cxnLst/>
            <a:rect l="l" t="t" r="r" b="b"/>
            <a:pathLst>
              <a:path w="90170" h="121285">
                <a:moveTo>
                  <a:pt x="0" y="0"/>
                </a:moveTo>
                <a:lnTo>
                  <a:pt x="89788" y="0"/>
                </a:lnTo>
                <a:lnTo>
                  <a:pt x="89788" y="121282"/>
                </a:lnTo>
                <a:lnTo>
                  <a:pt x="0" y="121282"/>
                </a:lnTo>
                <a:lnTo>
                  <a:pt x="0" y="0"/>
                </a:lnTo>
                <a:close/>
              </a:path>
            </a:pathLst>
          </a:custGeom>
          <a:solidFill>
            <a:srgbClr val="6674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7577" y="69443"/>
            <a:ext cx="3815715" cy="43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6865">
              <a:lnSpc>
                <a:spcPct val="100000"/>
              </a:lnSpc>
            </a:pPr>
            <a:r>
              <a:rPr dirty="0" sz="1050">
                <a:solidFill>
                  <a:srgbClr val="DDE2E4"/>
                </a:solidFill>
                <a:latin typeface="Arial"/>
                <a:cs typeface="Arial"/>
              </a:rPr>
              <a:t>Proj</a:t>
            </a:r>
            <a:r>
              <a:rPr dirty="0" sz="1050" spc="-150">
                <a:solidFill>
                  <a:srgbClr val="DDE2E4"/>
                </a:solidFill>
                <a:latin typeface="Arial"/>
                <a:cs typeface="Arial"/>
              </a:rPr>
              <a:t>e</a:t>
            </a:r>
            <a:r>
              <a:rPr dirty="0" sz="1050" spc="-10">
                <a:solidFill>
                  <a:srgbClr val="DDE2E4"/>
                </a:solidFill>
                <a:latin typeface="Arial"/>
                <a:cs typeface="Arial"/>
              </a:rPr>
              <a:t>to_Fi</a:t>
            </a:r>
            <a:r>
              <a:rPr dirty="0" sz="1050" spc="-55">
                <a:solidFill>
                  <a:srgbClr val="DDE2E4"/>
                </a:solidFill>
                <a:latin typeface="Arial"/>
                <a:cs typeface="Arial"/>
              </a:rPr>
              <a:t>n</a:t>
            </a:r>
            <a:r>
              <a:rPr dirty="0" sz="1050" spc="155">
                <a:solidFill>
                  <a:srgbClr val="DDE2E4"/>
                </a:solidFill>
                <a:latin typeface="Arial"/>
                <a:cs typeface="Arial"/>
              </a:rPr>
              <a:t>a</a:t>
            </a:r>
            <a:r>
              <a:rPr dirty="0" sz="1050" spc="140">
                <a:solidFill>
                  <a:srgbClr val="DDE2E4"/>
                </a:solidFill>
                <a:latin typeface="Arial"/>
                <a:cs typeface="Arial"/>
              </a:rPr>
              <a:t>U</a:t>
            </a:r>
            <a:r>
              <a:rPr dirty="0" sz="1050" spc="-65">
                <a:solidFill>
                  <a:srgbClr val="DDE2E4"/>
                </a:solidFill>
                <a:latin typeface="Arial"/>
                <a:cs typeface="Arial"/>
              </a:rPr>
              <a:t>n</a:t>
            </a:r>
            <a:r>
              <a:rPr dirty="0" sz="1050" spc="-15">
                <a:solidFill>
                  <a:srgbClr val="DDE2E4"/>
                </a:solidFill>
                <a:latin typeface="Arial"/>
                <a:cs typeface="Arial"/>
              </a:rPr>
              <a:t>v</a:t>
            </a:r>
            <a:r>
              <a:rPr dirty="0" sz="1050" spc="-55">
                <a:solidFill>
                  <a:srgbClr val="DDE2E4"/>
                </a:solidFill>
                <a:latin typeface="Arial"/>
                <a:cs typeface="Arial"/>
              </a:rPr>
              <a:t>e</a:t>
            </a:r>
            <a:r>
              <a:rPr dirty="0" sz="1050" spc="10">
                <a:solidFill>
                  <a:srgbClr val="DDE2E4"/>
                </a:solidFill>
                <a:latin typeface="Arial"/>
                <a:cs typeface="Arial"/>
              </a:rPr>
              <a:t>n</a:t>
            </a:r>
            <a:r>
              <a:rPr dirty="0" sz="1050" spc="20">
                <a:solidFill>
                  <a:srgbClr val="DDE2E4"/>
                </a:solidFill>
                <a:latin typeface="Arial"/>
                <a:cs typeface="Arial"/>
              </a:rPr>
              <a:t>tar</a:t>
            </a:r>
            <a:r>
              <a:rPr dirty="0" sz="1050" spc="-55">
                <a:solidFill>
                  <a:srgbClr val="DDE2E4"/>
                </a:solidFill>
                <a:latin typeface="Arial"/>
                <a:cs typeface="Arial"/>
              </a:rPr>
              <a:t>i</a:t>
            </a:r>
            <a:r>
              <a:rPr dirty="0" sz="1050" spc="-15">
                <a:solidFill>
                  <a:srgbClr val="DDE2E4"/>
                </a:solidFill>
                <a:latin typeface="Arial"/>
                <a:cs typeface="Arial"/>
              </a:rPr>
              <a:t>o_ONG/post</a:t>
            </a:r>
            <a:r>
              <a:rPr dirty="0" sz="1050">
                <a:solidFill>
                  <a:srgbClr val="DDE2E4"/>
                </a:solidFill>
                <a:latin typeface="Arial"/>
                <a:cs typeface="Arial"/>
              </a:rPr>
              <a:t>g</a:t>
            </a:r>
            <a:r>
              <a:rPr dirty="0" sz="1050" spc="-15">
                <a:solidFill>
                  <a:srgbClr val="DDE2E4"/>
                </a:solidFill>
                <a:latin typeface="Arial"/>
                <a:cs typeface="Arial"/>
              </a:rPr>
              <a:t>res</a:t>
            </a:r>
            <a:r>
              <a:rPr dirty="0" sz="1050" spc="-90">
                <a:solidFill>
                  <a:srgbClr val="DDE2E4"/>
                </a:solidFill>
                <a:latin typeface="Arial"/>
                <a:cs typeface="Arial"/>
              </a:rPr>
              <a:t>@</a:t>
            </a:r>
            <a:r>
              <a:rPr dirty="0" sz="1050" spc="-20">
                <a:solidFill>
                  <a:srgbClr val="DDE2E4"/>
                </a:solidFill>
                <a:latin typeface="Arial"/>
                <a:cs typeface="Arial"/>
              </a:rPr>
              <a:t>PostgreSQL</a:t>
            </a:r>
            <a:r>
              <a:rPr dirty="0" sz="1050" spc="25">
                <a:solidFill>
                  <a:srgbClr val="DDE2E4"/>
                </a:solidFill>
                <a:latin typeface="Arial"/>
                <a:cs typeface="Arial"/>
              </a:rPr>
              <a:t> </a:t>
            </a:r>
            <a:r>
              <a:rPr dirty="0" sz="1050" spc="-140">
                <a:solidFill>
                  <a:srgbClr val="DDE2E4"/>
                </a:solidFill>
                <a:latin typeface="Arial"/>
                <a:cs typeface="Arial"/>
              </a:rPr>
              <a:t>1</a:t>
            </a:r>
            <a:r>
              <a:rPr dirty="0" sz="1050" spc="155">
                <a:solidFill>
                  <a:srgbClr val="DDE2E4"/>
                </a:solidFill>
                <a:latin typeface="Arial"/>
                <a:cs typeface="Arial"/>
              </a:rPr>
              <a:t>4</a:t>
            </a:r>
            <a:r>
              <a:rPr dirty="0" sz="1050" spc="90">
                <a:solidFill>
                  <a:srgbClr val="DDE2E4"/>
                </a:solidFill>
                <a:latin typeface="Arial"/>
                <a:cs typeface="Arial"/>
              </a:rPr>
              <a:t> </a:t>
            </a:r>
            <a:r>
              <a:rPr dirty="0" sz="700" spc="350">
                <a:solidFill>
                  <a:srgbClr val="DDE2E4"/>
                </a:solidFill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30555" algn="l"/>
                <a:tab pos="1572895" algn="l"/>
                <a:tab pos="2486025" algn="l"/>
              </a:tabLst>
            </a:pPr>
            <a:r>
              <a:rPr dirty="0" sz="1050" spc="-25">
                <a:solidFill>
                  <a:srgbClr val="626267"/>
                </a:solidFill>
                <a:latin typeface="Arial"/>
                <a:cs typeface="Arial"/>
              </a:rPr>
              <a:t>Exp</a:t>
            </a:r>
            <a:r>
              <a:rPr dirty="0" sz="1050" spc="-45">
                <a:solidFill>
                  <a:srgbClr val="626267"/>
                </a:solidFill>
                <a:latin typeface="Arial"/>
                <a:cs typeface="Arial"/>
              </a:rPr>
              <a:t>l</a:t>
            </a:r>
            <a:r>
              <a:rPr dirty="0" sz="1050" spc="20">
                <a:solidFill>
                  <a:srgbClr val="626267"/>
                </a:solidFill>
                <a:latin typeface="Arial"/>
                <a:cs typeface="Arial"/>
              </a:rPr>
              <a:t>a</a:t>
            </a:r>
            <a:r>
              <a:rPr dirty="0" sz="1050" spc="-25">
                <a:solidFill>
                  <a:srgbClr val="626267"/>
                </a:solidFill>
                <a:latin typeface="Arial"/>
                <a:cs typeface="Arial"/>
              </a:rPr>
              <a:t>i</a:t>
            </a:r>
            <a:r>
              <a:rPr dirty="0" sz="1050" spc="95">
                <a:solidFill>
                  <a:srgbClr val="757C82"/>
                </a:solidFill>
                <a:latin typeface="Arial"/>
                <a:cs typeface="Arial"/>
              </a:rPr>
              <a:t>n</a:t>
            </a:r>
            <a:r>
              <a:rPr dirty="0" sz="1050">
                <a:solidFill>
                  <a:srgbClr val="757C82"/>
                </a:solidFill>
                <a:latin typeface="Arial"/>
                <a:cs typeface="Arial"/>
              </a:rPr>
              <a:t>	</a:t>
            </a:r>
            <a:r>
              <a:rPr dirty="0" sz="1050">
                <a:solidFill>
                  <a:srgbClr val="626267"/>
                </a:solidFill>
                <a:latin typeface="Arial"/>
                <a:cs typeface="Arial"/>
              </a:rPr>
              <a:t>Not</a:t>
            </a:r>
            <a:r>
              <a:rPr dirty="0" sz="1050" spc="-70">
                <a:solidFill>
                  <a:srgbClr val="626267"/>
                </a:solidFill>
                <a:latin typeface="Arial"/>
                <a:cs typeface="Arial"/>
              </a:rPr>
              <a:t>í</a:t>
            </a:r>
            <a:r>
              <a:rPr dirty="0" sz="1050" spc="95">
                <a:solidFill>
                  <a:srgbClr val="757C82"/>
                </a:solidFill>
                <a:latin typeface="Arial"/>
                <a:cs typeface="Arial"/>
              </a:rPr>
              <a:t>f</a:t>
            </a:r>
            <a:r>
              <a:rPr dirty="0" sz="1050" spc="-30">
                <a:solidFill>
                  <a:srgbClr val="757C82"/>
                </a:solidFill>
                <a:latin typeface="Arial"/>
                <a:cs typeface="Arial"/>
              </a:rPr>
              <a:t>l</a:t>
            </a:r>
            <a:r>
              <a:rPr dirty="0" sz="1050" spc="45">
                <a:solidFill>
                  <a:srgbClr val="626267"/>
                </a:solidFill>
                <a:latin typeface="Arial"/>
                <a:cs typeface="Arial"/>
              </a:rPr>
              <a:t>cat</a:t>
            </a:r>
            <a:r>
              <a:rPr dirty="0" sz="1050" spc="-70">
                <a:solidFill>
                  <a:srgbClr val="626267"/>
                </a:solidFill>
                <a:latin typeface="Arial"/>
                <a:cs typeface="Arial"/>
              </a:rPr>
              <a:t>i</a:t>
            </a:r>
            <a:r>
              <a:rPr dirty="0" sz="1050" spc="20">
                <a:solidFill>
                  <a:srgbClr val="626267"/>
                </a:solidFill>
                <a:latin typeface="Arial"/>
                <a:cs typeface="Arial"/>
              </a:rPr>
              <a:t>o</a:t>
            </a:r>
            <a:r>
              <a:rPr dirty="0" sz="1050" spc="75">
                <a:solidFill>
                  <a:srgbClr val="626267"/>
                </a:solidFill>
                <a:latin typeface="Arial"/>
                <a:cs typeface="Arial"/>
              </a:rPr>
              <a:t>n</a:t>
            </a:r>
            <a:r>
              <a:rPr dirty="0" sz="1050" spc="-20">
                <a:solidFill>
                  <a:srgbClr val="757C82"/>
                </a:solidFill>
                <a:latin typeface="Arial"/>
                <a:cs typeface="Arial"/>
              </a:rPr>
              <a:t>s</a:t>
            </a:r>
            <a:r>
              <a:rPr dirty="0" sz="1050">
                <a:solidFill>
                  <a:srgbClr val="757C82"/>
                </a:solidFill>
                <a:latin typeface="Arial"/>
                <a:cs typeface="Arial"/>
              </a:rPr>
              <a:t>	</a:t>
            </a:r>
            <a:r>
              <a:rPr dirty="0" sz="1050" spc="-30">
                <a:solidFill>
                  <a:srgbClr val="757C82"/>
                </a:solidFill>
                <a:latin typeface="Arial"/>
                <a:cs typeface="Arial"/>
              </a:rPr>
              <a:t>Qu</a:t>
            </a:r>
            <a:r>
              <a:rPr dirty="0" sz="1050" spc="-80">
                <a:solidFill>
                  <a:srgbClr val="757C82"/>
                </a:solidFill>
                <a:latin typeface="Arial"/>
                <a:cs typeface="Arial"/>
              </a:rPr>
              <a:t>e</a:t>
            </a:r>
            <a:r>
              <a:rPr dirty="0" sz="1050">
                <a:solidFill>
                  <a:srgbClr val="757C82"/>
                </a:solidFill>
                <a:latin typeface="Arial"/>
                <a:cs typeface="Arial"/>
              </a:rPr>
              <a:t>ry</a:t>
            </a:r>
            <a:r>
              <a:rPr dirty="0" sz="1050" spc="20">
                <a:solidFill>
                  <a:srgbClr val="757C82"/>
                </a:solidFill>
                <a:latin typeface="Arial"/>
                <a:cs typeface="Arial"/>
              </a:rPr>
              <a:t> </a:t>
            </a:r>
            <a:r>
              <a:rPr dirty="0" sz="1050" spc="-185">
                <a:solidFill>
                  <a:srgbClr val="626267"/>
                </a:solidFill>
                <a:latin typeface="Arial"/>
                <a:cs typeface="Arial"/>
              </a:rPr>
              <a:t>E</a:t>
            </a:r>
            <a:r>
              <a:rPr dirty="0" sz="1050">
                <a:solidFill>
                  <a:srgbClr val="757C82"/>
                </a:solidFill>
                <a:latin typeface="Arial"/>
                <a:cs typeface="Arial"/>
              </a:rPr>
              <a:t>ditor</a:t>
            </a:r>
            <a:r>
              <a:rPr dirty="0" sz="1050">
                <a:solidFill>
                  <a:srgbClr val="757C82"/>
                </a:solidFill>
                <a:latin typeface="Arial"/>
                <a:cs typeface="Arial"/>
              </a:rPr>
              <a:t>	</a:t>
            </a:r>
            <a:r>
              <a:rPr dirty="0" sz="1050" spc="-30">
                <a:solidFill>
                  <a:srgbClr val="626267"/>
                </a:solidFill>
                <a:latin typeface="Arial"/>
                <a:cs typeface="Arial"/>
              </a:rPr>
              <a:t>Qu</a:t>
            </a:r>
            <a:r>
              <a:rPr dirty="0" sz="1050" spc="-80">
                <a:solidFill>
                  <a:srgbClr val="626267"/>
                </a:solidFill>
                <a:latin typeface="Arial"/>
                <a:cs typeface="Arial"/>
              </a:rPr>
              <a:t>e</a:t>
            </a:r>
            <a:r>
              <a:rPr dirty="0" sz="1050">
                <a:solidFill>
                  <a:srgbClr val="757C82"/>
                </a:solidFill>
                <a:latin typeface="Arial"/>
                <a:cs typeface="Arial"/>
              </a:rPr>
              <a:t>ry</a:t>
            </a:r>
            <a:r>
              <a:rPr dirty="0" sz="1050" spc="20">
                <a:solidFill>
                  <a:srgbClr val="757C82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626267"/>
                </a:solidFill>
                <a:latin typeface="Arial"/>
                <a:cs typeface="Arial"/>
              </a:rPr>
              <a:t>Hi</a:t>
            </a:r>
            <a:r>
              <a:rPr dirty="0" sz="1050" spc="-95">
                <a:solidFill>
                  <a:srgbClr val="626267"/>
                </a:solidFill>
                <a:latin typeface="Arial"/>
                <a:cs typeface="Arial"/>
              </a:rPr>
              <a:t>s</a:t>
            </a:r>
            <a:r>
              <a:rPr dirty="0" sz="1050" spc="80">
                <a:solidFill>
                  <a:srgbClr val="757C82"/>
                </a:solidFill>
                <a:latin typeface="Arial"/>
                <a:cs typeface="Arial"/>
              </a:rPr>
              <a:t>t</a:t>
            </a:r>
            <a:r>
              <a:rPr dirty="0" sz="1050" spc="10">
                <a:solidFill>
                  <a:srgbClr val="626267"/>
                </a:solidFill>
                <a:latin typeface="Arial"/>
                <a:cs typeface="Arial"/>
              </a:rPr>
              <a:t>o</a:t>
            </a:r>
            <a:r>
              <a:rPr dirty="0" sz="1050">
                <a:solidFill>
                  <a:srgbClr val="757C82"/>
                </a:solidFill>
                <a:latin typeface="Arial"/>
                <a:cs typeface="Arial"/>
              </a:rPr>
              <a:t>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688" y="630570"/>
            <a:ext cx="4126865" cy="156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dirty="0" sz="1150" spc="409">
                <a:solidFill>
                  <a:srgbClr val="4F4F54"/>
                </a:solidFill>
                <a:latin typeface="Times New Roman"/>
                <a:cs typeface="Times New Roman"/>
              </a:rPr>
              <a:t>1</a:t>
            </a:r>
            <a:r>
              <a:rPr dirty="0" sz="1150" spc="409">
                <a:solidFill>
                  <a:srgbClr val="4F4F54"/>
                </a:solidFill>
                <a:latin typeface="Times New Roman"/>
                <a:cs typeface="Times New Roman"/>
              </a:rPr>
              <a:t>	</a:t>
            </a:r>
            <a:r>
              <a:rPr dirty="0" sz="1150" spc="409">
                <a:solidFill>
                  <a:srgbClr val="895682"/>
                </a:solidFill>
                <a:latin typeface="Times New Roman"/>
                <a:cs typeface="Times New Roman"/>
              </a:rPr>
              <a:t>IN</a:t>
            </a:r>
            <a:r>
              <a:rPr dirty="0" sz="1150" spc="95">
                <a:solidFill>
                  <a:srgbClr val="895682"/>
                </a:solidFill>
                <a:latin typeface="Times New Roman"/>
                <a:cs typeface="Times New Roman"/>
              </a:rPr>
              <a:t>S</a:t>
            </a:r>
            <a:r>
              <a:rPr dirty="0" sz="1150" spc="-185">
                <a:solidFill>
                  <a:srgbClr val="7B5260"/>
                </a:solidFill>
                <a:latin typeface="Times New Roman"/>
                <a:cs typeface="Times New Roman"/>
              </a:rPr>
              <a:t>E</a:t>
            </a:r>
            <a:r>
              <a:rPr dirty="0" sz="1150" spc="-105">
                <a:solidFill>
                  <a:srgbClr val="7B5260"/>
                </a:solidFill>
                <a:latin typeface="Times New Roman"/>
                <a:cs typeface="Times New Roman"/>
              </a:rPr>
              <a:t>R</a:t>
            </a:r>
            <a:r>
              <a:rPr dirty="0" sz="1150" spc="-65">
                <a:solidFill>
                  <a:srgbClr val="895682"/>
                </a:solidFill>
                <a:latin typeface="Times New Roman"/>
                <a:cs typeface="Times New Roman"/>
              </a:rPr>
              <a:t>T</a:t>
            </a:r>
            <a:r>
              <a:rPr dirty="0" sz="1150">
                <a:solidFill>
                  <a:srgbClr val="895682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895682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895682"/>
                </a:solidFill>
                <a:latin typeface="Times New Roman"/>
                <a:cs typeface="Times New Roman"/>
              </a:rPr>
              <a:t>I</a:t>
            </a:r>
            <a:r>
              <a:rPr dirty="0" sz="1150" spc="-15">
                <a:solidFill>
                  <a:srgbClr val="895682"/>
                </a:solidFill>
                <a:latin typeface="Times New Roman"/>
                <a:cs typeface="Times New Roman"/>
              </a:rPr>
              <a:t>N</a:t>
            </a:r>
            <a:r>
              <a:rPr dirty="0" sz="1150" spc="-40">
                <a:solidFill>
                  <a:srgbClr val="7B5260"/>
                </a:solidFill>
                <a:latin typeface="Times New Roman"/>
                <a:cs typeface="Times New Roman"/>
              </a:rPr>
              <a:t>T</a:t>
            </a:r>
            <a:r>
              <a:rPr dirty="0" sz="1150" spc="-185">
                <a:solidFill>
                  <a:srgbClr val="895682"/>
                </a:solidFill>
                <a:latin typeface="Times New Roman"/>
                <a:cs typeface="Times New Roman"/>
              </a:rPr>
              <a:t>O</a:t>
            </a:r>
            <a:r>
              <a:rPr dirty="0" sz="1150">
                <a:solidFill>
                  <a:srgbClr val="895682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895682"/>
                </a:solidFill>
                <a:latin typeface="Times New Roman"/>
                <a:cs typeface="Times New Roman"/>
              </a:rPr>
              <a:t> </a:t>
            </a:r>
            <a:r>
              <a:rPr dirty="0" sz="1150" spc="-45">
                <a:solidFill>
                  <a:srgbClr val="757C82"/>
                </a:solidFill>
                <a:latin typeface="Times New Roman"/>
                <a:cs typeface="Times New Roman"/>
              </a:rPr>
              <a:t>P</a:t>
            </a:r>
            <a:r>
              <a:rPr dirty="0" sz="1150" spc="110">
                <a:solidFill>
                  <a:srgbClr val="626267"/>
                </a:solidFill>
                <a:latin typeface="Times New Roman"/>
                <a:cs typeface="Times New Roman"/>
              </a:rPr>
              <a:t>essoa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621030" algn="l"/>
              </a:tabLst>
            </a:pPr>
            <a:r>
              <a:rPr dirty="0" sz="1100" spc="125">
                <a:solidFill>
                  <a:srgbClr val="626267"/>
                </a:solidFill>
                <a:latin typeface="Courier New"/>
                <a:cs typeface="Courier New"/>
              </a:rPr>
              <a:t>2</a:t>
            </a:r>
            <a:r>
              <a:rPr dirty="0" sz="1100" spc="125">
                <a:solidFill>
                  <a:srgbClr val="626267"/>
                </a:solidFill>
                <a:latin typeface="Courier New"/>
                <a:cs typeface="Courier New"/>
              </a:rPr>
              <a:t>	</a:t>
            </a:r>
            <a:r>
              <a:rPr dirty="0" sz="1150" spc="-20">
                <a:solidFill>
                  <a:srgbClr val="A8A1A1"/>
                </a:solidFill>
                <a:latin typeface="Times New Roman"/>
                <a:cs typeface="Times New Roman"/>
              </a:rPr>
              <a:t>(</a:t>
            </a:r>
            <a:r>
              <a:rPr dirty="0" sz="1150" spc="-130">
                <a:solidFill>
                  <a:srgbClr val="A8A1A1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4F4F54"/>
                </a:solidFill>
                <a:latin typeface="Times New Roman"/>
                <a:cs typeface="Times New Roman"/>
              </a:rPr>
              <a:t>I</a:t>
            </a:r>
            <a:r>
              <a:rPr dirty="0" sz="1150" spc="-5">
                <a:solidFill>
                  <a:srgbClr val="4F4F54"/>
                </a:solidFill>
                <a:latin typeface="Times New Roman"/>
                <a:cs typeface="Times New Roman"/>
              </a:rPr>
              <a:t>D</a:t>
            </a:r>
            <a:r>
              <a:rPr dirty="0" sz="1150" spc="-85">
                <a:solidFill>
                  <a:srgbClr val="3B3B3B"/>
                </a:solidFill>
                <a:latin typeface="Times New Roman"/>
                <a:cs typeface="Times New Roman"/>
              </a:rPr>
              <a:t>_</a:t>
            </a:r>
            <a:r>
              <a:rPr dirty="0" sz="1150" spc="-11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150" spc="75">
                <a:solidFill>
                  <a:srgbClr val="4F4F54"/>
                </a:solidFill>
                <a:latin typeface="Times New Roman"/>
                <a:cs typeface="Times New Roman"/>
              </a:rPr>
              <a:t>Pessoa</a:t>
            </a:r>
            <a:r>
              <a:rPr dirty="0" sz="1150" spc="-25">
                <a:solidFill>
                  <a:srgbClr val="4F4F54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4F4F54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4F4F54"/>
                </a:solidFill>
                <a:latin typeface="Times New Roman"/>
                <a:cs typeface="Times New Roman"/>
              </a:rPr>
              <a:t>  </a:t>
            </a:r>
            <a:r>
              <a:rPr dirty="0" sz="1150" spc="-120">
                <a:solidFill>
                  <a:srgbClr val="4F4F54"/>
                </a:solidFill>
                <a:latin typeface="Times New Roman"/>
                <a:cs typeface="Times New Roman"/>
              </a:rPr>
              <a:t> </a:t>
            </a:r>
            <a:r>
              <a:rPr dirty="0" sz="1150" spc="-55">
                <a:solidFill>
                  <a:srgbClr val="626267"/>
                </a:solidFill>
                <a:latin typeface="Times New Roman"/>
                <a:cs typeface="Times New Roman"/>
              </a:rPr>
              <a:t>nome</a:t>
            </a:r>
            <a:r>
              <a:rPr dirty="0" sz="1150" spc="-4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215">
                <a:solidFill>
                  <a:srgbClr val="757C82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757C82"/>
                </a:solidFill>
                <a:latin typeface="Times New Roman"/>
                <a:cs typeface="Times New Roman"/>
              </a:rPr>
              <a:t> </a:t>
            </a:r>
            <a:r>
              <a:rPr dirty="0" sz="1150" spc="40">
                <a:solidFill>
                  <a:srgbClr val="757C82"/>
                </a:solidFill>
                <a:latin typeface="Times New Roman"/>
                <a:cs typeface="Times New Roman"/>
              </a:rPr>
              <a:t> </a:t>
            </a:r>
            <a:r>
              <a:rPr dirty="0" sz="1150" spc="80">
                <a:solidFill>
                  <a:srgbClr val="626267"/>
                </a:solidFill>
                <a:latin typeface="Times New Roman"/>
                <a:cs typeface="Times New Roman"/>
              </a:rPr>
              <a:t>end</a:t>
            </a:r>
            <a:r>
              <a:rPr dirty="0" sz="1150" spc="105">
                <a:solidFill>
                  <a:srgbClr val="626267"/>
                </a:solidFill>
                <a:latin typeface="Times New Roman"/>
                <a:cs typeface="Times New Roman"/>
              </a:rPr>
              <a:t>e</a:t>
            </a:r>
            <a:r>
              <a:rPr dirty="0" sz="1150" spc="210">
                <a:solidFill>
                  <a:srgbClr val="757C82"/>
                </a:solidFill>
                <a:latin typeface="Times New Roman"/>
                <a:cs typeface="Times New Roman"/>
              </a:rPr>
              <a:t>r</a:t>
            </a:r>
            <a:r>
              <a:rPr dirty="0" sz="1150" spc="85">
                <a:solidFill>
                  <a:srgbClr val="4F4F54"/>
                </a:solidFill>
                <a:latin typeface="Times New Roman"/>
                <a:cs typeface="Times New Roman"/>
              </a:rPr>
              <a:t>eco</a:t>
            </a:r>
            <a:r>
              <a:rPr dirty="0" sz="1150" spc="-130">
                <a:solidFill>
                  <a:srgbClr val="4F4F54"/>
                </a:solidFill>
                <a:latin typeface="Times New Roman"/>
                <a:cs typeface="Times New Roman"/>
              </a:rPr>
              <a:t> </a:t>
            </a:r>
            <a:r>
              <a:rPr dirty="0" sz="1150" spc="215">
                <a:solidFill>
                  <a:srgbClr val="4F4F54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4F4F54"/>
                </a:solidFill>
                <a:latin typeface="Times New Roman"/>
                <a:cs typeface="Times New Roman"/>
              </a:rPr>
              <a:t> </a:t>
            </a:r>
            <a:r>
              <a:rPr dirty="0" sz="1150" spc="40">
                <a:solidFill>
                  <a:srgbClr val="4F4F54"/>
                </a:solidFill>
                <a:latin typeface="Times New Roman"/>
                <a:cs typeface="Times New Roman"/>
              </a:rPr>
              <a:t> </a:t>
            </a:r>
            <a:r>
              <a:rPr dirty="0" sz="1150" spc="155">
                <a:solidFill>
                  <a:srgbClr val="4F4F54"/>
                </a:solidFill>
                <a:latin typeface="Times New Roman"/>
                <a:cs typeface="Times New Roman"/>
              </a:rPr>
              <a:t>t</a:t>
            </a:r>
            <a:r>
              <a:rPr dirty="0" sz="1150" spc="275">
                <a:solidFill>
                  <a:srgbClr val="4F4F54"/>
                </a:solidFill>
                <a:latin typeface="Times New Roman"/>
                <a:cs typeface="Times New Roman"/>
              </a:rPr>
              <a:t>e</a:t>
            </a:r>
            <a:r>
              <a:rPr dirty="0" sz="1150" spc="275">
                <a:solidFill>
                  <a:srgbClr val="757C82"/>
                </a:solidFill>
                <a:latin typeface="Times New Roman"/>
                <a:cs typeface="Times New Roman"/>
              </a:rPr>
              <a:t>l</a:t>
            </a:r>
            <a:r>
              <a:rPr dirty="0" sz="1150" spc="120">
                <a:solidFill>
                  <a:srgbClr val="4F4F54"/>
                </a:solidFill>
                <a:latin typeface="Times New Roman"/>
                <a:cs typeface="Times New Roman"/>
              </a:rPr>
              <a:t>efone</a:t>
            </a:r>
            <a:r>
              <a:rPr dirty="0" sz="1150" spc="-110">
                <a:solidFill>
                  <a:srgbClr val="4F4F54"/>
                </a:solidFill>
                <a:latin typeface="Times New Roman"/>
                <a:cs typeface="Times New Roman"/>
              </a:rPr>
              <a:t> </a:t>
            </a:r>
            <a:r>
              <a:rPr dirty="0" sz="1150" spc="215">
                <a:solidFill>
                  <a:srgbClr val="4F4F54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4F4F54"/>
                </a:solidFill>
                <a:latin typeface="Times New Roman"/>
                <a:cs typeface="Times New Roman"/>
              </a:rPr>
              <a:t> </a:t>
            </a:r>
            <a:r>
              <a:rPr dirty="0" sz="1150" spc="40">
                <a:solidFill>
                  <a:srgbClr val="4F4F54"/>
                </a:solidFill>
                <a:latin typeface="Times New Roman"/>
                <a:cs typeface="Times New Roman"/>
              </a:rPr>
              <a:t> </a:t>
            </a:r>
            <a:r>
              <a:rPr dirty="0" sz="1150" spc="-45">
                <a:solidFill>
                  <a:srgbClr val="626267"/>
                </a:solidFill>
                <a:latin typeface="Times New Roman"/>
                <a:cs typeface="Times New Roman"/>
              </a:rPr>
              <a:t>ema</a:t>
            </a:r>
            <a:r>
              <a:rPr dirty="0" sz="1150" spc="-14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130">
                <a:solidFill>
                  <a:srgbClr val="898E95"/>
                </a:solidFill>
                <a:latin typeface="Times New Roman"/>
                <a:cs typeface="Times New Roman"/>
              </a:rPr>
              <a:t>i</a:t>
            </a:r>
            <a:r>
              <a:rPr dirty="0" sz="1150" spc="-145">
                <a:solidFill>
                  <a:srgbClr val="898E95"/>
                </a:solidFill>
                <a:latin typeface="Times New Roman"/>
                <a:cs typeface="Times New Roman"/>
              </a:rPr>
              <a:t> </a:t>
            </a:r>
            <a:r>
              <a:rPr dirty="0" sz="1150" spc="350">
                <a:solidFill>
                  <a:srgbClr val="4F4F54"/>
                </a:solidFill>
                <a:latin typeface="Times New Roman"/>
                <a:cs typeface="Times New Roman"/>
              </a:rPr>
              <a:t>l</a:t>
            </a:r>
            <a:r>
              <a:rPr dirty="0" sz="1150" spc="70">
                <a:solidFill>
                  <a:srgbClr val="A8A1A1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90"/>
              </a:spcBef>
              <a:tabLst>
                <a:tab pos="278765" algn="l"/>
              </a:tabLst>
            </a:pPr>
            <a:r>
              <a:rPr dirty="0" sz="1000" spc="85">
                <a:solidFill>
                  <a:srgbClr val="626267"/>
                </a:solidFill>
                <a:latin typeface="Times New Roman"/>
                <a:cs typeface="Times New Roman"/>
              </a:rPr>
              <a:t>3</a:t>
            </a:r>
            <a:r>
              <a:rPr dirty="0" sz="1000" spc="85">
                <a:solidFill>
                  <a:srgbClr val="626267"/>
                </a:solidFill>
                <a:latin typeface="Times New Roman"/>
                <a:cs typeface="Times New Roman"/>
              </a:rPr>
              <a:t>	</a:t>
            </a:r>
            <a:r>
              <a:rPr dirty="0" sz="1150" spc="-245">
                <a:solidFill>
                  <a:srgbClr val="895682"/>
                </a:solidFill>
                <a:latin typeface="Times New Roman"/>
                <a:cs typeface="Times New Roman"/>
              </a:rPr>
              <a:t>VA</a:t>
            </a:r>
            <a:r>
              <a:rPr dirty="0" sz="1150" spc="-120">
                <a:solidFill>
                  <a:srgbClr val="895682"/>
                </a:solidFill>
                <a:latin typeface="Times New Roman"/>
                <a:cs typeface="Times New Roman"/>
              </a:rPr>
              <a:t> </a:t>
            </a:r>
            <a:r>
              <a:rPr dirty="0" sz="1150" spc="-200">
                <a:solidFill>
                  <a:srgbClr val="936E91"/>
                </a:solidFill>
                <a:latin typeface="Times New Roman"/>
                <a:cs typeface="Times New Roman"/>
              </a:rPr>
              <a:t>L</a:t>
            </a:r>
            <a:r>
              <a:rPr dirty="0" sz="1150" spc="-155">
                <a:solidFill>
                  <a:srgbClr val="936E91"/>
                </a:solidFill>
                <a:latin typeface="Times New Roman"/>
                <a:cs typeface="Times New Roman"/>
              </a:rPr>
              <a:t>U</a:t>
            </a:r>
            <a:r>
              <a:rPr dirty="0" sz="1150" spc="-114">
                <a:solidFill>
                  <a:srgbClr val="7B5260"/>
                </a:solidFill>
                <a:latin typeface="Times New Roman"/>
                <a:cs typeface="Times New Roman"/>
              </a:rPr>
              <a:t>E</a:t>
            </a:r>
            <a:r>
              <a:rPr dirty="0" sz="1150" spc="100">
                <a:solidFill>
                  <a:srgbClr val="895682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00" spc="155">
                <a:solidFill>
                  <a:srgbClr val="626267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320"/>
              </a:spcBef>
            </a:pPr>
            <a:r>
              <a:rPr dirty="0" sz="1050" spc="45">
                <a:solidFill>
                  <a:srgbClr val="626267"/>
                </a:solid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 spc="275">
                <a:solidFill>
                  <a:srgbClr val="626267"/>
                </a:solidFill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00" spc="114">
                <a:solidFill>
                  <a:srgbClr val="626267"/>
                </a:solidFill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00" spc="120">
                <a:solidFill>
                  <a:srgbClr val="626267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061" y="1229695"/>
            <a:ext cx="2499995" cy="969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4800"/>
              </a:lnSpc>
            </a:pPr>
            <a:r>
              <a:rPr dirty="0" sz="1000" spc="180">
                <a:solidFill>
                  <a:srgbClr val="A8A1A1"/>
                </a:solidFill>
                <a:latin typeface="Times New Roman"/>
                <a:cs typeface="Times New Roman"/>
              </a:rPr>
              <a:t>(</a:t>
            </a:r>
            <a:r>
              <a:rPr dirty="0" sz="1000" spc="320">
                <a:solidFill>
                  <a:srgbClr val="8A676B"/>
                </a:solidFill>
                <a:latin typeface="Times New Roman"/>
                <a:cs typeface="Times New Roman"/>
              </a:rPr>
              <a:t>1</a:t>
            </a:r>
            <a:r>
              <a:rPr dirty="0" sz="1000" spc="130">
                <a:solidFill>
                  <a:srgbClr val="8A676B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8A676B"/>
                </a:solidFill>
                <a:latin typeface="Times New Roman"/>
                <a:cs typeface="Times New Roman"/>
              </a:rPr>
              <a:t>   </a:t>
            </a:r>
            <a:r>
              <a:rPr dirty="0" sz="1000" spc="-11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626267"/>
                </a:solidFill>
                <a:latin typeface="Times New Roman"/>
                <a:cs typeface="Times New Roman"/>
              </a:rPr>
              <a:t>'</a:t>
            </a:r>
            <a:r>
              <a:rPr dirty="0" sz="1150" spc="-18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-85">
                <a:solidFill>
                  <a:srgbClr val="8A676B"/>
                </a:solidFill>
                <a:latin typeface="Times New Roman"/>
                <a:cs typeface="Times New Roman"/>
              </a:rPr>
              <a:t>G</a:t>
            </a:r>
            <a:r>
              <a:rPr dirty="0" sz="1150" spc="130">
                <a:solidFill>
                  <a:srgbClr val="A18587"/>
                </a:solidFill>
                <a:latin typeface="Times New Roman"/>
                <a:cs typeface="Times New Roman"/>
              </a:rPr>
              <a:t>i</a:t>
            </a:r>
            <a:r>
              <a:rPr dirty="0" sz="1150" spc="-14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310">
                <a:solidFill>
                  <a:srgbClr val="7B5260"/>
                </a:solidFill>
                <a:latin typeface="Times New Roman"/>
                <a:cs typeface="Times New Roman"/>
              </a:rPr>
              <a:t>l</a:t>
            </a:r>
            <a:r>
              <a:rPr dirty="0" sz="115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-50">
                <a:solidFill>
                  <a:srgbClr val="8A676B"/>
                </a:solidFill>
                <a:latin typeface="Times New Roman"/>
                <a:cs typeface="Times New Roman"/>
              </a:rPr>
              <a:t>Ro</a:t>
            </a:r>
            <a:r>
              <a:rPr dirty="0" sz="1150" spc="25">
                <a:solidFill>
                  <a:srgbClr val="8A676B"/>
                </a:solidFill>
                <a:latin typeface="Times New Roman"/>
                <a:cs typeface="Times New Roman"/>
              </a:rPr>
              <a:t>g</a:t>
            </a:r>
            <a:r>
              <a:rPr dirty="0" sz="1150" spc="130">
                <a:solidFill>
                  <a:srgbClr val="A18587"/>
                </a:solidFill>
                <a:latin typeface="Times New Roman"/>
                <a:cs typeface="Times New Roman"/>
              </a:rPr>
              <a:t>r</a:t>
            </a:r>
            <a:r>
              <a:rPr dirty="0" sz="1150" spc="-13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95">
                <a:solidFill>
                  <a:srgbClr val="8A676B"/>
                </a:solidFill>
                <a:latin typeface="Times New Roman"/>
                <a:cs typeface="Times New Roman"/>
              </a:rPr>
              <a:t>igo</a:t>
            </a:r>
            <a:r>
              <a:rPr dirty="0" sz="1150" spc="-4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A18587"/>
                </a:solidFill>
                <a:latin typeface="Times New Roman"/>
                <a:cs typeface="Times New Roman"/>
              </a:rPr>
              <a:t>'</a:t>
            </a:r>
            <a:r>
              <a:rPr dirty="0" sz="1150" spc="4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150" spc="3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7B5260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-35">
                <a:solidFill>
                  <a:srgbClr val="7B5260"/>
                </a:solidFill>
                <a:latin typeface="Times New Roman"/>
                <a:cs typeface="Times New Roman"/>
              </a:rPr>
              <a:t>Rua</a:t>
            </a:r>
            <a:r>
              <a:rPr dirty="0" sz="115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12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-235">
                <a:solidFill>
                  <a:srgbClr val="8A676B"/>
                </a:solidFill>
                <a:latin typeface="Times New Roman"/>
                <a:cs typeface="Times New Roman"/>
              </a:rPr>
              <a:t>A</a:t>
            </a:r>
            <a:r>
              <a:rPr dirty="0" sz="1150" spc="-6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225">
                <a:solidFill>
                  <a:srgbClr val="664652"/>
                </a:solidFill>
                <a:latin typeface="Times New Roman"/>
                <a:cs typeface="Times New Roman"/>
              </a:rPr>
              <a:t>.</a:t>
            </a:r>
            <a:r>
              <a:rPr dirty="0" sz="1150">
                <a:solidFill>
                  <a:srgbClr val="664652"/>
                </a:solidFill>
                <a:latin typeface="Times New Roman"/>
                <a:cs typeface="Times New Roman"/>
              </a:rPr>
              <a:t> </a:t>
            </a:r>
            <a:r>
              <a:rPr dirty="0" sz="1150" spc="30">
                <a:solidFill>
                  <a:srgbClr val="664652"/>
                </a:solidFill>
                <a:latin typeface="Times New Roman"/>
                <a:cs typeface="Times New Roman"/>
              </a:rPr>
              <a:t> </a:t>
            </a:r>
            <a:r>
              <a:rPr dirty="0" sz="1000" spc="95">
                <a:solidFill>
                  <a:srgbClr val="A18587"/>
                </a:solidFill>
                <a:latin typeface="Times New Roman"/>
                <a:cs typeface="Times New Roman"/>
              </a:rPr>
              <a:t>1</a:t>
            </a:r>
            <a:r>
              <a:rPr dirty="0" sz="1000" spc="105">
                <a:solidFill>
                  <a:srgbClr val="8A676B"/>
                </a:solidFill>
                <a:latin typeface="Times New Roman"/>
                <a:cs typeface="Times New Roman"/>
              </a:rPr>
              <a:t>0</a:t>
            </a:r>
            <a:r>
              <a:rPr dirty="0" sz="1000" spc="-3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345">
                <a:solidFill>
                  <a:srgbClr val="626267"/>
                </a:solidFill>
                <a:latin typeface="Times New Roman"/>
                <a:cs typeface="Times New Roman"/>
              </a:rPr>
              <a:t>',</a:t>
            </a:r>
            <a:r>
              <a:rPr dirty="0" sz="1000" spc="40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000" spc="180">
                <a:solidFill>
                  <a:srgbClr val="A8A1A1"/>
                </a:solidFill>
                <a:latin typeface="Times New Roman"/>
                <a:cs typeface="Times New Roman"/>
              </a:rPr>
              <a:t>(</a:t>
            </a:r>
            <a:r>
              <a:rPr dirty="0" sz="1000" spc="175">
                <a:solidFill>
                  <a:srgbClr val="A18587"/>
                </a:solidFill>
                <a:latin typeface="Times New Roman"/>
                <a:cs typeface="Times New Roman"/>
              </a:rPr>
              <a:t>2</a:t>
            </a:r>
            <a:r>
              <a:rPr dirty="0" sz="1000" spc="-10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000" spc="130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000" spc="180">
                <a:solidFill>
                  <a:srgbClr val="A8A1A1"/>
                </a:solidFill>
                <a:latin typeface="Times New Roman"/>
                <a:cs typeface="Times New Roman"/>
              </a:rPr>
              <a:t>(</a:t>
            </a:r>
            <a:r>
              <a:rPr dirty="0" sz="1000" spc="185">
                <a:solidFill>
                  <a:srgbClr val="A18587"/>
                </a:solidFill>
                <a:latin typeface="Times New Roman"/>
                <a:cs typeface="Times New Roman"/>
              </a:rPr>
              <a:t>3</a:t>
            </a:r>
            <a:r>
              <a:rPr dirty="0" sz="1000" spc="-114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000" spc="130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000" spc="180">
                <a:solidFill>
                  <a:srgbClr val="A8A1A1"/>
                </a:solidFill>
                <a:latin typeface="Times New Roman"/>
                <a:cs typeface="Times New Roman"/>
              </a:rPr>
              <a:t>(</a:t>
            </a:r>
            <a:r>
              <a:rPr dirty="0" sz="1000" spc="155">
                <a:solidFill>
                  <a:srgbClr val="A18587"/>
                </a:solidFill>
                <a:latin typeface="Times New Roman"/>
                <a:cs typeface="Times New Roman"/>
              </a:rPr>
              <a:t>4</a:t>
            </a:r>
            <a:r>
              <a:rPr dirty="0" sz="1000" spc="-8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000" spc="130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00" spc="150">
                <a:solidFill>
                  <a:srgbClr val="A8A1A1"/>
                </a:solidFill>
                <a:latin typeface="Times New Roman"/>
                <a:cs typeface="Times New Roman"/>
              </a:rPr>
              <a:t>(</a:t>
            </a:r>
            <a:r>
              <a:rPr dirty="0" sz="1100" spc="265">
                <a:solidFill>
                  <a:srgbClr val="A18587"/>
                </a:solidFill>
                <a:latin typeface="Times New Roman"/>
                <a:cs typeface="Times New Roman"/>
              </a:rPr>
              <a:t>5</a:t>
            </a:r>
            <a:r>
              <a:rPr dirty="0" sz="1100" spc="100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1804" y="1229695"/>
            <a:ext cx="3038475" cy="371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4">
                <a:solidFill>
                  <a:srgbClr val="8A676B"/>
                </a:solidFill>
                <a:latin typeface="Times New Roman"/>
                <a:cs typeface="Times New Roman"/>
              </a:rPr>
              <a:t>'9</a:t>
            </a:r>
            <a:r>
              <a:rPr dirty="0" sz="1000" spc="204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000" spc="-5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120">
                <a:solidFill>
                  <a:srgbClr val="8A676B"/>
                </a:solidFill>
                <a:latin typeface="Times New Roman"/>
                <a:cs typeface="Times New Roman"/>
              </a:rPr>
              <a:t>5587</a:t>
            </a:r>
            <a:r>
              <a:rPr dirty="0" sz="100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000" spc="-8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110">
                <a:solidFill>
                  <a:srgbClr val="8A676B"/>
                </a:solidFill>
                <a:latin typeface="Times New Roman"/>
                <a:cs typeface="Times New Roman"/>
              </a:rPr>
              <a:t>2692</a:t>
            </a:r>
            <a:r>
              <a:rPr dirty="0" sz="1000" spc="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300">
                <a:solidFill>
                  <a:srgbClr val="626267"/>
                </a:solidFill>
                <a:latin typeface="Times New Roman"/>
                <a:cs typeface="Times New Roman"/>
              </a:rPr>
              <a:t>',</a:t>
            </a:r>
            <a:r>
              <a:rPr dirty="0" sz="100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000" spc="9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8A676B"/>
                </a:solidFill>
                <a:latin typeface="Times New Roman"/>
                <a:cs typeface="Times New Roman"/>
              </a:rPr>
              <a:t>'</a:t>
            </a:r>
            <a:r>
              <a:rPr dirty="0" sz="1150" spc="-3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8A676B"/>
                </a:solidFill>
                <a:latin typeface="Times New Roman"/>
                <a:cs typeface="Times New Roman"/>
              </a:rPr>
              <a:t>rogr</a:t>
            </a:r>
            <a:r>
              <a:rPr dirty="0" sz="1150" spc="-10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130">
                <a:solidFill>
                  <a:srgbClr val="8A676B"/>
                </a:solidFill>
                <a:latin typeface="Times New Roman"/>
                <a:cs typeface="Times New Roman"/>
              </a:rPr>
              <a:t>i</a:t>
            </a:r>
            <a:r>
              <a:rPr dirty="0" sz="1150" spc="-14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-95">
                <a:solidFill>
                  <a:srgbClr val="8A676B"/>
                </a:solidFill>
                <a:latin typeface="Times New Roman"/>
                <a:cs typeface="Times New Roman"/>
              </a:rPr>
              <a:t>gog@gma.</a:t>
            </a:r>
            <a:r>
              <a:rPr dirty="0" sz="1150" spc="-13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245">
                <a:solidFill>
                  <a:srgbClr val="A18587"/>
                </a:solidFill>
                <a:latin typeface="Times New Roman"/>
                <a:cs typeface="Times New Roman"/>
              </a:rPr>
              <a:t>il</a:t>
            </a:r>
            <a:r>
              <a:rPr dirty="0" sz="1150" spc="-8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155">
                <a:solidFill>
                  <a:srgbClr val="626267"/>
                </a:solidFill>
                <a:latin typeface="Times New Roman"/>
                <a:cs typeface="Times New Roman"/>
              </a:rPr>
              <a:t>.</a:t>
            </a:r>
            <a:r>
              <a:rPr dirty="0" sz="1150" spc="85">
                <a:solidFill>
                  <a:srgbClr val="8A676B"/>
                </a:solidFill>
                <a:latin typeface="Times New Roman"/>
                <a:cs typeface="Times New Roman"/>
              </a:rPr>
              <a:t>co</a:t>
            </a:r>
            <a:r>
              <a:rPr dirty="0" sz="1150" spc="-315">
                <a:solidFill>
                  <a:srgbClr val="A18587"/>
                </a:solidFill>
                <a:latin typeface="Times New Roman"/>
                <a:cs typeface="Times New Roman"/>
              </a:rPr>
              <a:t>m</a:t>
            </a:r>
            <a:r>
              <a:rPr dirty="0" sz="1150" spc="-5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A18587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250">
                <a:solidFill>
                  <a:srgbClr val="A18587"/>
                </a:solidFill>
                <a:latin typeface="Times New Roman"/>
                <a:cs typeface="Times New Roman"/>
              </a:rPr>
              <a:t>),</a:t>
            </a:r>
            <a:endParaRPr sz="11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  <a:spcBef>
                <a:spcPts val="190"/>
              </a:spcBef>
            </a:pPr>
            <a:r>
              <a:rPr dirty="0" sz="1000" spc="26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000" spc="120">
                <a:solidFill>
                  <a:srgbClr val="8A676B"/>
                </a:solidFill>
                <a:latin typeface="Times New Roman"/>
                <a:cs typeface="Times New Roman"/>
              </a:rPr>
              <a:t>9</a:t>
            </a:r>
            <a:r>
              <a:rPr dirty="0" sz="100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000" spc="-10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120">
                <a:solidFill>
                  <a:srgbClr val="8A676B"/>
                </a:solidFill>
                <a:latin typeface="Times New Roman"/>
                <a:cs typeface="Times New Roman"/>
              </a:rPr>
              <a:t>5949</a:t>
            </a:r>
            <a:r>
              <a:rPr dirty="0" sz="100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000" spc="-8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110">
                <a:solidFill>
                  <a:srgbClr val="8A676B"/>
                </a:solidFill>
                <a:latin typeface="Times New Roman"/>
                <a:cs typeface="Times New Roman"/>
              </a:rPr>
              <a:t>2547</a:t>
            </a:r>
            <a:r>
              <a:rPr dirty="0" sz="1000" spc="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345">
                <a:solidFill>
                  <a:srgbClr val="626267"/>
                </a:solidFill>
                <a:latin typeface="Times New Roman"/>
                <a:cs typeface="Times New Roman"/>
              </a:rPr>
              <a:t>',</a:t>
            </a:r>
            <a:r>
              <a:rPr dirty="0" sz="100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000" spc="-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23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150" spc="130">
                <a:solidFill>
                  <a:srgbClr val="A18587"/>
                </a:solidFill>
                <a:latin typeface="Times New Roman"/>
                <a:cs typeface="Times New Roman"/>
              </a:rPr>
              <a:t>j</a:t>
            </a:r>
            <a:r>
              <a:rPr dirty="0" sz="1150" spc="-7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130">
                <a:solidFill>
                  <a:srgbClr val="8A676B"/>
                </a:solidFill>
                <a:latin typeface="Times New Roman"/>
                <a:cs typeface="Times New Roman"/>
              </a:rPr>
              <a:t>e</a:t>
            </a:r>
            <a:r>
              <a:rPr dirty="0" sz="1150" spc="95">
                <a:solidFill>
                  <a:srgbClr val="8A676B"/>
                </a:solidFill>
                <a:latin typeface="Times New Roman"/>
                <a:cs typeface="Times New Roman"/>
              </a:rPr>
              <a:t>s</a:t>
            </a:r>
            <a:r>
              <a:rPr dirty="0" sz="1150" spc="95">
                <a:solidFill>
                  <a:srgbClr val="A18587"/>
                </a:solidFill>
                <a:latin typeface="Times New Roman"/>
                <a:cs typeface="Times New Roman"/>
              </a:rPr>
              <a:t>u</a:t>
            </a:r>
            <a:r>
              <a:rPr dirty="0" sz="1150" spc="145">
                <a:solidFill>
                  <a:srgbClr val="7B5260"/>
                </a:solidFill>
                <a:latin typeface="Times New Roman"/>
                <a:cs typeface="Times New Roman"/>
              </a:rPr>
              <a:t>s</a:t>
            </a:r>
            <a:r>
              <a:rPr dirty="0" sz="1150" spc="-170">
                <a:solidFill>
                  <a:srgbClr val="A18587"/>
                </a:solidFill>
                <a:latin typeface="Times New Roman"/>
                <a:cs typeface="Times New Roman"/>
              </a:rPr>
              <a:t>b</a:t>
            </a:r>
            <a:r>
              <a:rPr dirty="0" sz="1150" spc="-215">
                <a:solidFill>
                  <a:srgbClr val="A18587"/>
                </a:solidFill>
                <a:latin typeface="Times New Roman"/>
                <a:cs typeface="Times New Roman"/>
              </a:rPr>
              <a:t>@</a:t>
            </a:r>
            <a:r>
              <a:rPr dirty="0" sz="1150" spc="-70">
                <a:solidFill>
                  <a:srgbClr val="8A676B"/>
                </a:solidFill>
                <a:latin typeface="Times New Roman"/>
                <a:cs typeface="Times New Roman"/>
              </a:rPr>
              <a:t>gma</a:t>
            </a:r>
            <a:r>
              <a:rPr dirty="0" sz="1150" spc="-14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130">
                <a:solidFill>
                  <a:srgbClr val="A18587"/>
                </a:solidFill>
                <a:latin typeface="Times New Roman"/>
                <a:cs typeface="Times New Roman"/>
              </a:rPr>
              <a:t>i</a:t>
            </a:r>
            <a:r>
              <a:rPr dirty="0" sz="1150" spc="-14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050" spc="380">
                <a:solidFill>
                  <a:srgbClr val="664652"/>
                </a:solidFill>
                <a:latin typeface="Arial"/>
                <a:cs typeface="Arial"/>
              </a:rPr>
              <a:t>l</a:t>
            </a:r>
            <a:r>
              <a:rPr dirty="0" sz="1050" spc="290">
                <a:solidFill>
                  <a:srgbClr val="664652"/>
                </a:solidFill>
                <a:latin typeface="Arial"/>
                <a:cs typeface="Arial"/>
              </a:rPr>
              <a:t>.</a:t>
            </a:r>
            <a:r>
              <a:rPr dirty="0" sz="1150" spc="-40">
                <a:solidFill>
                  <a:srgbClr val="8A676B"/>
                </a:solidFill>
                <a:latin typeface="Times New Roman"/>
                <a:cs typeface="Times New Roman"/>
              </a:rPr>
              <a:t>com</a:t>
            </a:r>
            <a:r>
              <a:rPr dirty="0" sz="1150" spc="-7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310">
                <a:solidFill>
                  <a:srgbClr val="8A676B"/>
                </a:solidFill>
                <a:latin typeface="Times New Roman"/>
                <a:cs typeface="Times New Roman"/>
              </a:rPr>
              <a:t>'</a:t>
            </a:r>
            <a:r>
              <a:rPr dirty="0" sz="1150" spc="210">
                <a:solidFill>
                  <a:srgbClr val="898E95"/>
                </a:solidFill>
                <a:latin typeface="Times New Roman"/>
                <a:cs typeface="Times New Roman"/>
              </a:rPr>
              <a:t>),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6046" y="1429403"/>
            <a:ext cx="239268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60">
                <a:solidFill>
                  <a:srgbClr val="626267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15">
                <a:solidFill>
                  <a:srgbClr val="8A676B"/>
                </a:solidFill>
                <a:latin typeface="Times New Roman"/>
                <a:cs typeface="Times New Roman"/>
              </a:rPr>
              <a:t>B</a:t>
            </a:r>
            <a:r>
              <a:rPr dirty="0" sz="1150" spc="20">
                <a:solidFill>
                  <a:srgbClr val="8A676B"/>
                </a:solidFill>
                <a:latin typeface="Times New Roman"/>
                <a:cs typeface="Times New Roman"/>
              </a:rPr>
              <a:t>r</a:t>
            </a:r>
            <a:r>
              <a:rPr dirty="0" sz="1150" spc="95">
                <a:solidFill>
                  <a:srgbClr val="A8A1A1"/>
                </a:solidFill>
                <a:latin typeface="Times New Roman"/>
                <a:cs typeface="Times New Roman"/>
              </a:rPr>
              <a:t>u</a:t>
            </a:r>
            <a:r>
              <a:rPr dirty="0" sz="1150" spc="-235">
                <a:solidFill>
                  <a:srgbClr val="A18587"/>
                </a:solidFill>
                <a:latin typeface="Times New Roman"/>
                <a:cs typeface="Times New Roman"/>
              </a:rPr>
              <a:t>m</a:t>
            </a:r>
            <a:r>
              <a:rPr dirty="0" sz="1150" spc="130">
                <a:solidFill>
                  <a:srgbClr val="8A676B"/>
                </a:solidFill>
                <a:latin typeface="Times New Roman"/>
                <a:cs typeface="Times New Roman"/>
              </a:rPr>
              <a:t>i</a:t>
            </a:r>
            <a:r>
              <a:rPr dirty="0" sz="1150" spc="-14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275">
                <a:solidFill>
                  <a:srgbClr val="A18587"/>
                </a:solidFill>
                <a:latin typeface="Times New Roman"/>
                <a:cs typeface="Times New Roman"/>
              </a:rPr>
              <a:t>l</a:t>
            </a:r>
            <a:r>
              <a:rPr dirty="0" sz="1150" spc="95">
                <a:solidFill>
                  <a:srgbClr val="8A676B"/>
                </a:solidFill>
                <a:latin typeface="Times New Roman"/>
                <a:cs typeface="Times New Roman"/>
              </a:rPr>
              <a:t>d</a:t>
            </a:r>
            <a:r>
              <a:rPr dirty="0" sz="1150" spc="45">
                <a:solidFill>
                  <a:srgbClr val="8A676B"/>
                </a:solidFill>
                <a:latin typeface="Times New Roman"/>
                <a:cs typeface="Times New Roman"/>
              </a:rPr>
              <a:t>a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13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120">
                <a:solidFill>
                  <a:srgbClr val="7B5260"/>
                </a:solidFill>
                <a:latin typeface="Times New Roman"/>
                <a:cs typeface="Times New Roman"/>
              </a:rPr>
              <a:t>Je</a:t>
            </a:r>
            <a:r>
              <a:rPr dirty="0" sz="1150" spc="200">
                <a:solidFill>
                  <a:srgbClr val="7B5260"/>
                </a:solidFill>
                <a:latin typeface="Times New Roman"/>
                <a:cs typeface="Times New Roman"/>
              </a:rPr>
              <a:t>s</a:t>
            </a:r>
            <a:r>
              <a:rPr dirty="0" sz="1150" spc="20">
                <a:solidFill>
                  <a:srgbClr val="A8A1A1"/>
                </a:solidFill>
                <a:latin typeface="Times New Roman"/>
                <a:cs typeface="Times New Roman"/>
              </a:rPr>
              <a:t>u</a:t>
            </a:r>
            <a:r>
              <a:rPr dirty="0" sz="1150" spc="210">
                <a:solidFill>
                  <a:srgbClr val="7B5260"/>
                </a:solidFill>
                <a:latin typeface="Times New Roman"/>
                <a:cs typeface="Times New Roman"/>
              </a:rPr>
              <a:t>s</a:t>
            </a:r>
            <a:r>
              <a:rPr dirty="0" sz="1150" spc="-13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265">
                <a:solidFill>
                  <a:srgbClr val="626267"/>
                </a:solidFill>
                <a:latin typeface="Times New Roman"/>
                <a:cs typeface="Times New Roman"/>
              </a:rPr>
              <a:t>',</a:t>
            </a:r>
            <a:r>
              <a:rPr dirty="0" sz="115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150" spc="-2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8A676B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-180">
                <a:solidFill>
                  <a:srgbClr val="8A676B"/>
                </a:solidFill>
                <a:latin typeface="Times New Roman"/>
                <a:cs typeface="Times New Roman"/>
              </a:rPr>
              <a:t>R</a:t>
            </a:r>
            <a:r>
              <a:rPr dirty="0" sz="1150" spc="95">
                <a:solidFill>
                  <a:srgbClr val="A18587"/>
                </a:solidFill>
                <a:latin typeface="Times New Roman"/>
                <a:cs typeface="Times New Roman"/>
              </a:rPr>
              <a:t>u</a:t>
            </a:r>
            <a:r>
              <a:rPr dirty="0" sz="1150" spc="45">
                <a:solidFill>
                  <a:srgbClr val="8A676B"/>
                </a:solidFill>
                <a:latin typeface="Times New Roman"/>
                <a:cs typeface="Times New Roman"/>
              </a:rPr>
              <a:t>a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13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50" spc="40">
                <a:solidFill>
                  <a:srgbClr val="7B5260"/>
                </a:solidFill>
                <a:latin typeface="Times New Roman"/>
                <a:cs typeface="Times New Roman"/>
              </a:rPr>
              <a:t>B.</a:t>
            </a:r>
            <a:r>
              <a:rPr dirty="0" sz="1050">
                <a:solidFill>
                  <a:srgbClr val="7B5260"/>
                </a:solidFill>
                <a:latin typeface="Times New Roman"/>
                <a:cs typeface="Times New Roman"/>
              </a:rPr>
              <a:t>  </a:t>
            </a:r>
            <a:r>
              <a:rPr dirty="0" sz="1050" spc="25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000" spc="170">
                <a:solidFill>
                  <a:srgbClr val="8A676B"/>
                </a:solidFill>
                <a:latin typeface="Times New Roman"/>
                <a:cs typeface="Times New Roman"/>
              </a:rPr>
              <a:t>1</a:t>
            </a:r>
            <a:r>
              <a:rPr dirty="0" sz="1000" spc="245">
                <a:solidFill>
                  <a:srgbClr val="8A676B"/>
                </a:solidFill>
                <a:latin typeface="Times New Roman"/>
                <a:cs typeface="Times New Roman"/>
              </a:rPr>
              <a:t>1</a:t>
            </a:r>
            <a:r>
              <a:rPr dirty="0" sz="1000" spc="300">
                <a:solidFill>
                  <a:srgbClr val="626267"/>
                </a:solidFill>
                <a:latin typeface="Times New Roman"/>
                <a:cs typeface="Times New Roman"/>
              </a:rPr>
              <a:t>',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046" y="1629112"/>
            <a:ext cx="544639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60">
                <a:solidFill>
                  <a:srgbClr val="626267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-50">
                <a:solidFill>
                  <a:srgbClr val="8A676B"/>
                </a:solidFill>
                <a:latin typeface="Times New Roman"/>
                <a:cs typeface="Times New Roman"/>
              </a:rPr>
              <a:t>Gu</a:t>
            </a:r>
            <a:r>
              <a:rPr dirty="0" sz="1150" spc="25">
                <a:solidFill>
                  <a:srgbClr val="8A676B"/>
                </a:solidFill>
                <a:latin typeface="Times New Roman"/>
                <a:cs typeface="Times New Roman"/>
              </a:rPr>
              <a:t>a</a:t>
            </a:r>
            <a:r>
              <a:rPr dirty="0" sz="1150" spc="350">
                <a:solidFill>
                  <a:srgbClr val="A18587"/>
                </a:solidFill>
                <a:latin typeface="Times New Roman"/>
                <a:cs typeface="Times New Roman"/>
              </a:rPr>
              <a:t>l</a:t>
            </a:r>
            <a:r>
              <a:rPr dirty="0" sz="1150" spc="160">
                <a:solidFill>
                  <a:srgbClr val="8A676B"/>
                </a:solidFill>
                <a:latin typeface="Times New Roman"/>
                <a:cs typeface="Times New Roman"/>
              </a:rPr>
              <a:t>ter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150" spc="-10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-15">
                <a:solidFill>
                  <a:srgbClr val="7B5260"/>
                </a:solidFill>
                <a:latin typeface="Times New Roman"/>
                <a:cs typeface="Times New Roman"/>
              </a:rPr>
              <a:t>Hermi</a:t>
            </a:r>
            <a:r>
              <a:rPr dirty="0" sz="1150" spc="-5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40">
                <a:solidFill>
                  <a:srgbClr val="7B5260"/>
                </a:solidFill>
                <a:latin typeface="Times New Roman"/>
                <a:cs typeface="Times New Roman"/>
              </a:rPr>
              <a:t>na</a:t>
            </a:r>
            <a:r>
              <a:rPr dirty="0" sz="1150" spc="-5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19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150" spc="-95">
                <a:solidFill>
                  <a:srgbClr val="A8A1A1"/>
                </a:solidFill>
                <a:latin typeface="Times New Roman"/>
                <a:cs typeface="Times New Roman"/>
              </a:rPr>
              <a:t> </a:t>
            </a:r>
            <a:r>
              <a:rPr dirty="0" sz="1150" spc="215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150" spc="-9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19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150" spc="-170">
                <a:solidFill>
                  <a:srgbClr val="A8A1A1"/>
                </a:solidFill>
                <a:latin typeface="Times New Roman"/>
                <a:cs typeface="Times New Roman"/>
              </a:rPr>
              <a:t> </a:t>
            </a:r>
            <a:r>
              <a:rPr dirty="0" sz="1150" spc="-60">
                <a:solidFill>
                  <a:srgbClr val="8A676B"/>
                </a:solidFill>
                <a:latin typeface="Times New Roman"/>
                <a:cs typeface="Times New Roman"/>
              </a:rPr>
              <a:t>Rua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150" spc="-9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00" spc="160">
                <a:solidFill>
                  <a:srgbClr val="8A676B"/>
                </a:solidFill>
                <a:latin typeface="Courier New"/>
                <a:cs typeface="Courier New"/>
              </a:rPr>
              <a:t>C</a:t>
            </a:r>
            <a:r>
              <a:rPr dirty="0" sz="1100" spc="220">
                <a:solidFill>
                  <a:srgbClr val="8A676B"/>
                </a:solidFill>
                <a:latin typeface="Courier New"/>
                <a:cs typeface="Courier New"/>
              </a:rPr>
              <a:t>.</a:t>
            </a:r>
            <a:r>
              <a:rPr dirty="0" sz="1100" spc="-425">
                <a:solidFill>
                  <a:srgbClr val="8A676B"/>
                </a:solidFill>
                <a:latin typeface="Courier New"/>
                <a:cs typeface="Courier New"/>
              </a:rPr>
              <a:t> </a:t>
            </a:r>
            <a:r>
              <a:rPr dirty="0" sz="1000" spc="95">
                <a:solidFill>
                  <a:srgbClr val="7B5260"/>
                </a:solidFill>
                <a:latin typeface="Times New Roman"/>
                <a:cs typeface="Times New Roman"/>
              </a:rPr>
              <a:t>1</a:t>
            </a:r>
            <a:r>
              <a:rPr dirty="0" sz="1000" spc="90">
                <a:solidFill>
                  <a:srgbClr val="7B5260"/>
                </a:solidFill>
                <a:latin typeface="Times New Roman"/>
                <a:cs typeface="Times New Roman"/>
              </a:rPr>
              <a:t>2</a:t>
            </a:r>
            <a:r>
              <a:rPr dirty="0" sz="1000" spc="-95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000" spc="22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000" spc="-60">
                <a:solidFill>
                  <a:srgbClr val="A8A1A1"/>
                </a:solidFill>
                <a:latin typeface="Times New Roman"/>
                <a:cs typeface="Times New Roman"/>
              </a:rPr>
              <a:t> </a:t>
            </a:r>
            <a:r>
              <a:rPr dirty="0" sz="1000" spc="385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000" spc="3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000" spc="85">
                <a:solidFill>
                  <a:srgbClr val="A18587"/>
                </a:solidFill>
                <a:latin typeface="Times New Roman"/>
                <a:cs typeface="Times New Roman"/>
              </a:rPr>
              <a:t>'</a:t>
            </a:r>
            <a:r>
              <a:rPr dirty="0" sz="1000" spc="-14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000" spc="155">
                <a:solidFill>
                  <a:srgbClr val="8A676B"/>
                </a:solidFill>
                <a:latin typeface="Times New Roman"/>
                <a:cs typeface="Times New Roman"/>
              </a:rPr>
              <a:t>956</a:t>
            </a:r>
            <a:r>
              <a:rPr dirty="0" sz="1000" spc="80">
                <a:solidFill>
                  <a:srgbClr val="8A676B"/>
                </a:solidFill>
                <a:latin typeface="Times New Roman"/>
                <a:cs typeface="Times New Roman"/>
              </a:rPr>
              <a:t>6</a:t>
            </a:r>
            <a:r>
              <a:rPr dirty="0" sz="1000" spc="185">
                <a:solidFill>
                  <a:srgbClr val="8A676B"/>
                </a:solidFill>
                <a:latin typeface="Times New Roman"/>
                <a:cs typeface="Times New Roman"/>
              </a:rPr>
              <a:t>3</a:t>
            </a:r>
            <a:r>
              <a:rPr dirty="0" sz="100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8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150">
                <a:solidFill>
                  <a:srgbClr val="8A676B"/>
                </a:solidFill>
                <a:latin typeface="Times New Roman"/>
                <a:cs typeface="Times New Roman"/>
              </a:rPr>
              <a:t>8951'</a:t>
            </a:r>
            <a:r>
              <a:rPr dirty="0" sz="1000" spc="10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254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000" spc="1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23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150" spc="-50">
                <a:solidFill>
                  <a:srgbClr val="A18587"/>
                </a:solidFill>
                <a:latin typeface="Times New Roman"/>
                <a:cs typeface="Times New Roman"/>
              </a:rPr>
              <a:t>h</a:t>
            </a:r>
            <a:r>
              <a:rPr dirty="0" sz="1150" spc="-14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erm</a:t>
            </a:r>
            <a:r>
              <a:rPr dirty="0" sz="1150" spc="-14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195">
                <a:solidFill>
                  <a:srgbClr val="8A676B"/>
                </a:solidFill>
                <a:latin typeface="Times New Roman"/>
                <a:cs typeface="Times New Roman"/>
              </a:rPr>
              <a:t>i</a:t>
            </a:r>
            <a:r>
              <a:rPr dirty="0" sz="1150" spc="95">
                <a:solidFill>
                  <a:srgbClr val="A18587"/>
                </a:solidFill>
                <a:latin typeface="Times New Roman"/>
                <a:cs typeface="Times New Roman"/>
              </a:rPr>
              <a:t>n</a:t>
            </a:r>
            <a:r>
              <a:rPr dirty="0" sz="1150" spc="70">
                <a:solidFill>
                  <a:srgbClr val="8A676B"/>
                </a:solidFill>
                <a:latin typeface="Times New Roman"/>
                <a:cs typeface="Times New Roman"/>
              </a:rPr>
              <a:t>a</a:t>
            </a:r>
            <a:r>
              <a:rPr dirty="0" sz="1150" spc="30">
                <a:solidFill>
                  <a:srgbClr val="8A676B"/>
                </a:solidFill>
                <a:latin typeface="Times New Roman"/>
                <a:cs typeface="Times New Roman"/>
              </a:rPr>
              <a:t>g</a:t>
            </a:r>
            <a:r>
              <a:rPr dirty="0" sz="1150" spc="-395">
                <a:solidFill>
                  <a:srgbClr val="A18587"/>
                </a:solidFill>
                <a:latin typeface="Times New Roman"/>
                <a:cs typeface="Times New Roman"/>
              </a:rPr>
              <a:t>@</a:t>
            </a:r>
            <a:r>
              <a:rPr dirty="0" sz="1150" spc="-70">
                <a:solidFill>
                  <a:srgbClr val="7B5260"/>
                </a:solidFill>
                <a:latin typeface="Times New Roman"/>
                <a:cs typeface="Times New Roman"/>
              </a:rPr>
              <a:t>gma</a:t>
            </a:r>
            <a:r>
              <a:rPr dirty="0" sz="1150" spc="-14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130">
                <a:solidFill>
                  <a:srgbClr val="A18587"/>
                </a:solidFill>
                <a:latin typeface="Times New Roman"/>
                <a:cs typeface="Times New Roman"/>
              </a:rPr>
              <a:t>i</a:t>
            </a:r>
            <a:r>
              <a:rPr dirty="0" sz="1150" spc="-14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7B5260"/>
                </a:solidFill>
                <a:latin typeface="Times New Roman"/>
                <a:cs typeface="Times New Roman"/>
              </a:rPr>
              <a:t>l.com</a:t>
            </a:r>
            <a:r>
              <a:rPr dirty="0" sz="1150" spc="-7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7B5260"/>
                </a:solidFill>
                <a:latin typeface="Times New Roman"/>
                <a:cs typeface="Times New Roman"/>
              </a:rPr>
              <a:t>'</a:t>
            </a:r>
            <a:r>
              <a:rPr dirty="0" sz="1150" spc="-35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70">
                <a:solidFill>
                  <a:srgbClr val="A8A1A1"/>
                </a:solidFill>
                <a:latin typeface="Times New Roman"/>
                <a:cs typeface="Times New Roman"/>
              </a:rPr>
              <a:t>)</a:t>
            </a:r>
            <a:r>
              <a:rPr dirty="0" sz="1150" spc="-70">
                <a:solidFill>
                  <a:srgbClr val="A8A1A1"/>
                </a:solidFill>
                <a:latin typeface="Times New Roman"/>
                <a:cs typeface="Times New Roman"/>
              </a:rPr>
              <a:t> </a:t>
            </a:r>
            <a:r>
              <a:rPr dirty="0" sz="1150" spc="215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6046" y="1828819"/>
            <a:ext cx="215455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60">
                <a:solidFill>
                  <a:srgbClr val="626267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145">
                <a:solidFill>
                  <a:srgbClr val="A18587"/>
                </a:solidFill>
                <a:latin typeface="Times New Roman"/>
                <a:cs typeface="Times New Roman"/>
              </a:rPr>
              <a:t>J</a:t>
            </a:r>
            <a:r>
              <a:rPr dirty="0" sz="1150" spc="40">
                <a:solidFill>
                  <a:srgbClr val="8A676B"/>
                </a:solidFill>
                <a:latin typeface="Times New Roman"/>
                <a:cs typeface="Times New Roman"/>
              </a:rPr>
              <a:t>oa</a:t>
            </a:r>
            <a:r>
              <a:rPr dirty="0" sz="1150" spc="100">
                <a:solidFill>
                  <a:srgbClr val="8A676B"/>
                </a:solidFill>
                <a:latin typeface="Times New Roman"/>
                <a:cs typeface="Times New Roman"/>
              </a:rPr>
              <a:t>q</a:t>
            </a:r>
            <a:r>
              <a:rPr dirty="0" sz="1150" spc="15">
                <a:solidFill>
                  <a:srgbClr val="A18587"/>
                </a:solidFill>
                <a:latin typeface="Times New Roman"/>
                <a:cs typeface="Times New Roman"/>
              </a:rPr>
              <a:t>u</a:t>
            </a:r>
            <a:r>
              <a:rPr dirty="0" sz="1150" spc="-13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-45">
                <a:solidFill>
                  <a:srgbClr val="8A676B"/>
                </a:solidFill>
                <a:latin typeface="Times New Roman"/>
                <a:cs typeface="Times New Roman"/>
              </a:rPr>
              <a:t>im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8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-55">
                <a:solidFill>
                  <a:srgbClr val="8A676B"/>
                </a:solidFill>
                <a:latin typeface="Times New Roman"/>
                <a:cs typeface="Times New Roman"/>
              </a:rPr>
              <a:t>Dan</a:t>
            </a:r>
            <a:r>
              <a:rPr dirty="0" sz="1150" spc="2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265">
                <a:solidFill>
                  <a:srgbClr val="8A676B"/>
                </a:solidFill>
                <a:latin typeface="Times New Roman"/>
                <a:cs typeface="Times New Roman"/>
              </a:rPr>
              <a:t>',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150" spc="-2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7B5260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-35">
                <a:solidFill>
                  <a:srgbClr val="7B5260"/>
                </a:solidFill>
                <a:latin typeface="Times New Roman"/>
                <a:cs typeface="Times New Roman"/>
              </a:rPr>
              <a:t>Rua</a:t>
            </a:r>
            <a:r>
              <a:rPr dirty="0" sz="115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150" spc="120">
                <a:solidFill>
                  <a:srgbClr val="7B5260"/>
                </a:solidFill>
                <a:latin typeface="Times New Roman"/>
                <a:cs typeface="Times New Roman"/>
              </a:rPr>
              <a:t> </a:t>
            </a:r>
            <a:r>
              <a:rPr dirty="0" sz="1000" spc="-75">
                <a:solidFill>
                  <a:srgbClr val="A18587"/>
                </a:solidFill>
                <a:latin typeface="Times New Roman"/>
                <a:cs typeface="Times New Roman"/>
              </a:rPr>
              <a:t>O</a:t>
            </a:r>
            <a:r>
              <a:rPr dirty="0" sz="1000" spc="-8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000" spc="265">
                <a:solidFill>
                  <a:srgbClr val="664652"/>
                </a:solidFill>
                <a:latin typeface="Times New Roman"/>
                <a:cs typeface="Times New Roman"/>
              </a:rPr>
              <a:t>.</a:t>
            </a:r>
            <a:r>
              <a:rPr dirty="0" sz="1000">
                <a:solidFill>
                  <a:srgbClr val="664652"/>
                </a:solidFill>
                <a:latin typeface="Times New Roman"/>
                <a:cs typeface="Times New Roman"/>
              </a:rPr>
              <a:t> </a:t>
            </a:r>
            <a:r>
              <a:rPr dirty="0" sz="1000" spc="105">
                <a:solidFill>
                  <a:srgbClr val="664652"/>
                </a:solidFill>
                <a:latin typeface="Times New Roman"/>
                <a:cs typeface="Times New Roman"/>
              </a:rPr>
              <a:t> </a:t>
            </a:r>
            <a:r>
              <a:rPr dirty="0" sz="1000" spc="95">
                <a:solidFill>
                  <a:srgbClr val="A18587"/>
                </a:solidFill>
                <a:latin typeface="Times New Roman"/>
                <a:cs typeface="Times New Roman"/>
              </a:rPr>
              <a:t>1</a:t>
            </a:r>
            <a:r>
              <a:rPr dirty="0" sz="1000" spc="185">
                <a:solidFill>
                  <a:srgbClr val="8A676B"/>
                </a:solidFill>
                <a:latin typeface="Times New Roman"/>
                <a:cs typeface="Times New Roman"/>
              </a:rPr>
              <a:t>3</a:t>
            </a:r>
            <a:r>
              <a:rPr dirty="0" sz="1000" spc="-114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300">
                <a:solidFill>
                  <a:srgbClr val="626267"/>
                </a:solidFill>
                <a:latin typeface="Times New Roman"/>
                <a:cs typeface="Times New Roman"/>
              </a:rPr>
              <a:t>',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1041" y="1828819"/>
            <a:ext cx="3613150" cy="371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040">
              <a:lnSpc>
                <a:spcPct val="100000"/>
              </a:lnSpc>
            </a:pPr>
            <a:r>
              <a:rPr dirty="0" sz="1000" spc="204">
                <a:solidFill>
                  <a:srgbClr val="8A676B"/>
                </a:solidFill>
                <a:latin typeface="Times New Roman"/>
                <a:cs typeface="Times New Roman"/>
              </a:rPr>
              <a:t>'9</a:t>
            </a:r>
            <a:r>
              <a:rPr dirty="0" sz="1000" spc="204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000" spc="-5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120">
                <a:solidFill>
                  <a:srgbClr val="8A676B"/>
                </a:solidFill>
                <a:latin typeface="Times New Roman"/>
                <a:cs typeface="Times New Roman"/>
              </a:rPr>
              <a:t>5067</a:t>
            </a:r>
            <a:r>
              <a:rPr dirty="0" sz="100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000" spc="-8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114">
                <a:solidFill>
                  <a:srgbClr val="8A676B"/>
                </a:solidFill>
                <a:latin typeface="Times New Roman"/>
                <a:cs typeface="Times New Roman"/>
              </a:rPr>
              <a:t>7936</a:t>
            </a:r>
            <a:r>
              <a:rPr dirty="0" sz="1000" spc="-1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300">
                <a:solidFill>
                  <a:srgbClr val="626267"/>
                </a:solidFill>
                <a:latin typeface="Times New Roman"/>
                <a:cs typeface="Times New Roman"/>
              </a:rPr>
              <a:t>',</a:t>
            </a:r>
            <a:r>
              <a:rPr dirty="0" sz="100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000" spc="9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8A676B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95">
                <a:solidFill>
                  <a:srgbClr val="8A676B"/>
                </a:solidFill>
                <a:latin typeface="Times New Roman"/>
                <a:cs typeface="Times New Roman"/>
              </a:rPr>
              <a:t>d</a:t>
            </a:r>
            <a:r>
              <a:rPr dirty="0" sz="1150" spc="20">
                <a:solidFill>
                  <a:srgbClr val="A18587"/>
                </a:solidFill>
                <a:latin typeface="Times New Roman"/>
                <a:cs typeface="Times New Roman"/>
              </a:rPr>
              <a:t>n</a:t>
            </a:r>
            <a:r>
              <a:rPr dirty="0" sz="1150" spc="-60">
                <a:solidFill>
                  <a:srgbClr val="8A676B"/>
                </a:solidFill>
                <a:latin typeface="Times New Roman"/>
                <a:cs typeface="Times New Roman"/>
              </a:rPr>
              <a:t>j@gmai</a:t>
            </a:r>
            <a:r>
              <a:rPr dirty="0" sz="1150" spc="7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310">
                <a:solidFill>
                  <a:srgbClr val="A18587"/>
                </a:solidFill>
                <a:latin typeface="Times New Roman"/>
                <a:cs typeface="Times New Roman"/>
              </a:rPr>
              <a:t>l</a:t>
            </a:r>
            <a:r>
              <a:rPr dirty="0" sz="1150" spc="-10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114">
                <a:solidFill>
                  <a:srgbClr val="8A676B"/>
                </a:solidFill>
                <a:latin typeface="Times New Roman"/>
                <a:cs typeface="Times New Roman"/>
              </a:rPr>
              <a:t>.c</a:t>
            </a:r>
            <a:r>
              <a:rPr dirty="0" sz="1150" spc="100">
                <a:solidFill>
                  <a:srgbClr val="8A676B"/>
                </a:solidFill>
                <a:latin typeface="Times New Roman"/>
                <a:cs typeface="Times New Roman"/>
              </a:rPr>
              <a:t>o</a:t>
            </a:r>
            <a:r>
              <a:rPr dirty="0" sz="1150" spc="-315">
                <a:solidFill>
                  <a:srgbClr val="A18587"/>
                </a:solidFill>
                <a:latin typeface="Times New Roman"/>
                <a:cs typeface="Times New Roman"/>
              </a:rPr>
              <a:t>m</a:t>
            </a:r>
            <a:r>
              <a:rPr dirty="0" sz="1150" spc="-5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A18587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250">
                <a:solidFill>
                  <a:srgbClr val="A18587"/>
                </a:solidFill>
                <a:latin typeface="Times New Roman"/>
                <a:cs typeface="Times New Roman"/>
              </a:rPr>
              <a:t>),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000" spc="100">
                <a:solidFill>
                  <a:srgbClr val="8A676B"/>
                </a:solidFill>
                <a:latin typeface="Times New Roman"/>
                <a:cs typeface="Times New Roman"/>
              </a:rPr>
              <a:t>E.</a:t>
            </a:r>
            <a:r>
              <a:rPr dirty="0" sz="1000" spc="10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000" spc="12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20">
                <a:solidFill>
                  <a:srgbClr val="8A676B"/>
                </a:solidFill>
                <a:latin typeface="Times New Roman"/>
                <a:cs typeface="Times New Roman"/>
              </a:rPr>
              <a:t>1</a:t>
            </a:r>
            <a:r>
              <a:rPr dirty="0" sz="1000" spc="240">
                <a:solidFill>
                  <a:srgbClr val="A18587"/>
                </a:solidFill>
                <a:latin typeface="Times New Roman"/>
                <a:cs typeface="Times New Roman"/>
              </a:rPr>
              <a:t>4</a:t>
            </a:r>
            <a:r>
              <a:rPr dirty="0" sz="1000" spc="-95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000" spc="22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000" spc="-60">
                <a:solidFill>
                  <a:srgbClr val="A8A1A1"/>
                </a:solidFill>
                <a:latin typeface="Times New Roman"/>
                <a:cs typeface="Times New Roman"/>
              </a:rPr>
              <a:t> </a:t>
            </a:r>
            <a:r>
              <a:rPr dirty="0" sz="1000" spc="254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000" spc="9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00" spc="70">
                <a:solidFill>
                  <a:srgbClr val="A18587"/>
                </a:solidFill>
                <a:latin typeface="Times New Roman"/>
                <a:cs typeface="Times New Roman"/>
              </a:rPr>
              <a:t>'</a:t>
            </a:r>
            <a:r>
              <a:rPr dirty="0" sz="1100" spc="-17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00" spc="155">
                <a:solidFill>
                  <a:srgbClr val="8A676B"/>
                </a:solidFill>
                <a:latin typeface="Times New Roman"/>
                <a:cs typeface="Times New Roman"/>
              </a:rPr>
              <a:t>9</a:t>
            </a:r>
            <a:r>
              <a:rPr dirty="0" sz="110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000" spc="165">
                <a:solidFill>
                  <a:srgbClr val="8A676B"/>
                </a:solidFill>
                <a:latin typeface="Times New Roman"/>
                <a:cs typeface="Times New Roman"/>
              </a:rPr>
              <a:t>58</a:t>
            </a:r>
            <a:r>
              <a:rPr dirty="0" sz="1000" spc="114">
                <a:solidFill>
                  <a:srgbClr val="8A676B"/>
                </a:solidFill>
                <a:latin typeface="Times New Roman"/>
                <a:cs typeface="Times New Roman"/>
              </a:rPr>
              <a:t>1</a:t>
            </a:r>
            <a:r>
              <a:rPr dirty="0" sz="1000" spc="114">
                <a:solidFill>
                  <a:srgbClr val="8A676B"/>
                </a:solidFill>
                <a:latin typeface="Times New Roman"/>
                <a:cs typeface="Times New Roman"/>
              </a:rPr>
              <a:t>7</a:t>
            </a:r>
            <a:r>
              <a:rPr dirty="0" sz="1000">
                <a:solidFill>
                  <a:srgbClr val="8A676B"/>
                </a:solidFill>
                <a:latin typeface="Times New Roman"/>
                <a:cs typeface="Times New Roman"/>
              </a:rPr>
              <a:t>  </a:t>
            </a:r>
            <a:r>
              <a:rPr dirty="0" sz="1000" spc="15">
                <a:solidFill>
                  <a:srgbClr val="7B5260"/>
                </a:solidFill>
                <a:latin typeface="Times New Roman"/>
                <a:cs typeface="Times New Roman"/>
              </a:rPr>
              <a:t>1</a:t>
            </a:r>
            <a:r>
              <a:rPr dirty="0" sz="1000" spc="160">
                <a:solidFill>
                  <a:srgbClr val="7B5260"/>
                </a:solidFill>
                <a:latin typeface="Times New Roman"/>
                <a:cs typeface="Times New Roman"/>
              </a:rPr>
              <a:t>9</a:t>
            </a:r>
            <a:r>
              <a:rPr dirty="0" sz="1000" spc="110">
                <a:solidFill>
                  <a:srgbClr val="7B5260"/>
                </a:solidFill>
                <a:latin typeface="Times New Roman"/>
                <a:cs typeface="Times New Roman"/>
              </a:rPr>
              <a:t>5</a:t>
            </a:r>
            <a:r>
              <a:rPr dirty="0" sz="1000" spc="190">
                <a:solidFill>
                  <a:srgbClr val="A18587"/>
                </a:solidFill>
                <a:latin typeface="Times New Roman"/>
                <a:cs typeface="Times New Roman"/>
              </a:rPr>
              <a:t>0</a:t>
            </a:r>
            <a:r>
              <a:rPr dirty="0" sz="1000" spc="-12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000" spc="22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000" spc="-60">
                <a:solidFill>
                  <a:srgbClr val="A8A1A1"/>
                </a:solidFill>
                <a:latin typeface="Times New Roman"/>
                <a:cs typeface="Times New Roman"/>
              </a:rPr>
              <a:t> </a:t>
            </a:r>
            <a:r>
              <a:rPr dirty="0" sz="1000" spc="254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000" spc="9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A18587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75">
                <a:solidFill>
                  <a:srgbClr val="8A676B"/>
                </a:solidFill>
                <a:latin typeface="Times New Roman"/>
                <a:cs typeface="Times New Roman"/>
              </a:rPr>
              <a:t>a</a:t>
            </a:r>
            <a:r>
              <a:rPr dirty="0" sz="1150" spc="95">
                <a:solidFill>
                  <a:srgbClr val="8A676B"/>
                </a:solidFill>
                <a:latin typeface="Times New Roman"/>
                <a:cs typeface="Times New Roman"/>
              </a:rPr>
              <a:t>pol</a:t>
            </a:r>
            <a:r>
              <a:rPr dirty="0" sz="1150" spc="180">
                <a:solidFill>
                  <a:srgbClr val="8A676B"/>
                </a:solidFill>
                <a:latin typeface="Times New Roman"/>
                <a:cs typeface="Times New Roman"/>
              </a:rPr>
              <a:t>o</a:t>
            </a:r>
            <a:r>
              <a:rPr dirty="0" sz="1150" spc="-55">
                <a:solidFill>
                  <a:srgbClr val="A18587"/>
                </a:solidFill>
                <a:latin typeface="Times New Roman"/>
                <a:cs typeface="Times New Roman"/>
              </a:rPr>
              <a:t>n</a:t>
            </a:r>
            <a:r>
              <a:rPr dirty="0" sz="1150" spc="-14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iaa@</a:t>
            </a:r>
            <a:r>
              <a:rPr dirty="0" sz="1150" spc="70">
                <a:solidFill>
                  <a:srgbClr val="8A676B"/>
                </a:solidFill>
                <a:latin typeface="Times New Roman"/>
                <a:cs typeface="Times New Roman"/>
              </a:rPr>
              <a:t>g</a:t>
            </a:r>
            <a:r>
              <a:rPr dirty="0" sz="1150" spc="-310">
                <a:solidFill>
                  <a:srgbClr val="A18587"/>
                </a:solidFill>
                <a:latin typeface="Times New Roman"/>
                <a:cs typeface="Times New Roman"/>
              </a:rPr>
              <a:t>m</a:t>
            </a:r>
            <a:r>
              <a:rPr dirty="0" sz="1150" spc="145">
                <a:solidFill>
                  <a:srgbClr val="8A676B"/>
                </a:solidFill>
                <a:latin typeface="Times New Roman"/>
                <a:cs typeface="Times New Roman"/>
              </a:rPr>
              <a:t>ai</a:t>
            </a:r>
            <a:r>
              <a:rPr dirty="0" sz="1150" spc="-14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500">
                <a:solidFill>
                  <a:srgbClr val="A18587"/>
                </a:solidFill>
                <a:latin typeface="Times New Roman"/>
                <a:cs typeface="Times New Roman"/>
              </a:rPr>
              <a:t>l</a:t>
            </a:r>
            <a:r>
              <a:rPr dirty="0" sz="1150" spc="50">
                <a:solidFill>
                  <a:srgbClr val="664652"/>
                </a:solidFill>
                <a:latin typeface="Times New Roman"/>
                <a:cs typeface="Times New Roman"/>
              </a:rPr>
              <a:t>.</a:t>
            </a:r>
            <a:r>
              <a:rPr dirty="0" sz="1150" spc="-185">
                <a:solidFill>
                  <a:srgbClr val="664652"/>
                </a:solidFill>
                <a:latin typeface="Times New Roman"/>
                <a:cs typeface="Times New Roman"/>
              </a:rPr>
              <a:t> </a:t>
            </a:r>
            <a:r>
              <a:rPr dirty="0" sz="1150" spc="80">
                <a:solidFill>
                  <a:srgbClr val="664652"/>
                </a:solidFill>
                <a:latin typeface="Times New Roman"/>
                <a:cs typeface="Times New Roman"/>
              </a:rPr>
              <a:t>c</a:t>
            </a:r>
            <a:r>
              <a:rPr dirty="0" sz="1150" spc="20">
                <a:solidFill>
                  <a:srgbClr val="8A676B"/>
                </a:solidFill>
                <a:latin typeface="Times New Roman"/>
                <a:cs typeface="Times New Roman"/>
              </a:rPr>
              <a:t>o</a:t>
            </a:r>
            <a:r>
              <a:rPr dirty="0" sz="1150" spc="-315">
                <a:solidFill>
                  <a:srgbClr val="A18587"/>
                </a:solidFill>
                <a:latin typeface="Times New Roman"/>
                <a:cs typeface="Times New Roman"/>
              </a:rPr>
              <a:t>m</a:t>
            </a:r>
            <a:r>
              <a:rPr dirty="0" sz="1150" spc="2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A18587"/>
                </a:solidFill>
                <a:latin typeface="Times New Roman"/>
                <a:cs typeface="Times New Roman"/>
              </a:rPr>
              <a:t>'</a:t>
            </a:r>
            <a:r>
              <a:rPr dirty="0" sz="1150" spc="-11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70">
                <a:solidFill>
                  <a:srgbClr val="A8A1A1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6046" y="2028528"/>
            <a:ext cx="1990089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60">
                <a:solidFill>
                  <a:srgbClr val="626267"/>
                </a:solidFill>
                <a:latin typeface="Times New Roman"/>
                <a:cs typeface="Times New Roman"/>
              </a:rPr>
              <a:t>'</a:t>
            </a:r>
            <a:r>
              <a:rPr dirty="0" sz="1150" spc="-18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-160">
                <a:solidFill>
                  <a:srgbClr val="A18587"/>
                </a:solidFill>
                <a:latin typeface="Times New Roman"/>
                <a:cs typeface="Times New Roman"/>
              </a:rPr>
              <a:t>A</a:t>
            </a:r>
            <a:r>
              <a:rPr dirty="0" sz="1150" spc="-165">
                <a:solidFill>
                  <a:srgbClr val="8A676B"/>
                </a:solidFill>
                <a:latin typeface="Times New Roman"/>
                <a:cs typeface="Times New Roman"/>
              </a:rPr>
              <a:t>m</a:t>
            </a:r>
            <a:r>
              <a:rPr dirty="0" sz="1150" spc="20">
                <a:solidFill>
                  <a:srgbClr val="8A676B"/>
                </a:solidFill>
                <a:latin typeface="Times New Roman"/>
                <a:cs typeface="Times New Roman"/>
              </a:rPr>
              <a:t>b</a:t>
            </a:r>
            <a:r>
              <a:rPr dirty="0" sz="1150" spc="140">
                <a:solidFill>
                  <a:srgbClr val="626267"/>
                </a:solidFill>
                <a:latin typeface="Times New Roman"/>
                <a:cs typeface="Times New Roman"/>
              </a:rPr>
              <a:t>r</a:t>
            </a:r>
            <a:r>
              <a:rPr dirty="0" sz="1150" spc="140">
                <a:solidFill>
                  <a:srgbClr val="7B5260"/>
                </a:solidFill>
                <a:latin typeface="Times New Roman"/>
                <a:cs typeface="Times New Roman"/>
              </a:rPr>
              <a:t>o</a:t>
            </a:r>
            <a:r>
              <a:rPr dirty="0" sz="1150" spc="175">
                <a:solidFill>
                  <a:srgbClr val="7B5260"/>
                </a:solidFill>
                <a:latin typeface="Times New Roman"/>
                <a:cs typeface="Times New Roman"/>
              </a:rPr>
              <a:t>s</a:t>
            </a:r>
            <a:r>
              <a:rPr dirty="0" sz="1150" spc="195">
                <a:solidFill>
                  <a:srgbClr val="A18587"/>
                </a:solidFill>
                <a:latin typeface="Times New Roman"/>
                <a:cs typeface="Times New Roman"/>
              </a:rPr>
              <a:t>i</a:t>
            </a:r>
            <a:r>
              <a:rPr dirty="0" sz="1150" spc="105">
                <a:solidFill>
                  <a:srgbClr val="8A676B"/>
                </a:solidFill>
                <a:latin typeface="Times New Roman"/>
                <a:cs typeface="Times New Roman"/>
              </a:rPr>
              <a:t>o</a:t>
            </a:r>
            <a:r>
              <a:rPr dirty="0" sz="115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1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30">
                <a:solidFill>
                  <a:srgbClr val="8A676B"/>
                </a:solidFill>
                <a:latin typeface="Times New Roman"/>
                <a:cs typeface="Times New Roman"/>
              </a:rPr>
              <a:t>Apolo</a:t>
            </a:r>
            <a:r>
              <a:rPr dirty="0" sz="1150" spc="-14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-55">
                <a:solidFill>
                  <a:srgbClr val="A18587"/>
                </a:solidFill>
                <a:latin typeface="Times New Roman"/>
                <a:cs typeface="Times New Roman"/>
              </a:rPr>
              <a:t>n</a:t>
            </a:r>
            <a:r>
              <a:rPr dirty="0" sz="1150" spc="-140">
                <a:solidFill>
                  <a:srgbClr val="A18587"/>
                </a:solidFill>
                <a:latin typeface="Times New Roman"/>
                <a:cs typeface="Times New Roman"/>
              </a:rPr>
              <a:t> </a:t>
            </a:r>
            <a:r>
              <a:rPr dirty="0" sz="1150" spc="120">
                <a:solidFill>
                  <a:srgbClr val="8A676B"/>
                </a:solidFill>
                <a:latin typeface="Times New Roman"/>
                <a:cs typeface="Times New Roman"/>
              </a:rPr>
              <a:t>ia</a:t>
            </a:r>
            <a:r>
              <a:rPr dirty="0" sz="1150" spc="-20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195">
                <a:solidFill>
                  <a:srgbClr val="8A676B"/>
                </a:solidFill>
                <a:latin typeface="Times New Roman"/>
                <a:cs typeface="Times New Roman"/>
              </a:rPr>
              <a:t>'</a:t>
            </a:r>
            <a:r>
              <a:rPr dirty="0" sz="1150" spc="-95">
                <a:solidFill>
                  <a:srgbClr val="8A676B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626267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626267"/>
                </a:solidFill>
                <a:latin typeface="Times New Roman"/>
                <a:cs typeface="Times New Roman"/>
              </a:rPr>
              <a:t>  </a:t>
            </a:r>
            <a:r>
              <a:rPr dirty="0" sz="1150" spc="3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235">
                <a:solidFill>
                  <a:srgbClr val="A8A1A1"/>
                </a:solidFill>
                <a:latin typeface="Times New Roman"/>
                <a:cs typeface="Times New Roman"/>
              </a:rPr>
              <a:t>'</a:t>
            </a:r>
            <a:r>
              <a:rPr dirty="0" sz="1150" spc="-105">
                <a:solidFill>
                  <a:srgbClr val="A18587"/>
                </a:solidFill>
                <a:latin typeface="Times New Roman"/>
                <a:cs typeface="Times New Roman"/>
              </a:rPr>
              <a:t>R</a:t>
            </a:r>
            <a:r>
              <a:rPr dirty="0" sz="1150" spc="20">
                <a:solidFill>
                  <a:srgbClr val="A8A1A1"/>
                </a:solidFill>
                <a:latin typeface="Times New Roman"/>
                <a:cs typeface="Times New Roman"/>
              </a:rPr>
              <a:t>u</a:t>
            </a:r>
            <a:r>
              <a:rPr dirty="0" sz="1150" spc="45">
                <a:solidFill>
                  <a:srgbClr val="7B5260"/>
                </a:solidFill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577" y="4073118"/>
            <a:ext cx="73342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90">
                <a:solidFill>
                  <a:srgbClr val="757C82"/>
                </a:solidFill>
                <a:latin typeface="Arial"/>
                <a:cs typeface="Arial"/>
              </a:rPr>
              <a:t>D</a:t>
            </a:r>
            <a:r>
              <a:rPr dirty="0" sz="1050" spc="-65">
                <a:solidFill>
                  <a:srgbClr val="626267"/>
                </a:solidFill>
                <a:latin typeface="Arial"/>
                <a:cs typeface="Arial"/>
              </a:rPr>
              <a:t>a</a:t>
            </a:r>
            <a:r>
              <a:rPr dirty="0" sz="1050" spc="80">
                <a:solidFill>
                  <a:srgbClr val="757C82"/>
                </a:solidFill>
                <a:latin typeface="Arial"/>
                <a:cs typeface="Arial"/>
              </a:rPr>
              <a:t>t</a:t>
            </a:r>
            <a:r>
              <a:rPr dirty="0" sz="1050" spc="10">
                <a:solidFill>
                  <a:srgbClr val="626267"/>
                </a:solidFill>
                <a:latin typeface="Arial"/>
                <a:cs typeface="Arial"/>
              </a:rPr>
              <a:t>a</a:t>
            </a:r>
            <a:r>
              <a:rPr dirty="0" sz="1050" spc="-65">
                <a:solidFill>
                  <a:srgbClr val="626267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626267"/>
                </a:solidFill>
                <a:latin typeface="Arial"/>
                <a:cs typeface="Arial"/>
              </a:rPr>
              <a:t>O</a:t>
            </a:r>
            <a:r>
              <a:rPr dirty="0" sz="1050" spc="-120">
                <a:solidFill>
                  <a:srgbClr val="626267"/>
                </a:solidFill>
                <a:latin typeface="Arial"/>
                <a:cs typeface="Arial"/>
              </a:rPr>
              <a:t>u</a:t>
            </a:r>
            <a:r>
              <a:rPr dirty="0" sz="1050" spc="45">
                <a:solidFill>
                  <a:srgbClr val="757C82"/>
                </a:solidFill>
                <a:latin typeface="Arial"/>
                <a:cs typeface="Arial"/>
              </a:rPr>
              <a:t>t</a:t>
            </a:r>
            <a:r>
              <a:rPr dirty="0" sz="1050" spc="40">
                <a:solidFill>
                  <a:srgbClr val="757C82"/>
                </a:solidFill>
                <a:latin typeface="Arial"/>
                <a:cs typeface="Arial"/>
              </a:rPr>
              <a:t>p</a:t>
            </a:r>
            <a:r>
              <a:rPr dirty="0" sz="1050" spc="-65">
                <a:solidFill>
                  <a:srgbClr val="757C82"/>
                </a:solidFill>
                <a:latin typeface="Arial"/>
                <a:cs typeface="Arial"/>
              </a:rPr>
              <a:t>u</a:t>
            </a:r>
            <a:r>
              <a:rPr dirty="0" sz="1050" spc="110">
                <a:solidFill>
                  <a:srgbClr val="626267"/>
                </a:solidFill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1394" y="4073118"/>
            <a:ext cx="6273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solidFill>
                  <a:srgbClr val="898E95"/>
                </a:solidFill>
                <a:latin typeface="Arial"/>
                <a:cs typeface="Arial"/>
              </a:rPr>
              <a:t>Messages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577" y="4358458"/>
            <a:ext cx="2964180" cy="539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 sz="1150" spc="-50">
                <a:solidFill>
                  <a:srgbClr val="757C82"/>
                </a:solidFill>
                <a:latin typeface="Times New Roman"/>
                <a:cs typeface="Times New Roman"/>
              </a:rPr>
              <a:t>I</a:t>
            </a:r>
            <a:r>
              <a:rPr dirty="0" sz="1150" spc="-45">
                <a:solidFill>
                  <a:srgbClr val="757C82"/>
                </a:solidFill>
                <a:latin typeface="Times New Roman"/>
                <a:cs typeface="Times New Roman"/>
              </a:rPr>
              <a:t>N</a:t>
            </a:r>
            <a:r>
              <a:rPr dirty="0" sz="1150" spc="-125">
                <a:solidFill>
                  <a:srgbClr val="626267"/>
                </a:solidFill>
                <a:latin typeface="Times New Roman"/>
                <a:cs typeface="Times New Roman"/>
              </a:rPr>
              <a:t>S</a:t>
            </a:r>
            <a:r>
              <a:rPr dirty="0" sz="1150" spc="-114">
                <a:solidFill>
                  <a:srgbClr val="626267"/>
                </a:solidFill>
                <a:latin typeface="Times New Roman"/>
                <a:cs typeface="Times New Roman"/>
              </a:rPr>
              <a:t>E</a:t>
            </a:r>
            <a:r>
              <a:rPr dirty="0" sz="1150" spc="-180">
                <a:solidFill>
                  <a:srgbClr val="757C82"/>
                </a:solidFill>
                <a:latin typeface="Times New Roman"/>
                <a:cs typeface="Times New Roman"/>
              </a:rPr>
              <a:t>R</a:t>
            </a:r>
            <a:r>
              <a:rPr dirty="0" sz="1150" spc="-150">
                <a:solidFill>
                  <a:srgbClr val="626267"/>
                </a:solidFill>
                <a:latin typeface="Times New Roman"/>
                <a:cs typeface="Times New Roman"/>
              </a:rPr>
              <a:t>T</a:t>
            </a:r>
            <a:r>
              <a:rPr dirty="0" sz="115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-15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114">
                <a:solidFill>
                  <a:srgbClr val="626267"/>
                </a:solidFill>
                <a:latin typeface="Times New Roman"/>
                <a:cs typeface="Times New Roman"/>
              </a:rPr>
              <a:t>0</a:t>
            </a:r>
            <a:r>
              <a:rPr dirty="0" sz="115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-70">
                <a:solidFill>
                  <a:srgbClr val="626267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626267"/>
                </a:solidFill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35" b="1">
                <a:solidFill>
                  <a:srgbClr val="626267"/>
                </a:solidFill>
                <a:latin typeface="Courier New"/>
                <a:cs typeface="Courier New"/>
              </a:rPr>
              <a:t>Q</a:t>
            </a:r>
            <a:r>
              <a:rPr dirty="0" sz="1050" spc="-35" b="1">
                <a:solidFill>
                  <a:srgbClr val="757C82"/>
                </a:solidFill>
                <a:latin typeface="Courier New"/>
                <a:cs typeface="Courier New"/>
              </a:rPr>
              <a:t>u</a:t>
            </a:r>
            <a:r>
              <a:rPr dirty="0" sz="1050" spc="-90" b="1">
                <a:solidFill>
                  <a:srgbClr val="626267"/>
                </a:solidFill>
                <a:latin typeface="Courier New"/>
                <a:cs typeface="Courier New"/>
              </a:rPr>
              <a:t>e</a:t>
            </a:r>
            <a:r>
              <a:rPr dirty="0" sz="1050" spc="-50" b="1">
                <a:solidFill>
                  <a:srgbClr val="626267"/>
                </a:solidFill>
                <a:latin typeface="Courier New"/>
                <a:cs typeface="Courier New"/>
              </a:rPr>
              <a:t>r</a:t>
            </a:r>
            <a:r>
              <a:rPr dirty="0" sz="1050" spc="-114" b="1">
                <a:solidFill>
                  <a:srgbClr val="757C82"/>
                </a:solidFill>
                <a:latin typeface="Courier New"/>
                <a:cs typeface="Courier New"/>
              </a:rPr>
              <a:t>y</a:t>
            </a:r>
            <a:r>
              <a:rPr dirty="0" sz="1050" spc="50" b="1">
                <a:solidFill>
                  <a:srgbClr val="757C82"/>
                </a:solidFill>
                <a:latin typeface="Courier New"/>
                <a:cs typeface="Courier New"/>
              </a:rPr>
              <a:t> </a:t>
            </a:r>
            <a:r>
              <a:rPr dirty="0" sz="1050" spc="-110" b="1">
                <a:solidFill>
                  <a:srgbClr val="898E95"/>
                </a:solidFill>
                <a:latin typeface="Courier New"/>
                <a:cs typeface="Courier New"/>
              </a:rPr>
              <a:t>r</a:t>
            </a:r>
            <a:r>
              <a:rPr dirty="0" sz="1050" spc="-30" b="1">
                <a:solidFill>
                  <a:srgbClr val="626267"/>
                </a:solidFill>
                <a:latin typeface="Courier New"/>
                <a:cs typeface="Courier New"/>
              </a:rPr>
              <a:t>e</a:t>
            </a:r>
            <a:r>
              <a:rPr dirty="0" sz="1050" spc="-45" b="1">
                <a:solidFill>
                  <a:srgbClr val="626267"/>
                </a:solidFill>
                <a:latin typeface="Courier New"/>
                <a:cs typeface="Courier New"/>
              </a:rPr>
              <a:t>t</a:t>
            </a:r>
            <a:r>
              <a:rPr dirty="0" sz="1050" spc="-90" b="1">
                <a:solidFill>
                  <a:srgbClr val="757C82"/>
                </a:solidFill>
                <a:latin typeface="Courier New"/>
                <a:cs typeface="Courier New"/>
              </a:rPr>
              <a:t>u</a:t>
            </a:r>
            <a:r>
              <a:rPr dirty="0" sz="1050" spc="-500" b="1">
                <a:solidFill>
                  <a:srgbClr val="757C82"/>
                </a:solidFill>
                <a:latin typeface="Courier New"/>
                <a:cs typeface="Courier New"/>
              </a:rPr>
              <a:t> </a:t>
            </a:r>
            <a:r>
              <a:rPr dirty="0" sz="1050" spc="-90" b="1">
                <a:solidFill>
                  <a:srgbClr val="626267"/>
                </a:solidFill>
                <a:latin typeface="Courier New"/>
                <a:cs typeface="Courier New"/>
              </a:rPr>
              <a:t>rned</a:t>
            </a:r>
            <a:r>
              <a:rPr dirty="0" sz="1050" spc="45" b="1">
                <a:solidFill>
                  <a:srgbClr val="626267"/>
                </a:solidFill>
                <a:latin typeface="Courier New"/>
                <a:cs typeface="Courier New"/>
              </a:rPr>
              <a:t> </a:t>
            </a:r>
            <a:r>
              <a:rPr dirty="0" sz="1050" spc="-114" b="1">
                <a:solidFill>
                  <a:srgbClr val="626267"/>
                </a:solidFill>
                <a:latin typeface="Courier New"/>
                <a:cs typeface="Courier New"/>
              </a:rPr>
              <a:t>s</a:t>
            </a:r>
            <a:r>
              <a:rPr dirty="0" sz="1050" spc="-35" b="1">
                <a:solidFill>
                  <a:srgbClr val="757C82"/>
                </a:solidFill>
                <a:latin typeface="Courier New"/>
                <a:cs typeface="Courier New"/>
              </a:rPr>
              <a:t>u</a:t>
            </a:r>
            <a:r>
              <a:rPr dirty="0" sz="1050" spc="-45" b="1">
                <a:solidFill>
                  <a:srgbClr val="626267"/>
                </a:solidFill>
                <a:latin typeface="Courier New"/>
                <a:cs typeface="Courier New"/>
              </a:rPr>
              <a:t>ccess</a:t>
            </a:r>
            <a:r>
              <a:rPr dirty="0" sz="1050" spc="-40" b="1">
                <a:solidFill>
                  <a:srgbClr val="626267"/>
                </a:solidFill>
                <a:latin typeface="Courier New"/>
                <a:cs typeface="Courier New"/>
              </a:rPr>
              <a:t>f</a:t>
            </a:r>
            <a:r>
              <a:rPr dirty="0" sz="1050" spc="-35" b="1">
                <a:solidFill>
                  <a:srgbClr val="757C82"/>
                </a:solidFill>
                <a:latin typeface="Courier New"/>
                <a:cs typeface="Courier New"/>
              </a:rPr>
              <a:t>u</a:t>
            </a:r>
            <a:r>
              <a:rPr dirty="0" sz="1050" spc="-60" b="1">
                <a:solidFill>
                  <a:srgbClr val="626267"/>
                </a:solidFill>
                <a:latin typeface="Courier New"/>
                <a:cs typeface="Courier New"/>
              </a:rPr>
              <a:t>l</a:t>
            </a:r>
            <a:r>
              <a:rPr dirty="0" sz="1050" spc="-85" b="1">
                <a:solidFill>
                  <a:srgbClr val="626267"/>
                </a:solidFill>
                <a:latin typeface="Courier New"/>
                <a:cs typeface="Courier New"/>
              </a:rPr>
              <a:t>l</a:t>
            </a:r>
            <a:r>
              <a:rPr dirty="0" sz="1050" spc="-114" b="1">
                <a:solidFill>
                  <a:srgbClr val="898E95"/>
                </a:solidFill>
                <a:latin typeface="Courier New"/>
                <a:cs typeface="Courier New"/>
              </a:rPr>
              <a:t>y</a:t>
            </a:r>
            <a:r>
              <a:rPr dirty="0" sz="1050" spc="50" b="1">
                <a:solidFill>
                  <a:srgbClr val="898E95"/>
                </a:solidFill>
                <a:latin typeface="Courier New"/>
                <a:cs typeface="Courier New"/>
              </a:rPr>
              <a:t> </a:t>
            </a:r>
            <a:r>
              <a:rPr dirty="0" sz="1050" spc="-170" b="1">
                <a:solidFill>
                  <a:srgbClr val="626267"/>
                </a:solidFill>
                <a:latin typeface="Courier New"/>
                <a:cs typeface="Courier New"/>
              </a:rPr>
              <a:t>i</a:t>
            </a:r>
            <a:r>
              <a:rPr dirty="0" sz="1050" spc="-495" b="1">
                <a:solidFill>
                  <a:srgbClr val="626267"/>
                </a:solidFill>
                <a:latin typeface="Courier New"/>
                <a:cs typeface="Courier New"/>
              </a:rPr>
              <a:t> </a:t>
            </a:r>
            <a:r>
              <a:rPr dirty="0" sz="1050" spc="-155" b="1">
                <a:solidFill>
                  <a:srgbClr val="626267"/>
                </a:solidFill>
                <a:latin typeface="Courier New"/>
                <a:cs typeface="Courier New"/>
              </a:rPr>
              <a:t>n</a:t>
            </a:r>
            <a:r>
              <a:rPr dirty="0" sz="1050" spc="10" b="1">
                <a:solidFill>
                  <a:srgbClr val="626267"/>
                </a:solidFill>
                <a:latin typeface="Courier New"/>
                <a:cs typeface="Courier New"/>
              </a:rPr>
              <a:t> </a:t>
            </a:r>
            <a:r>
              <a:rPr dirty="0" sz="1050" spc="-35" b="1">
                <a:solidFill>
                  <a:srgbClr val="626267"/>
                </a:solidFill>
                <a:latin typeface="Courier New"/>
                <a:cs typeface="Courier New"/>
              </a:rPr>
              <a:t>5</a:t>
            </a:r>
            <a:r>
              <a:rPr dirty="0" sz="1050" spc="80" b="1">
                <a:solidFill>
                  <a:srgbClr val="626267"/>
                </a:solidFill>
                <a:latin typeface="Courier New"/>
                <a:cs typeface="Courier New"/>
              </a:rPr>
              <a:t>6</a:t>
            </a:r>
            <a:r>
              <a:rPr dirty="0" sz="1050" spc="-220" b="1">
                <a:solidFill>
                  <a:srgbClr val="626267"/>
                </a:solidFill>
                <a:latin typeface="Courier New"/>
                <a:cs typeface="Courier New"/>
              </a:rPr>
              <a:t> </a:t>
            </a:r>
            <a:r>
              <a:rPr dirty="0" sz="1050" spc="-60" b="1">
                <a:solidFill>
                  <a:srgbClr val="626267"/>
                </a:solidFill>
                <a:latin typeface="Courier New"/>
                <a:cs typeface="Courier New"/>
              </a:rPr>
              <a:t>msec</a:t>
            </a:r>
            <a:r>
              <a:rPr dirty="0" sz="1050" spc="-455" b="1">
                <a:solidFill>
                  <a:srgbClr val="626267"/>
                </a:solidFill>
                <a:latin typeface="Courier New"/>
                <a:cs typeface="Courier New"/>
              </a:rPr>
              <a:t> </a:t>
            </a:r>
            <a:r>
              <a:rPr dirty="0" sz="1050" spc="254" b="1">
                <a:solidFill>
                  <a:srgbClr val="626267"/>
                </a:solidFill>
                <a:latin typeface="Courier New"/>
                <a:cs typeface="Courier New"/>
              </a:rPr>
              <a:t>.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8345" y="717012"/>
            <a:ext cx="259651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45"/>
              </a:lnSpc>
            </a:pPr>
            <a:r>
              <a:rPr dirty="0" sz="3400" spc="-20" b="1">
                <a:solidFill>
                  <a:srgbClr val="0066CC"/>
                </a:solidFill>
                <a:latin typeface="Arial"/>
                <a:cs typeface="Arial"/>
              </a:rPr>
              <a:t>5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.</a:t>
            </a:r>
            <a:r>
              <a:rPr dirty="0" sz="3400" spc="1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0066CC"/>
                </a:solidFill>
                <a:latin typeface="Arial"/>
                <a:cs typeface="Arial"/>
              </a:rPr>
              <a:t>Consultas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168" y="467835"/>
            <a:ext cx="938771" cy="10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702406"/>
            <a:ext cx="9066868" cy="4081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03146" y="1307278"/>
            <a:ext cx="6426200" cy="131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onsulta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SQ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prints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indent="66040">
              <a:lnSpc>
                <a:spcPct val="100000"/>
              </a:lnSpc>
              <a:spcBef>
                <a:spcPts val="1380"/>
              </a:spcBef>
            </a:pPr>
            <a:r>
              <a:rPr dirty="0" sz="1200" spc="20">
                <a:latin typeface="Palatino Linotype"/>
                <a:cs typeface="Palatino Linotype"/>
              </a:rPr>
              <a:t>-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114">
                <a:latin typeface="Palatino Linotype"/>
                <a:cs typeface="Palatino Linotype"/>
              </a:rPr>
              <a:t>A</a:t>
            </a:r>
            <a:r>
              <a:rPr dirty="0" sz="1200" spc="-75">
                <a:latin typeface="Palatino Linotype"/>
                <a:cs typeface="Palatino Linotype"/>
              </a:rPr>
              <a:t>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pessoa</a:t>
            </a:r>
            <a:r>
              <a:rPr dirty="0" sz="1200" spc="-75">
                <a:latin typeface="Palatino Linotype"/>
                <a:cs typeface="Palatino Linotype"/>
              </a:rPr>
              <a:t>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75">
                <a:latin typeface="Palatino Linotype"/>
                <a:cs typeface="Palatino Linotype"/>
              </a:rPr>
              <a:t>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doaç</a:t>
            </a:r>
            <a:r>
              <a:rPr dirty="0" sz="1200" spc="-60">
                <a:latin typeface="Palatino Linotype"/>
                <a:cs typeface="Palatino Linotype"/>
              </a:rPr>
              <a:t>õe</a:t>
            </a:r>
            <a:r>
              <a:rPr dirty="0" sz="1200" spc="-75">
                <a:latin typeface="Palatino Linotype"/>
                <a:cs typeface="Palatino Linotype"/>
              </a:rPr>
              <a:t>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feitas</a:t>
            </a:r>
            <a:r>
              <a:rPr dirty="0" sz="1200" spc="-30">
                <a:latin typeface="Palatino Linotype"/>
                <a:cs typeface="Palatino Linotype"/>
              </a:rPr>
              <a:t>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seu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nome,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telefone,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email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data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doação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junto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com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observação.</a:t>
            </a:r>
            <a:endParaRPr sz="1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SELECT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nome,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telefone,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email,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id_doacao,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dt_doacao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"Data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Doação",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observacao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"Observação"</a:t>
            </a:r>
            <a:r>
              <a:rPr dirty="0" sz="1200" spc="-35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FROM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pessoa,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doacao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-65">
                <a:latin typeface="Palatino Linotype"/>
                <a:cs typeface="Palatino Linotype"/>
              </a:rPr>
              <a:t>WHERE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doacao.id_pessoa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pessoa.id_pessoa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330" rIns="0" bIns="0" rtlCol="0" vert="horz">
            <a:spAutoFit/>
          </a:bodyPr>
          <a:lstStyle/>
          <a:p>
            <a:pPr marL="7620">
              <a:lnSpc>
                <a:spcPts val="4045"/>
              </a:lnSpc>
            </a:pPr>
            <a:r>
              <a:rPr dirty="0" spc="-20"/>
              <a:t>5</a:t>
            </a:r>
            <a:r>
              <a:rPr dirty="0" spc="-10">
                <a:latin typeface="Arial"/>
                <a:cs typeface="Arial"/>
              </a:rPr>
              <a:t>.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-20"/>
              <a:t>Consultas</a:t>
            </a:r>
          </a:p>
        </p:txBody>
      </p:sp>
      <p:sp>
        <p:nvSpPr>
          <p:cNvPr id="3" name="object 3"/>
          <p:cNvSpPr/>
          <p:nvPr/>
        </p:nvSpPr>
        <p:spPr>
          <a:xfrm>
            <a:off x="384170" y="341139"/>
            <a:ext cx="938771" cy="10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186" y="1180583"/>
            <a:ext cx="5485130" cy="149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038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onsulta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SQ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prints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43535" indent="-330835">
              <a:lnSpc>
                <a:spcPct val="100000"/>
              </a:lnSpc>
              <a:spcBef>
                <a:spcPts val="755"/>
              </a:spcBef>
            </a:pPr>
            <a:r>
              <a:rPr dirty="0" sz="1200" spc="20">
                <a:latin typeface="Palatino Linotype"/>
                <a:cs typeface="Palatino Linotype"/>
              </a:rPr>
              <a:t>-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Item</a:t>
            </a:r>
            <a:r>
              <a:rPr dirty="0" sz="1200" spc="-75">
                <a:latin typeface="Palatino Linotype"/>
                <a:cs typeface="Palatino Linotype"/>
              </a:rPr>
              <a:t>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o</a:t>
            </a:r>
            <a:r>
              <a:rPr dirty="0" sz="1200" spc="-75">
                <a:latin typeface="Palatino Linotype"/>
                <a:cs typeface="Palatino Linotype"/>
              </a:rPr>
              <a:t>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tipo</a:t>
            </a:r>
            <a:r>
              <a:rPr dirty="0" sz="1200" spc="-75">
                <a:latin typeface="Palatino Linotype"/>
                <a:cs typeface="Palatino Linotype"/>
              </a:rPr>
              <a:t>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5">
                <a:latin typeface="Palatino Linotype"/>
                <a:cs typeface="Palatino Linotype"/>
              </a:rPr>
              <a:t>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item</a:t>
            </a:r>
            <a:r>
              <a:rPr dirty="0" sz="1200" spc="-75">
                <a:latin typeface="Palatino Linotype"/>
                <a:cs typeface="Palatino Linotype"/>
              </a:rPr>
              <a:t>s</a:t>
            </a:r>
            <a:r>
              <a:rPr dirty="0" sz="1200" spc="-30">
                <a:latin typeface="Palatino Linotype"/>
                <a:cs typeface="Palatino Linotype"/>
              </a:rPr>
              <a:t>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que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ele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é,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quantidade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atual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no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inventário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qual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seu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tipo</a:t>
            </a:r>
            <a:endParaRPr sz="1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600">
              <a:latin typeface="Times New Roman"/>
              <a:cs typeface="Times New Roman"/>
            </a:endParaRPr>
          </a:p>
          <a:p>
            <a:pPr marL="343535" marR="2465070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SELECT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item.descricao,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qtd,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item.descricao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FROM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item,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tipo_item</a:t>
            </a:r>
            <a:endParaRPr sz="1200">
              <a:latin typeface="Palatino Linotype"/>
              <a:cs typeface="Palatino Linotype"/>
            </a:endParaRPr>
          </a:p>
          <a:p>
            <a:pPr marL="343535">
              <a:lnSpc>
                <a:spcPct val="100000"/>
              </a:lnSpc>
            </a:pPr>
            <a:r>
              <a:rPr dirty="0" sz="1200" spc="-65">
                <a:latin typeface="Palatino Linotype"/>
                <a:cs typeface="Palatino Linotype"/>
              </a:rPr>
              <a:t>WHERE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item.ID_Tipo_Item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Tipo_Item.ID_Tipo_Item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8583" y="1709184"/>
            <a:ext cx="4473618" cy="5085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038" y="452586"/>
            <a:ext cx="259651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45"/>
              </a:lnSpc>
            </a:pPr>
            <a:r>
              <a:rPr dirty="0" sz="3400" spc="-20" b="1">
                <a:solidFill>
                  <a:srgbClr val="0066CC"/>
                </a:solidFill>
                <a:latin typeface="Arial"/>
                <a:cs typeface="Arial"/>
              </a:rPr>
              <a:t>5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.</a:t>
            </a:r>
            <a:r>
              <a:rPr dirty="0" sz="3400" spc="1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0066CC"/>
                </a:solidFill>
                <a:latin typeface="Arial"/>
                <a:cs typeface="Arial"/>
              </a:rPr>
              <a:t>Consultas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846" y="1042852"/>
            <a:ext cx="2424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1800" spc="-1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onsulta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SQ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prints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868" y="203414"/>
            <a:ext cx="938771" cy="10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168" y="1684532"/>
            <a:ext cx="252984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20">
                <a:latin typeface="Palatino Linotype"/>
                <a:cs typeface="Palatino Linotype"/>
              </a:rPr>
              <a:t>-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datas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5">
                <a:latin typeface="Palatino Linotype"/>
                <a:cs typeface="Palatino Linotype"/>
              </a:rPr>
              <a:t>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todas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saidas,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observações</a:t>
            </a:r>
            <a:r>
              <a:rPr dirty="0" sz="1200" spc="-35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os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tipos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5">
                <a:latin typeface="Palatino Linotype"/>
                <a:cs typeface="Palatino Linotype"/>
              </a:rPr>
              <a:t>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saidas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93" y="2590195"/>
            <a:ext cx="3286760" cy="727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SELECT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ID_Saida,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DT_Saida,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Observacao,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Descricao</a:t>
            </a:r>
            <a:r>
              <a:rPr dirty="0" sz="1200" spc="-25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FROM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Saida,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Tipo_Saida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-65">
                <a:latin typeface="Palatino Linotype"/>
                <a:cs typeface="Palatino Linotype"/>
              </a:rPr>
              <a:t>WHERE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Saida.ID_Tipo_Saida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Tipo_Saida.ID_Tipo_Saida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775" y="1357991"/>
            <a:ext cx="5627358" cy="5500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894" y="667838"/>
            <a:ext cx="259651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45"/>
              </a:lnSpc>
            </a:pPr>
            <a:r>
              <a:rPr dirty="0" sz="3400" spc="-20" b="1">
                <a:solidFill>
                  <a:srgbClr val="0066CC"/>
                </a:solidFill>
                <a:latin typeface="Arial"/>
                <a:cs typeface="Arial"/>
              </a:rPr>
              <a:t>5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.</a:t>
            </a:r>
            <a:r>
              <a:rPr dirty="0" sz="3400" spc="1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0066CC"/>
                </a:solidFill>
                <a:latin typeface="Arial"/>
                <a:cs typeface="Arial"/>
              </a:rPr>
              <a:t>Consultas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4702" y="1258104"/>
            <a:ext cx="2424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1800" spc="-1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onsulta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SQ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prints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717" y="418656"/>
            <a:ext cx="938771" cy="10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8635" y="2090945"/>
            <a:ext cx="620077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pessoas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doações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feitas,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seu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nome,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telefone,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email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data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doação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junto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com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observação.</a:t>
            </a:r>
            <a:r>
              <a:rPr dirty="0" sz="1200" spc="-35">
                <a:latin typeface="Palatino Linotype"/>
                <a:cs typeface="Palatino Linotype"/>
              </a:rPr>
              <a:t> </a:t>
            </a:r>
            <a:r>
              <a:rPr dirty="0" sz="1200" spc="-114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quantidade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doada,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doado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quantidade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atual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no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inventario.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104" y="3180961"/>
            <a:ext cx="5229225" cy="153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SELECT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nome,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telefone,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email,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Doacao.ID_Doacao,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dt_doacao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"Data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Doação",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observacao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"Observação",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Item_Doacao.QT_Item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"Quantidade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Doada",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Item.Descricao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"Item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Doado",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Item.Qtd</a:t>
            </a:r>
            <a:endParaRPr sz="1200">
              <a:latin typeface="Palatino Linotype"/>
              <a:cs typeface="Palatino Linotype"/>
            </a:endParaRPr>
          </a:p>
          <a:p>
            <a:pPr marL="12700" marR="2609215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FROM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pessoa,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Doacao,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item_doacao,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WHERE</a:t>
            </a:r>
            <a:endParaRPr sz="1200">
              <a:latin typeface="Palatino Linotype"/>
              <a:cs typeface="Palatino Linotype"/>
            </a:endParaRPr>
          </a:p>
          <a:p>
            <a:pPr marL="447675">
              <a:lnSpc>
                <a:spcPct val="100000"/>
              </a:lnSpc>
              <a:spcBef>
                <a:spcPts val="605"/>
              </a:spcBef>
            </a:pPr>
            <a:r>
              <a:rPr dirty="0" sz="1200" spc="-60">
                <a:latin typeface="Palatino Linotype"/>
                <a:cs typeface="Palatino Linotype"/>
              </a:rPr>
              <a:t>doacao.id_pessoa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pessoa.id_pessoa</a:t>
            </a:r>
            <a:endParaRPr sz="1200">
              <a:latin typeface="Palatino Linotype"/>
              <a:cs typeface="Palatino Linotype"/>
            </a:endParaRPr>
          </a:p>
          <a:p>
            <a:pPr marL="447675" marR="1473200">
              <a:lnSpc>
                <a:spcPct val="100000"/>
              </a:lnSpc>
            </a:pPr>
            <a:r>
              <a:rPr dirty="0" sz="1200" spc="-90">
                <a:latin typeface="Palatino Linotype"/>
                <a:cs typeface="Palatino Linotype"/>
              </a:rPr>
              <a:t>AND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Item_Doacao.ID_Doacao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Doacao.ID_Doacao</a:t>
            </a:r>
            <a:r>
              <a:rPr dirty="0" sz="1200" spc="-25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AND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Item.ID_Item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Item_Doacao.ID_Item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0"/>
            <a:ext cx="400050" cy="26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7061" y="553683"/>
            <a:ext cx="913130" cy="0"/>
          </a:xfrm>
          <a:custGeom>
            <a:avLst/>
            <a:gdLst/>
            <a:ahLst/>
            <a:cxnLst/>
            <a:rect l="l" t="t" r="r" b="b"/>
            <a:pathLst>
              <a:path w="913130" h="0">
                <a:moveTo>
                  <a:pt x="0" y="0"/>
                </a:moveTo>
                <a:lnTo>
                  <a:pt x="912886" y="0"/>
                </a:lnTo>
              </a:path>
            </a:pathLst>
          </a:custGeom>
          <a:ln w="28527">
            <a:solidFill>
              <a:srgbClr val="5B7C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666" y="44068"/>
            <a:ext cx="3345179" cy="188595"/>
          </a:xfrm>
          <a:custGeom>
            <a:avLst/>
            <a:gdLst/>
            <a:ahLst/>
            <a:cxnLst/>
            <a:rect l="l" t="t" r="r" b="b"/>
            <a:pathLst>
              <a:path w="3345179" h="188595">
                <a:moveTo>
                  <a:pt x="0" y="0"/>
                </a:moveTo>
                <a:lnTo>
                  <a:pt x="3344711" y="0"/>
                </a:lnTo>
                <a:lnTo>
                  <a:pt x="3344711" y="188524"/>
                </a:lnTo>
                <a:lnTo>
                  <a:pt x="0" y="188524"/>
                </a:lnTo>
                <a:lnTo>
                  <a:pt x="0" y="0"/>
                </a:lnTo>
                <a:close/>
              </a:path>
            </a:pathLst>
          </a:custGeom>
          <a:solidFill>
            <a:srgbClr val="677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31080" y="90276"/>
            <a:ext cx="89535" cy="130175"/>
          </a:xfrm>
          <a:custGeom>
            <a:avLst/>
            <a:gdLst/>
            <a:ahLst/>
            <a:cxnLst/>
            <a:rect l="l" t="t" r="r" b="b"/>
            <a:pathLst>
              <a:path w="89535" h="130175">
                <a:moveTo>
                  <a:pt x="0" y="0"/>
                </a:moveTo>
                <a:lnTo>
                  <a:pt x="89535" y="0"/>
                </a:lnTo>
                <a:lnTo>
                  <a:pt x="89535" y="129945"/>
                </a:lnTo>
                <a:lnTo>
                  <a:pt x="0" y="129945"/>
                </a:lnTo>
                <a:lnTo>
                  <a:pt x="0" y="0"/>
                </a:lnTo>
                <a:close/>
              </a:path>
            </a:pathLst>
          </a:custGeom>
          <a:solidFill>
            <a:srgbClr val="677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938" y="64180"/>
            <a:ext cx="3803650" cy="428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6865">
              <a:lnSpc>
                <a:spcPct val="100000"/>
              </a:lnSpc>
            </a:pPr>
            <a:r>
              <a:rPr dirty="0" sz="1050" spc="10">
                <a:solidFill>
                  <a:srgbClr val="D1D8DB"/>
                </a:solidFill>
                <a:latin typeface="Arial"/>
                <a:cs typeface="Arial"/>
              </a:rPr>
              <a:t>Pro</a:t>
            </a:r>
            <a:r>
              <a:rPr dirty="0" sz="1050" spc="-120">
                <a:solidFill>
                  <a:srgbClr val="D1D8DB"/>
                </a:solidFill>
                <a:latin typeface="Arial"/>
                <a:cs typeface="Arial"/>
              </a:rPr>
              <a:t>j</a:t>
            </a:r>
            <a:r>
              <a:rPr dirty="0" sz="1050" spc="-25">
                <a:solidFill>
                  <a:srgbClr val="D1D8DB"/>
                </a:solidFill>
                <a:latin typeface="Arial"/>
                <a:cs typeface="Arial"/>
              </a:rPr>
              <a:t>eto_F</a:t>
            </a:r>
            <a:r>
              <a:rPr dirty="0" sz="1050" spc="0">
                <a:solidFill>
                  <a:srgbClr val="D1D8DB"/>
                </a:solidFill>
                <a:latin typeface="Arial"/>
                <a:cs typeface="Arial"/>
              </a:rPr>
              <a:t>i</a:t>
            </a:r>
            <a:r>
              <a:rPr dirty="0" sz="1050" spc="90">
                <a:solidFill>
                  <a:srgbClr val="D1D8DB"/>
                </a:solidFill>
                <a:latin typeface="Arial"/>
                <a:cs typeface="Arial"/>
              </a:rPr>
              <a:t>na</a:t>
            </a:r>
            <a:r>
              <a:rPr dirty="0" sz="1050" spc="55">
                <a:solidFill>
                  <a:srgbClr val="D1D8DB"/>
                </a:solidFill>
                <a:latin typeface="Arial"/>
                <a:cs typeface="Arial"/>
              </a:rPr>
              <a:t>U</a:t>
            </a:r>
            <a:r>
              <a:rPr dirty="0" sz="1050" spc="-65">
                <a:solidFill>
                  <a:srgbClr val="D1D8DB"/>
                </a:solidFill>
                <a:latin typeface="Arial"/>
                <a:cs typeface="Arial"/>
              </a:rPr>
              <a:t>n</a:t>
            </a:r>
            <a:r>
              <a:rPr dirty="0" sz="1050">
                <a:solidFill>
                  <a:srgbClr val="D1D8DB"/>
                </a:solidFill>
                <a:latin typeface="Arial"/>
                <a:cs typeface="Arial"/>
              </a:rPr>
              <a:t>ve</a:t>
            </a:r>
            <a:r>
              <a:rPr dirty="0" sz="1050" spc="-50">
                <a:solidFill>
                  <a:srgbClr val="D1D8DB"/>
                </a:solidFill>
                <a:latin typeface="Arial"/>
                <a:cs typeface="Arial"/>
              </a:rPr>
              <a:t>n</a:t>
            </a:r>
            <a:r>
              <a:rPr dirty="0" sz="1050" spc="20">
                <a:solidFill>
                  <a:srgbClr val="D1D8DB"/>
                </a:solidFill>
                <a:latin typeface="Arial"/>
                <a:cs typeface="Arial"/>
              </a:rPr>
              <a:t>tar</a:t>
            </a:r>
            <a:r>
              <a:rPr dirty="0" sz="1050" spc="-55">
                <a:solidFill>
                  <a:srgbClr val="D1D8DB"/>
                </a:solidFill>
                <a:latin typeface="Arial"/>
                <a:cs typeface="Arial"/>
              </a:rPr>
              <a:t>i</a:t>
            </a:r>
            <a:r>
              <a:rPr dirty="0" sz="1050" spc="10">
                <a:solidFill>
                  <a:srgbClr val="D1D8DB"/>
                </a:solidFill>
                <a:latin typeface="Arial"/>
                <a:cs typeface="Arial"/>
              </a:rPr>
              <a:t>o</a:t>
            </a:r>
            <a:r>
              <a:rPr dirty="0" sz="1050" spc="-65">
                <a:solidFill>
                  <a:srgbClr val="B3B5B6"/>
                </a:solidFill>
                <a:latin typeface="Arial"/>
                <a:cs typeface="Arial"/>
              </a:rPr>
              <a:t>_</a:t>
            </a:r>
            <a:r>
              <a:rPr dirty="0" sz="1050" spc="-10">
                <a:solidFill>
                  <a:srgbClr val="D1D8DB"/>
                </a:solidFill>
                <a:latin typeface="Arial"/>
                <a:cs typeface="Arial"/>
              </a:rPr>
              <a:t>ONG/post</a:t>
            </a:r>
            <a:r>
              <a:rPr dirty="0" sz="1050" spc="-20">
                <a:solidFill>
                  <a:srgbClr val="D1D8DB"/>
                </a:solidFill>
                <a:latin typeface="Arial"/>
                <a:cs typeface="Arial"/>
              </a:rPr>
              <a:t>g</a:t>
            </a:r>
            <a:r>
              <a:rPr dirty="0" sz="1050" spc="10">
                <a:solidFill>
                  <a:srgbClr val="D1D8DB"/>
                </a:solidFill>
                <a:latin typeface="Arial"/>
                <a:cs typeface="Arial"/>
              </a:rPr>
              <a:t>re</a:t>
            </a:r>
            <a:r>
              <a:rPr dirty="0" sz="1050" spc="-65">
                <a:solidFill>
                  <a:srgbClr val="D1D8DB"/>
                </a:solidFill>
                <a:latin typeface="Arial"/>
                <a:cs typeface="Arial"/>
              </a:rPr>
              <a:t>s</a:t>
            </a:r>
            <a:r>
              <a:rPr dirty="0" sz="1050" spc="-100">
                <a:solidFill>
                  <a:srgbClr val="D1D8DB"/>
                </a:solidFill>
                <a:latin typeface="Arial"/>
                <a:cs typeface="Arial"/>
              </a:rPr>
              <a:t>@</a:t>
            </a:r>
            <a:r>
              <a:rPr dirty="0" sz="1050" spc="-25">
                <a:solidFill>
                  <a:srgbClr val="D1D8DB"/>
                </a:solidFill>
                <a:latin typeface="Arial"/>
                <a:cs typeface="Arial"/>
              </a:rPr>
              <a:t>PostgreSQL</a:t>
            </a:r>
            <a:r>
              <a:rPr dirty="0" sz="1050">
                <a:solidFill>
                  <a:srgbClr val="D1D8DB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D1D8DB"/>
                </a:solidFill>
                <a:latin typeface="Times New Roman"/>
                <a:cs typeface="Times New Roman"/>
              </a:rPr>
              <a:t>14</a:t>
            </a:r>
            <a:r>
              <a:rPr dirty="0" sz="1100" spc="-5">
                <a:solidFill>
                  <a:srgbClr val="D1D8DB"/>
                </a:solidFill>
                <a:latin typeface="Times New Roman"/>
                <a:cs typeface="Times New Roman"/>
              </a:rPr>
              <a:t> </a:t>
            </a:r>
            <a:r>
              <a:rPr dirty="0" sz="750" spc="320">
                <a:solidFill>
                  <a:srgbClr val="D1D8DB"/>
                </a:solidFill>
                <a:latin typeface="Arial"/>
                <a:cs typeface="Arial"/>
              </a:rPr>
              <a:t>v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630555" algn="l"/>
                <a:tab pos="1571625" algn="l"/>
                <a:tab pos="2484755" algn="l"/>
              </a:tabLst>
            </a:pPr>
            <a:r>
              <a:rPr dirty="0" sz="1050" spc="-25">
                <a:solidFill>
                  <a:srgbClr val="6B696E"/>
                </a:solidFill>
                <a:latin typeface="Arial"/>
                <a:cs typeface="Arial"/>
              </a:rPr>
              <a:t>Exp</a:t>
            </a:r>
            <a:r>
              <a:rPr dirty="0" sz="1050" spc="-45">
                <a:solidFill>
                  <a:srgbClr val="6B696E"/>
                </a:solidFill>
                <a:latin typeface="Arial"/>
                <a:cs typeface="Arial"/>
              </a:rPr>
              <a:t>l</a:t>
            </a:r>
            <a:r>
              <a:rPr dirty="0" sz="1050" spc="5">
                <a:solidFill>
                  <a:srgbClr val="6B696E"/>
                </a:solidFill>
                <a:latin typeface="Arial"/>
                <a:cs typeface="Arial"/>
              </a:rPr>
              <a:t>ain</a:t>
            </a:r>
            <a:r>
              <a:rPr dirty="0" sz="1050">
                <a:solidFill>
                  <a:srgbClr val="6B696E"/>
                </a:solidFill>
                <a:latin typeface="Arial"/>
                <a:cs typeface="Arial"/>
              </a:rPr>
              <a:t>	</a:t>
            </a:r>
            <a:r>
              <a:rPr dirty="0" sz="1050" spc="25">
                <a:solidFill>
                  <a:srgbClr val="7E8082"/>
                </a:solidFill>
                <a:latin typeface="Arial"/>
                <a:cs typeface="Arial"/>
              </a:rPr>
              <a:t>No</a:t>
            </a:r>
            <a:r>
              <a:rPr dirty="0" sz="1050" spc="15">
                <a:solidFill>
                  <a:srgbClr val="7E8082"/>
                </a:solidFill>
                <a:latin typeface="Arial"/>
                <a:cs typeface="Arial"/>
              </a:rPr>
              <a:t>t</a:t>
            </a:r>
            <a:r>
              <a:rPr dirty="0" sz="1050" spc="-15">
                <a:solidFill>
                  <a:srgbClr val="577085"/>
                </a:solidFill>
                <a:latin typeface="Arial"/>
                <a:cs typeface="Arial"/>
              </a:rPr>
              <a:t>i</a:t>
            </a:r>
            <a:r>
              <a:rPr dirty="0" sz="1050" spc="5">
                <a:solidFill>
                  <a:srgbClr val="7E8082"/>
                </a:solidFill>
                <a:latin typeface="Arial"/>
                <a:cs typeface="Arial"/>
              </a:rPr>
              <a:t>f</a:t>
            </a:r>
            <a:r>
              <a:rPr dirty="0" sz="1050" spc="-365">
                <a:solidFill>
                  <a:srgbClr val="7E8082"/>
                </a:solidFill>
                <a:latin typeface="Arial"/>
                <a:cs typeface="Arial"/>
              </a:rPr>
              <a:t>1</a:t>
            </a:r>
            <a:r>
              <a:rPr dirty="0" sz="1050" spc="45">
                <a:solidFill>
                  <a:srgbClr val="7E8082"/>
                </a:solidFill>
                <a:latin typeface="Arial"/>
                <a:cs typeface="Arial"/>
              </a:rPr>
              <a:t>cat</a:t>
            </a:r>
            <a:r>
              <a:rPr dirty="0" sz="1050">
                <a:solidFill>
                  <a:srgbClr val="7E8082"/>
                </a:solidFill>
                <a:latin typeface="Arial"/>
                <a:cs typeface="Arial"/>
              </a:rPr>
              <a:t>i</a:t>
            </a:r>
            <a:r>
              <a:rPr dirty="0" sz="1050">
                <a:solidFill>
                  <a:srgbClr val="7E8082"/>
                </a:solidFill>
                <a:latin typeface="Arial"/>
                <a:cs typeface="Arial"/>
              </a:rPr>
              <a:t>ons	</a:t>
            </a:r>
            <a:r>
              <a:rPr dirty="0" sz="1050" spc="-80">
                <a:solidFill>
                  <a:srgbClr val="93A3B3"/>
                </a:solidFill>
                <a:latin typeface="Arial"/>
                <a:cs typeface="Arial"/>
              </a:rPr>
              <a:t>Q</a:t>
            </a:r>
            <a:r>
              <a:rPr dirty="0" sz="1050" spc="10">
                <a:solidFill>
                  <a:srgbClr val="959797"/>
                </a:solidFill>
                <a:latin typeface="Arial"/>
                <a:cs typeface="Arial"/>
              </a:rPr>
              <a:t>u</a:t>
            </a:r>
            <a:r>
              <a:rPr dirty="0" sz="1050" spc="-65">
                <a:solidFill>
                  <a:srgbClr val="93A3B3"/>
                </a:solidFill>
                <a:latin typeface="Arial"/>
                <a:cs typeface="Arial"/>
              </a:rPr>
              <a:t>e</a:t>
            </a:r>
            <a:r>
              <a:rPr dirty="0" sz="1050">
                <a:solidFill>
                  <a:srgbClr val="93A3B3"/>
                </a:solidFill>
                <a:latin typeface="Arial"/>
                <a:cs typeface="Arial"/>
              </a:rPr>
              <a:t>ry</a:t>
            </a:r>
            <a:r>
              <a:rPr dirty="0" sz="1050" spc="20">
                <a:solidFill>
                  <a:srgbClr val="93A3B3"/>
                </a:solidFill>
                <a:latin typeface="Arial"/>
                <a:cs typeface="Arial"/>
              </a:rPr>
              <a:t> </a:t>
            </a:r>
            <a:r>
              <a:rPr dirty="0" sz="1050" spc="-185">
                <a:solidFill>
                  <a:srgbClr val="93A3B3"/>
                </a:solidFill>
                <a:latin typeface="Arial"/>
                <a:cs typeface="Arial"/>
              </a:rPr>
              <a:t>E</a:t>
            </a:r>
            <a:r>
              <a:rPr dirty="0" sz="1050" spc="10">
                <a:solidFill>
                  <a:srgbClr val="959797"/>
                </a:solidFill>
                <a:latin typeface="Arial"/>
                <a:cs typeface="Arial"/>
              </a:rPr>
              <a:t>d</a:t>
            </a:r>
            <a:r>
              <a:rPr dirty="0" sz="1050" spc="70">
                <a:solidFill>
                  <a:srgbClr val="75879E"/>
                </a:solidFill>
                <a:latin typeface="Arial"/>
                <a:cs typeface="Arial"/>
              </a:rPr>
              <a:t>i</a:t>
            </a:r>
            <a:r>
              <a:rPr dirty="0" sz="1050" spc="-5">
                <a:solidFill>
                  <a:srgbClr val="75879E"/>
                </a:solidFill>
                <a:latin typeface="Arial"/>
                <a:cs typeface="Arial"/>
              </a:rPr>
              <a:t>t</a:t>
            </a:r>
            <a:r>
              <a:rPr dirty="0" sz="1050" spc="10">
                <a:solidFill>
                  <a:srgbClr val="93A3B3"/>
                </a:solidFill>
                <a:latin typeface="Arial"/>
                <a:cs typeface="Arial"/>
              </a:rPr>
              <a:t>o</a:t>
            </a:r>
            <a:r>
              <a:rPr dirty="0" sz="1050" spc="-5">
                <a:solidFill>
                  <a:srgbClr val="959797"/>
                </a:solidFill>
                <a:latin typeface="Arial"/>
                <a:cs typeface="Arial"/>
              </a:rPr>
              <a:t>r</a:t>
            </a:r>
            <a:r>
              <a:rPr dirty="0" sz="1050">
                <a:solidFill>
                  <a:srgbClr val="959797"/>
                </a:solidFill>
                <a:latin typeface="Arial"/>
                <a:cs typeface="Arial"/>
              </a:rPr>
              <a:t>	</a:t>
            </a:r>
            <a:r>
              <a:rPr dirty="0" sz="1050" spc="-30">
                <a:solidFill>
                  <a:srgbClr val="7E8082"/>
                </a:solidFill>
                <a:latin typeface="Arial"/>
                <a:cs typeface="Arial"/>
              </a:rPr>
              <a:t>Qu</a:t>
            </a:r>
            <a:r>
              <a:rPr dirty="0" sz="1050" spc="-80">
                <a:solidFill>
                  <a:srgbClr val="7E8082"/>
                </a:solidFill>
                <a:latin typeface="Arial"/>
                <a:cs typeface="Arial"/>
              </a:rPr>
              <a:t>e</a:t>
            </a:r>
            <a:r>
              <a:rPr dirty="0" sz="1050">
                <a:solidFill>
                  <a:srgbClr val="7E8082"/>
                </a:solidFill>
                <a:latin typeface="Arial"/>
                <a:cs typeface="Arial"/>
              </a:rPr>
              <a:t>ry</a:t>
            </a:r>
            <a:r>
              <a:rPr dirty="0" sz="1050" spc="20">
                <a:solidFill>
                  <a:srgbClr val="7E8082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6B696E"/>
                </a:solidFill>
                <a:latin typeface="Arial"/>
                <a:cs typeface="Arial"/>
              </a:rPr>
              <a:t>H</a:t>
            </a:r>
            <a:r>
              <a:rPr dirty="0" sz="1050">
                <a:solidFill>
                  <a:srgbClr val="6B696E"/>
                </a:solidFill>
                <a:latin typeface="Arial"/>
                <a:cs typeface="Arial"/>
              </a:rPr>
              <a:t>i</a:t>
            </a:r>
            <a:r>
              <a:rPr dirty="0" sz="1050" spc="15">
                <a:solidFill>
                  <a:srgbClr val="959797"/>
                </a:solidFill>
                <a:latin typeface="Arial"/>
                <a:cs typeface="Arial"/>
              </a:rPr>
              <a:t>st</a:t>
            </a:r>
            <a:r>
              <a:rPr dirty="0" sz="1050" spc="-30">
                <a:solidFill>
                  <a:srgbClr val="959797"/>
                </a:solidFill>
                <a:latin typeface="Arial"/>
                <a:cs typeface="Arial"/>
              </a:rPr>
              <a:t>o</a:t>
            </a:r>
            <a:r>
              <a:rPr dirty="0" sz="1050">
                <a:solidFill>
                  <a:srgbClr val="959797"/>
                </a:solidFill>
                <a:latin typeface="Arial"/>
                <a:cs typeface="Arial"/>
              </a:rPr>
              <a:t>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12" y="617487"/>
            <a:ext cx="6537325" cy="136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90" marR="5080" indent="-9525">
              <a:lnSpc>
                <a:spcPct val="113399"/>
              </a:lnSpc>
              <a:tabLst>
                <a:tab pos="278765" algn="l"/>
              </a:tabLst>
            </a:pPr>
            <a:r>
              <a:rPr dirty="0" sz="950" spc="565">
                <a:solidFill>
                  <a:srgbClr val="6B696E"/>
                </a:solidFill>
                <a:latin typeface="Arial"/>
                <a:cs typeface="Arial"/>
              </a:rPr>
              <a:t>1</a:t>
            </a:r>
            <a:r>
              <a:rPr dirty="0" sz="950" spc="565">
                <a:solidFill>
                  <a:srgbClr val="6B696E"/>
                </a:solidFill>
                <a:latin typeface="Arial"/>
                <a:cs typeface="Arial"/>
              </a:rPr>
              <a:t>	</a:t>
            </a:r>
            <a:r>
              <a:rPr dirty="0" sz="1150" spc="-45">
                <a:solidFill>
                  <a:srgbClr val="95648C"/>
                </a:solidFill>
                <a:latin typeface="Times New Roman"/>
                <a:cs typeface="Times New Roman"/>
              </a:rPr>
              <a:t>S</a:t>
            </a:r>
            <a:r>
              <a:rPr dirty="0" sz="1150" spc="35">
                <a:solidFill>
                  <a:srgbClr val="95648C"/>
                </a:solidFill>
                <a:latin typeface="Times New Roman"/>
                <a:cs typeface="Times New Roman"/>
              </a:rPr>
              <a:t>E</a:t>
            </a:r>
            <a:r>
              <a:rPr dirty="0" sz="1150" spc="-130">
                <a:solidFill>
                  <a:srgbClr val="95648C"/>
                </a:solidFill>
                <a:latin typeface="Times New Roman"/>
                <a:cs typeface="Times New Roman"/>
              </a:rPr>
              <a:t>LECT</a:t>
            </a:r>
            <a:r>
              <a:rPr dirty="0" sz="1150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110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10">
                <a:solidFill>
                  <a:srgbClr val="7E8082"/>
                </a:solidFill>
                <a:latin typeface="Times New Roman"/>
                <a:cs typeface="Times New Roman"/>
              </a:rPr>
              <a:t>nome,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 </a:t>
            </a:r>
            <a:r>
              <a:rPr dirty="0" sz="1150" spc="3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155">
                <a:solidFill>
                  <a:srgbClr val="7E8082"/>
                </a:solidFill>
                <a:latin typeface="Times New Roman"/>
                <a:cs typeface="Times New Roman"/>
              </a:rPr>
              <a:t>telefone,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 </a:t>
            </a:r>
            <a:r>
              <a:rPr dirty="0" sz="1150" spc="5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-75">
                <a:solidFill>
                  <a:srgbClr val="959797"/>
                </a:solidFill>
                <a:latin typeface="Times New Roman"/>
                <a:cs typeface="Times New Roman"/>
              </a:rPr>
              <a:t>ema</a:t>
            </a:r>
            <a:r>
              <a:rPr dirty="0" sz="1150" spc="-65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254">
                <a:solidFill>
                  <a:srgbClr val="959797"/>
                </a:solidFill>
                <a:latin typeface="Times New Roman"/>
                <a:cs typeface="Times New Roman"/>
              </a:rPr>
              <a:t>H</a:t>
            </a:r>
            <a:r>
              <a:rPr dirty="0" sz="1150" spc="-3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959797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55">
                <a:solidFill>
                  <a:srgbClr val="959797"/>
                </a:solidFill>
                <a:latin typeface="Times New Roman"/>
                <a:cs typeface="Times New Roman"/>
              </a:rPr>
              <a:t>Ooacao.</a:t>
            </a:r>
            <a:r>
              <a:rPr dirty="0" sz="1150" spc="-5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-35">
                <a:solidFill>
                  <a:srgbClr val="75879E"/>
                </a:solidFill>
                <a:latin typeface="Times New Roman"/>
                <a:cs typeface="Times New Roman"/>
              </a:rPr>
              <a:t>ID</a:t>
            </a:r>
            <a:r>
              <a:rPr dirty="0" sz="1150" spc="60">
                <a:solidFill>
                  <a:srgbClr val="75879E"/>
                </a:solidFill>
                <a:latin typeface="Times New Roman"/>
                <a:cs typeface="Times New Roman"/>
              </a:rPr>
              <a:t>_</a:t>
            </a:r>
            <a:r>
              <a:rPr dirty="0" sz="1150" spc="-160">
                <a:solidFill>
                  <a:srgbClr val="93A3B3"/>
                </a:solidFill>
                <a:latin typeface="Times New Roman"/>
                <a:cs typeface="Times New Roman"/>
              </a:rPr>
              <a:t>O</a:t>
            </a:r>
            <a:r>
              <a:rPr dirty="0" sz="1150" spc="80">
                <a:solidFill>
                  <a:srgbClr val="75879E"/>
                </a:solidFill>
                <a:latin typeface="Times New Roman"/>
                <a:cs typeface="Times New Roman"/>
              </a:rPr>
              <a:t>oacao</a:t>
            </a:r>
            <a:r>
              <a:rPr dirty="0" sz="1150" spc="-100">
                <a:solidFill>
                  <a:srgbClr val="75879E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7E8082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170">
                <a:solidFill>
                  <a:srgbClr val="7E8082"/>
                </a:solidFill>
                <a:latin typeface="Times New Roman"/>
                <a:cs typeface="Times New Roman"/>
              </a:rPr>
              <a:t>d</a:t>
            </a:r>
            <a:r>
              <a:rPr dirty="0" sz="1150" spc="200">
                <a:solidFill>
                  <a:srgbClr val="7E8082"/>
                </a:solidFill>
                <a:latin typeface="Times New Roman"/>
                <a:cs typeface="Times New Roman"/>
              </a:rPr>
              <a:t>t</a:t>
            </a:r>
            <a:r>
              <a:rPr dirty="0" sz="1150" spc="-10">
                <a:solidFill>
                  <a:srgbClr val="545457"/>
                </a:solidFill>
                <a:latin typeface="Times New Roman"/>
                <a:cs typeface="Times New Roman"/>
              </a:rPr>
              <a:t>_</a:t>
            </a:r>
            <a:r>
              <a:rPr dirty="0" sz="1150" spc="-185">
                <a:solidFill>
                  <a:srgbClr val="545457"/>
                </a:solidFill>
                <a:latin typeface="Times New Roman"/>
                <a:cs typeface="Times New Roman"/>
              </a:rPr>
              <a:t> </a:t>
            </a:r>
            <a:r>
              <a:rPr dirty="0" sz="1150" spc="65">
                <a:solidFill>
                  <a:srgbClr val="7E8082"/>
                </a:solidFill>
                <a:latin typeface="Times New Roman"/>
                <a:cs typeface="Times New Roman"/>
              </a:rPr>
              <a:t>doacao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-120">
                <a:solidFill>
                  <a:srgbClr val="95648C"/>
                </a:solidFill>
                <a:latin typeface="Times New Roman"/>
                <a:cs typeface="Times New Roman"/>
              </a:rPr>
              <a:t>AS</a:t>
            </a:r>
            <a:r>
              <a:rPr dirty="0" sz="1150">
                <a:solidFill>
                  <a:srgbClr val="95648C"/>
                </a:solidFill>
                <a:latin typeface="Times New Roman"/>
                <a:cs typeface="Times New Roman"/>
              </a:rPr>
              <a:t>  </a:t>
            </a:r>
            <a:r>
              <a:rPr dirty="0" sz="1150" spc="-5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-30">
                <a:solidFill>
                  <a:srgbClr val="7E8082"/>
                </a:solidFill>
                <a:latin typeface="Times New Roman"/>
                <a:cs typeface="Times New Roman"/>
              </a:rPr>
              <a:t>"D</a:t>
            </a:r>
            <a:r>
              <a:rPr dirty="0" sz="1150" spc="90">
                <a:solidFill>
                  <a:srgbClr val="7E8082"/>
                </a:solidFill>
                <a:latin typeface="Times New Roman"/>
                <a:cs typeface="Times New Roman"/>
              </a:rPr>
              <a:t>a</a:t>
            </a:r>
            <a:r>
              <a:rPr dirty="0" sz="1150" spc="105">
                <a:solidFill>
                  <a:srgbClr val="7E8082"/>
                </a:solidFill>
                <a:latin typeface="Times New Roman"/>
                <a:cs typeface="Times New Roman"/>
              </a:rPr>
              <a:t>ta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 </a:t>
            </a:r>
            <a:r>
              <a:rPr dirty="0" sz="1150" spc="-12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95">
                <a:solidFill>
                  <a:srgbClr val="7E8082"/>
                </a:solidFill>
                <a:latin typeface="Times New Roman"/>
                <a:cs typeface="Times New Roman"/>
              </a:rPr>
              <a:t>d</a:t>
            </a:r>
            <a:r>
              <a:rPr dirty="0" sz="1150" spc="45">
                <a:solidFill>
                  <a:srgbClr val="7E8082"/>
                </a:solidFill>
                <a:latin typeface="Times New Roman"/>
                <a:cs typeface="Times New Roman"/>
              </a:rPr>
              <a:t>a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35">
                <a:solidFill>
                  <a:srgbClr val="959797"/>
                </a:solidFill>
                <a:latin typeface="Times New Roman"/>
                <a:cs typeface="Times New Roman"/>
              </a:rPr>
              <a:t>Doação"</a:t>
            </a:r>
            <a:r>
              <a:rPr dirty="0" sz="1150" spc="-2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215">
                <a:solidFill>
                  <a:srgbClr val="959797"/>
                </a:solidFill>
                <a:latin typeface="Times New Roman"/>
                <a:cs typeface="Times New Roman"/>
              </a:rPr>
              <a:t>,</a:t>
            </a:r>
            <a:r>
              <a:rPr dirty="0" sz="1150" spc="215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-75">
                <a:solidFill>
                  <a:srgbClr val="6B696E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85"/>
              </a:spcBef>
            </a:pPr>
            <a:r>
              <a:rPr dirty="0" sz="1150" spc="10">
                <a:solidFill>
                  <a:srgbClr val="6B696E"/>
                </a:solidFill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50" spc="80">
                <a:solidFill>
                  <a:srgbClr val="6B696E"/>
                </a:solidFill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85"/>
              </a:spcBef>
            </a:pPr>
            <a:r>
              <a:rPr dirty="0" sz="1150" spc="90">
                <a:solidFill>
                  <a:srgbClr val="6B696E"/>
                </a:solidFill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50" spc="130">
                <a:solidFill>
                  <a:srgbClr val="7E8082"/>
                </a:solidFill>
                <a:latin typeface="Times New Roman"/>
                <a:cs typeface="Times New Roman"/>
              </a:rPr>
              <a:t>6</a:t>
            </a:r>
            <a:endParaRPr sz="11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85"/>
              </a:spcBef>
            </a:pPr>
            <a:r>
              <a:rPr dirty="0" sz="1150" spc="40">
                <a:solidFill>
                  <a:srgbClr val="7E8082"/>
                </a:solidFill>
                <a:latin typeface="Times New Roman"/>
                <a:cs typeface="Times New Roman"/>
              </a:rPr>
              <a:t>7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761" y="816246"/>
            <a:ext cx="4033520" cy="1199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115" marR="5080" indent="-9525">
              <a:lnSpc>
                <a:spcPct val="113399"/>
              </a:lnSpc>
            </a:pPr>
            <a:r>
              <a:rPr dirty="0" sz="1150" spc="95">
                <a:solidFill>
                  <a:srgbClr val="7E8082"/>
                </a:solidFill>
                <a:latin typeface="Times New Roman"/>
                <a:cs typeface="Times New Roman"/>
              </a:rPr>
              <a:t>observacao</a:t>
            </a:r>
            <a:r>
              <a:rPr dirty="0" sz="1150" spc="95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11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-85">
                <a:solidFill>
                  <a:srgbClr val="95648C"/>
                </a:solidFill>
                <a:latin typeface="Times New Roman"/>
                <a:cs typeface="Times New Roman"/>
              </a:rPr>
              <a:t>AS</a:t>
            </a:r>
            <a:r>
              <a:rPr dirty="0" sz="1150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135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7E8082"/>
                </a:solidFill>
                <a:latin typeface="Times New Roman"/>
                <a:cs typeface="Times New Roman"/>
              </a:rPr>
              <a:t>"Observação",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 </a:t>
            </a:r>
            <a:r>
              <a:rPr dirty="0" sz="1150" spc="-15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959797"/>
                </a:solidFill>
                <a:latin typeface="Times New Roman"/>
                <a:cs typeface="Times New Roman"/>
              </a:rPr>
              <a:t>Item_</a:t>
            </a:r>
            <a:r>
              <a:rPr dirty="0" sz="1150" spc="-12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15">
                <a:solidFill>
                  <a:srgbClr val="959797"/>
                </a:solidFill>
                <a:latin typeface="Times New Roman"/>
                <a:cs typeface="Times New Roman"/>
              </a:rPr>
              <a:t>Doacao</a:t>
            </a:r>
            <a:r>
              <a:rPr dirty="0" sz="1150" spc="-45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10">
                <a:solidFill>
                  <a:srgbClr val="7B77AA"/>
                </a:solidFill>
                <a:latin typeface="Times New Roman"/>
                <a:cs typeface="Times New Roman"/>
              </a:rPr>
              <a:t>.</a:t>
            </a:r>
            <a:r>
              <a:rPr dirty="0" sz="1150" spc="-10">
                <a:solidFill>
                  <a:srgbClr val="7B77AA"/>
                </a:solidFill>
                <a:latin typeface="Times New Roman"/>
                <a:cs typeface="Times New Roman"/>
              </a:rPr>
              <a:t>Q</a:t>
            </a:r>
            <a:r>
              <a:rPr dirty="0" sz="1150" spc="-114">
                <a:solidFill>
                  <a:srgbClr val="93A3B3"/>
                </a:solidFill>
                <a:latin typeface="Times New Roman"/>
                <a:cs typeface="Times New Roman"/>
              </a:rPr>
              <a:t>T</a:t>
            </a:r>
            <a:r>
              <a:rPr dirty="0" sz="1150" spc="155">
                <a:solidFill>
                  <a:srgbClr val="75879E"/>
                </a:solidFill>
                <a:latin typeface="Times New Roman"/>
                <a:cs typeface="Times New Roman"/>
              </a:rPr>
              <a:t>_It</a:t>
            </a:r>
            <a:r>
              <a:rPr dirty="0" sz="1150" spc="265">
                <a:solidFill>
                  <a:srgbClr val="75879E"/>
                </a:solidFill>
                <a:latin typeface="Times New Roman"/>
                <a:cs typeface="Times New Roman"/>
              </a:rPr>
              <a:t>e</a:t>
            </a:r>
            <a:r>
              <a:rPr dirty="0" sz="1150" spc="-315">
                <a:solidFill>
                  <a:srgbClr val="93A3B3"/>
                </a:solidFill>
                <a:latin typeface="Times New Roman"/>
                <a:cs typeface="Times New Roman"/>
              </a:rPr>
              <a:t>m</a:t>
            </a:r>
            <a:r>
              <a:rPr dirty="0" sz="1150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30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-85">
                <a:solidFill>
                  <a:srgbClr val="95648C"/>
                </a:solidFill>
                <a:latin typeface="Times New Roman"/>
                <a:cs typeface="Times New Roman"/>
              </a:rPr>
              <a:t>AS</a:t>
            </a:r>
            <a:r>
              <a:rPr dirty="0" sz="1150" spc="-35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-240">
                <a:solidFill>
                  <a:srgbClr val="95648C"/>
                </a:solidFill>
                <a:latin typeface="Times New Roman"/>
                <a:cs typeface="Times New Roman"/>
              </a:rPr>
              <a:t>FROM</a:t>
            </a:r>
            <a:r>
              <a:rPr dirty="0" sz="1150">
                <a:solidFill>
                  <a:srgbClr val="95648C"/>
                </a:solidFill>
                <a:latin typeface="Times New Roman"/>
                <a:cs typeface="Times New Roman"/>
              </a:rPr>
              <a:t>  </a:t>
            </a:r>
            <a:r>
              <a:rPr dirty="0" sz="1150" spc="-140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85">
                <a:solidFill>
                  <a:srgbClr val="959797"/>
                </a:solidFill>
                <a:latin typeface="Times New Roman"/>
                <a:cs typeface="Times New Roman"/>
              </a:rPr>
              <a:t>pessoa</a:t>
            </a:r>
            <a:r>
              <a:rPr dirty="0" sz="1150" spc="65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90">
                <a:solidFill>
                  <a:srgbClr val="959797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959797"/>
                </a:solidFill>
                <a:latin typeface="Times New Roman"/>
                <a:cs typeface="Times New Roman"/>
              </a:rPr>
              <a:t>  </a:t>
            </a:r>
            <a:r>
              <a:rPr dirty="0" sz="1150" spc="-12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7E8082"/>
                </a:solidFill>
                <a:latin typeface="Times New Roman"/>
                <a:cs typeface="Times New Roman"/>
              </a:rPr>
              <a:t>Doacao,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 </a:t>
            </a:r>
            <a:r>
              <a:rPr dirty="0" sz="1150" spc="-6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95">
                <a:solidFill>
                  <a:srgbClr val="959797"/>
                </a:solidFill>
                <a:latin typeface="Times New Roman"/>
                <a:cs typeface="Times New Roman"/>
              </a:rPr>
              <a:t>1</a:t>
            </a:r>
            <a:r>
              <a:rPr dirty="0" sz="1150" spc="50">
                <a:solidFill>
                  <a:srgbClr val="959797"/>
                </a:solidFill>
                <a:latin typeface="Times New Roman"/>
                <a:cs typeface="Times New Roman"/>
              </a:rPr>
              <a:t>tem_doacao</a:t>
            </a:r>
            <a:r>
              <a:rPr dirty="0" sz="1150" spc="-3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215">
                <a:solidFill>
                  <a:srgbClr val="959797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114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130">
                <a:solidFill>
                  <a:srgbClr val="959797"/>
                </a:solidFill>
                <a:latin typeface="Times New Roman"/>
                <a:cs typeface="Times New Roman"/>
              </a:rPr>
              <a:t>i</a:t>
            </a:r>
            <a:r>
              <a:rPr dirty="0" sz="1150" spc="-145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10">
                <a:solidFill>
                  <a:srgbClr val="959797"/>
                </a:solidFill>
                <a:latin typeface="Times New Roman"/>
                <a:cs typeface="Times New Roman"/>
              </a:rPr>
              <a:t>tem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  <a:spcBef>
                <a:spcPts val="185"/>
              </a:spcBef>
            </a:pPr>
            <a:r>
              <a:rPr dirty="0" sz="1150" spc="-340">
                <a:solidFill>
                  <a:srgbClr val="95648C"/>
                </a:solidFill>
                <a:latin typeface="Times New Roman"/>
                <a:cs typeface="Times New Roman"/>
              </a:rPr>
              <a:t>WH</a:t>
            </a:r>
            <a:r>
              <a:rPr dirty="0" sz="1150" spc="-130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-160">
                <a:solidFill>
                  <a:srgbClr val="95648C"/>
                </a:solidFill>
                <a:latin typeface="Times New Roman"/>
                <a:cs typeface="Times New Roman"/>
              </a:rPr>
              <a:t>ERE</a:t>
            </a:r>
            <a:endParaRPr sz="1150">
              <a:latin typeface="Times New Roman"/>
              <a:cs typeface="Times New Roman"/>
            </a:endParaRPr>
          </a:p>
          <a:p>
            <a:pPr marL="345440">
              <a:lnSpc>
                <a:spcPts val="1335"/>
              </a:lnSpc>
            </a:pPr>
            <a:r>
              <a:rPr dirty="0" sz="1150" spc="65">
                <a:solidFill>
                  <a:srgbClr val="7E8082"/>
                </a:solidFill>
                <a:latin typeface="Times New Roman"/>
                <a:cs typeface="Times New Roman"/>
              </a:rPr>
              <a:t>doacao</a:t>
            </a:r>
            <a:r>
              <a:rPr dirty="0" sz="1150" spc="65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229">
                <a:solidFill>
                  <a:srgbClr val="7E8082"/>
                </a:solidFill>
                <a:latin typeface="Times New Roman"/>
                <a:cs typeface="Times New Roman"/>
              </a:rPr>
              <a:t>.</a:t>
            </a:r>
            <a:r>
              <a:rPr dirty="0" sz="1150" spc="195">
                <a:solidFill>
                  <a:srgbClr val="93A3B3"/>
                </a:solidFill>
                <a:latin typeface="Times New Roman"/>
                <a:cs typeface="Times New Roman"/>
              </a:rPr>
              <a:t>i</a:t>
            </a:r>
            <a:r>
              <a:rPr dirty="0" sz="1150" spc="95">
                <a:solidFill>
                  <a:srgbClr val="959797"/>
                </a:solidFill>
                <a:latin typeface="Times New Roman"/>
                <a:cs typeface="Times New Roman"/>
              </a:rPr>
              <a:t>d</a:t>
            </a:r>
            <a:r>
              <a:rPr dirty="0" sz="1150" spc="70">
                <a:solidFill>
                  <a:srgbClr val="93A3B3"/>
                </a:solidFill>
                <a:latin typeface="Times New Roman"/>
                <a:cs typeface="Times New Roman"/>
              </a:rPr>
              <a:t>_pessoa</a:t>
            </a:r>
            <a:r>
              <a:rPr dirty="0" sz="1150">
                <a:solidFill>
                  <a:srgbClr val="93A3B3"/>
                </a:solidFill>
                <a:latin typeface="Times New Roman"/>
                <a:cs typeface="Times New Roman"/>
              </a:rPr>
              <a:t>  </a:t>
            </a:r>
            <a:r>
              <a:rPr dirty="0" sz="1150" spc="-35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350" spc="-170">
                <a:solidFill>
                  <a:srgbClr val="959797"/>
                </a:solidFill>
                <a:latin typeface="Arial"/>
                <a:cs typeface="Arial"/>
              </a:rPr>
              <a:t>=</a:t>
            </a:r>
            <a:r>
              <a:rPr dirty="0" sz="1350">
                <a:solidFill>
                  <a:srgbClr val="959797"/>
                </a:solidFill>
                <a:latin typeface="Arial"/>
                <a:cs typeface="Arial"/>
              </a:rPr>
              <a:t> </a:t>
            </a:r>
            <a:r>
              <a:rPr dirty="0" sz="1350" spc="-110">
                <a:solidFill>
                  <a:srgbClr val="959797"/>
                </a:solidFill>
                <a:latin typeface="Arial"/>
                <a:cs typeface="Arial"/>
              </a:rPr>
              <a:t> </a:t>
            </a:r>
            <a:r>
              <a:rPr dirty="0" sz="1150" spc="85">
                <a:solidFill>
                  <a:srgbClr val="959797"/>
                </a:solidFill>
                <a:latin typeface="Times New Roman"/>
                <a:cs typeface="Times New Roman"/>
              </a:rPr>
              <a:t>pessoa</a:t>
            </a:r>
            <a:r>
              <a:rPr dirty="0" sz="1150" spc="65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155">
                <a:solidFill>
                  <a:srgbClr val="959797"/>
                </a:solidFill>
                <a:latin typeface="Times New Roman"/>
                <a:cs typeface="Times New Roman"/>
              </a:rPr>
              <a:t>.</a:t>
            </a:r>
            <a:r>
              <a:rPr dirty="0" sz="1150" spc="130">
                <a:solidFill>
                  <a:srgbClr val="93A3B3"/>
                </a:solidFill>
                <a:latin typeface="Times New Roman"/>
                <a:cs typeface="Times New Roman"/>
              </a:rPr>
              <a:t>i</a:t>
            </a:r>
            <a:r>
              <a:rPr dirty="0" sz="1150" spc="-145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-15">
                <a:solidFill>
                  <a:srgbClr val="93A3B3"/>
                </a:solidFill>
                <a:latin typeface="Times New Roman"/>
                <a:cs typeface="Times New Roman"/>
              </a:rPr>
              <a:t>d_</a:t>
            </a:r>
            <a:r>
              <a:rPr dirty="0" sz="1150" spc="-145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120">
                <a:solidFill>
                  <a:srgbClr val="93A3B3"/>
                </a:solidFill>
                <a:latin typeface="Times New Roman"/>
                <a:cs typeface="Times New Roman"/>
              </a:rPr>
              <a:t>pes</a:t>
            </a:r>
            <a:r>
              <a:rPr dirty="0" sz="1150" spc="100">
                <a:solidFill>
                  <a:srgbClr val="93A3B3"/>
                </a:solidFill>
                <a:latin typeface="Times New Roman"/>
                <a:cs typeface="Times New Roman"/>
              </a:rPr>
              <a:t>s</a:t>
            </a:r>
            <a:r>
              <a:rPr dirty="0" sz="1150" spc="65">
                <a:solidFill>
                  <a:srgbClr val="93A3B3"/>
                </a:solidFill>
                <a:latin typeface="Times New Roman"/>
                <a:cs typeface="Times New Roman"/>
              </a:rPr>
              <a:t>oa</a:t>
            </a:r>
            <a:endParaRPr sz="1150">
              <a:latin typeface="Times New Roman"/>
              <a:cs typeface="Times New Roman"/>
            </a:endParaRPr>
          </a:p>
          <a:p>
            <a:pPr marL="335915" marR="160020">
              <a:lnSpc>
                <a:spcPct val="70500"/>
              </a:lnSpc>
              <a:spcBef>
                <a:spcPts val="375"/>
              </a:spcBef>
            </a:pPr>
            <a:r>
              <a:rPr dirty="0" sz="1150" spc="-185">
                <a:solidFill>
                  <a:srgbClr val="95648C"/>
                </a:solidFill>
                <a:latin typeface="Times New Roman"/>
                <a:cs typeface="Times New Roman"/>
              </a:rPr>
              <a:t>ANO</a:t>
            </a:r>
            <a:r>
              <a:rPr dirty="0" sz="1150" spc="-185">
                <a:solidFill>
                  <a:srgbClr val="95648C"/>
                </a:solidFill>
                <a:latin typeface="Times New Roman"/>
                <a:cs typeface="Times New Roman"/>
              </a:rPr>
              <a:t>  </a:t>
            </a:r>
            <a:r>
              <a:rPr dirty="0" sz="1150" spc="-110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45">
                <a:solidFill>
                  <a:srgbClr val="7E8082"/>
                </a:solidFill>
                <a:latin typeface="Times New Roman"/>
                <a:cs typeface="Times New Roman"/>
              </a:rPr>
              <a:t>Item_Ooacao</a:t>
            </a:r>
            <a:r>
              <a:rPr dirty="0" sz="1150" spc="-7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229">
                <a:solidFill>
                  <a:srgbClr val="75879E"/>
                </a:solidFill>
                <a:latin typeface="Times New Roman"/>
                <a:cs typeface="Times New Roman"/>
              </a:rPr>
              <a:t>.</a:t>
            </a:r>
            <a:r>
              <a:rPr dirty="0" sz="1150" spc="15">
                <a:solidFill>
                  <a:srgbClr val="93A3B3"/>
                </a:solidFill>
                <a:latin typeface="Times New Roman"/>
                <a:cs typeface="Times New Roman"/>
              </a:rPr>
              <a:t>IO_Doacao</a:t>
            </a:r>
            <a:r>
              <a:rPr dirty="0" sz="1150">
                <a:solidFill>
                  <a:srgbClr val="93A3B3"/>
                </a:solidFill>
                <a:latin typeface="Times New Roman"/>
                <a:cs typeface="Times New Roman"/>
              </a:rPr>
              <a:t>  </a:t>
            </a:r>
            <a:r>
              <a:rPr dirty="0" sz="1150" spc="-85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850" spc="-515">
                <a:solidFill>
                  <a:srgbClr val="959797"/>
                </a:solidFill>
                <a:latin typeface="Courier New"/>
                <a:cs typeface="Courier New"/>
              </a:rPr>
              <a:t>=</a:t>
            </a:r>
            <a:r>
              <a:rPr dirty="0" sz="1850" spc="-515">
                <a:solidFill>
                  <a:srgbClr val="959797"/>
                </a:solidFill>
                <a:latin typeface="Courier New"/>
                <a:cs typeface="Courier New"/>
              </a:rPr>
              <a:t> </a:t>
            </a:r>
            <a:r>
              <a:rPr dirty="0" sz="1150" spc="35">
                <a:solidFill>
                  <a:srgbClr val="959797"/>
                </a:solidFill>
                <a:latin typeface="Times New Roman"/>
                <a:cs typeface="Times New Roman"/>
              </a:rPr>
              <a:t>Ooacao</a:t>
            </a:r>
            <a:r>
              <a:rPr dirty="0" sz="1150" spc="-75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200">
                <a:solidFill>
                  <a:srgbClr val="75879E"/>
                </a:solidFill>
                <a:latin typeface="Times New Roman"/>
                <a:cs typeface="Times New Roman"/>
              </a:rPr>
              <a:t>.</a:t>
            </a:r>
            <a:r>
              <a:rPr dirty="0" sz="1150" spc="170">
                <a:solidFill>
                  <a:srgbClr val="75879E"/>
                </a:solidFill>
                <a:latin typeface="Times New Roman"/>
                <a:cs typeface="Times New Roman"/>
              </a:rPr>
              <a:t>I</a:t>
            </a:r>
            <a:r>
              <a:rPr dirty="0" sz="1150" spc="-160">
                <a:solidFill>
                  <a:srgbClr val="93A3B3"/>
                </a:solidFill>
                <a:latin typeface="Times New Roman"/>
                <a:cs typeface="Times New Roman"/>
              </a:rPr>
              <a:t>O</a:t>
            </a:r>
            <a:r>
              <a:rPr dirty="0" sz="1150" spc="-85">
                <a:solidFill>
                  <a:srgbClr val="75879E"/>
                </a:solidFill>
                <a:latin typeface="Times New Roman"/>
                <a:cs typeface="Times New Roman"/>
              </a:rPr>
              <a:t>_</a:t>
            </a:r>
            <a:r>
              <a:rPr dirty="0" sz="1150" spc="-185">
                <a:solidFill>
                  <a:srgbClr val="75879E"/>
                </a:solidFill>
                <a:latin typeface="Times New Roman"/>
                <a:cs typeface="Times New Roman"/>
              </a:rPr>
              <a:t> </a:t>
            </a:r>
            <a:r>
              <a:rPr dirty="0" sz="1150" spc="10">
                <a:solidFill>
                  <a:srgbClr val="93A3B3"/>
                </a:solidFill>
                <a:latin typeface="Times New Roman"/>
                <a:cs typeface="Times New Roman"/>
              </a:rPr>
              <a:t>Ooa</a:t>
            </a:r>
            <a:r>
              <a:rPr dirty="0" sz="1150" spc="50">
                <a:solidFill>
                  <a:srgbClr val="93A3B3"/>
                </a:solidFill>
                <a:latin typeface="Times New Roman"/>
                <a:cs typeface="Times New Roman"/>
              </a:rPr>
              <a:t>c</a:t>
            </a:r>
            <a:r>
              <a:rPr dirty="0" sz="1150" spc="80">
                <a:solidFill>
                  <a:srgbClr val="75879E"/>
                </a:solidFill>
                <a:latin typeface="Times New Roman"/>
                <a:cs typeface="Times New Roman"/>
              </a:rPr>
              <a:t>a</a:t>
            </a:r>
            <a:r>
              <a:rPr dirty="0" sz="1150" spc="105">
                <a:solidFill>
                  <a:srgbClr val="93A3B3"/>
                </a:solidFill>
                <a:latin typeface="Times New Roman"/>
                <a:cs typeface="Times New Roman"/>
              </a:rPr>
              <a:t>o</a:t>
            </a:r>
            <a:r>
              <a:rPr dirty="0" sz="1150" spc="50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-185">
                <a:solidFill>
                  <a:srgbClr val="95648C"/>
                </a:solidFill>
                <a:latin typeface="Times New Roman"/>
                <a:cs typeface="Times New Roman"/>
              </a:rPr>
              <a:t>ANO</a:t>
            </a:r>
            <a:r>
              <a:rPr dirty="0" sz="1150">
                <a:solidFill>
                  <a:srgbClr val="95648C"/>
                </a:solidFill>
                <a:latin typeface="Times New Roman"/>
                <a:cs typeface="Times New Roman"/>
              </a:rPr>
              <a:t>  </a:t>
            </a:r>
            <a:r>
              <a:rPr dirty="0" sz="1150" spc="-110">
                <a:solidFill>
                  <a:srgbClr val="95648C"/>
                </a:solidFill>
                <a:latin typeface="Times New Roman"/>
                <a:cs typeface="Times New Roman"/>
              </a:rPr>
              <a:t> </a:t>
            </a:r>
            <a:r>
              <a:rPr dirty="0" sz="1150" spc="65">
                <a:solidFill>
                  <a:srgbClr val="7E8082"/>
                </a:solidFill>
                <a:latin typeface="Times New Roman"/>
                <a:cs typeface="Times New Roman"/>
              </a:rPr>
              <a:t>Item</a:t>
            </a:r>
            <a:r>
              <a:rPr dirty="0" sz="1150" spc="-7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7E8082"/>
                </a:solidFill>
                <a:latin typeface="Times New Roman"/>
                <a:cs typeface="Times New Roman"/>
              </a:rPr>
              <a:t>.</a:t>
            </a:r>
            <a:r>
              <a:rPr dirty="0" sz="1150" spc="-185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93A3B3"/>
                </a:solidFill>
                <a:latin typeface="Times New Roman"/>
                <a:cs typeface="Times New Roman"/>
              </a:rPr>
              <a:t>IO_</a:t>
            </a:r>
            <a:r>
              <a:rPr dirty="0" sz="1150" spc="-130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65">
                <a:solidFill>
                  <a:srgbClr val="93A3B3"/>
                </a:solidFill>
                <a:latin typeface="Times New Roman"/>
                <a:cs typeface="Times New Roman"/>
              </a:rPr>
              <a:t>Item</a:t>
            </a:r>
            <a:r>
              <a:rPr dirty="0" sz="1150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95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850" spc="-515">
                <a:solidFill>
                  <a:srgbClr val="959797"/>
                </a:solidFill>
                <a:latin typeface="Courier New"/>
                <a:cs typeface="Courier New"/>
              </a:rPr>
              <a:t>=</a:t>
            </a:r>
            <a:r>
              <a:rPr dirty="0" sz="1850" spc="-440">
                <a:solidFill>
                  <a:srgbClr val="959797"/>
                </a:solidFill>
                <a:latin typeface="Courier New"/>
                <a:cs typeface="Courier New"/>
              </a:rPr>
              <a:t> </a:t>
            </a:r>
            <a:r>
              <a:rPr dirty="0" sz="1150" spc="60">
                <a:solidFill>
                  <a:srgbClr val="959797"/>
                </a:solidFill>
                <a:latin typeface="Times New Roman"/>
                <a:cs typeface="Times New Roman"/>
              </a:rPr>
              <a:t>Item_Ooacao.</a:t>
            </a:r>
            <a:r>
              <a:rPr dirty="0" sz="1150" spc="-45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55">
                <a:solidFill>
                  <a:srgbClr val="93A3B3"/>
                </a:solidFill>
                <a:latin typeface="Times New Roman"/>
                <a:cs typeface="Times New Roman"/>
              </a:rPr>
              <a:t>ID_Item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1244" y="816246"/>
            <a:ext cx="89598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50">
                <a:solidFill>
                  <a:srgbClr val="7E8082"/>
                </a:solidFill>
                <a:latin typeface="Times New Roman"/>
                <a:cs typeface="Times New Roman"/>
              </a:rPr>
              <a:t>"Quan</a:t>
            </a:r>
            <a:r>
              <a:rPr dirty="0" sz="1150" spc="160">
                <a:solidFill>
                  <a:srgbClr val="7E8082"/>
                </a:solidFill>
                <a:latin typeface="Times New Roman"/>
                <a:cs typeface="Times New Roman"/>
              </a:rPr>
              <a:t>t</a:t>
            </a:r>
            <a:r>
              <a:rPr dirty="0" sz="1150" spc="114">
                <a:solidFill>
                  <a:srgbClr val="7E8082"/>
                </a:solidFill>
                <a:latin typeface="Times New Roman"/>
                <a:cs typeface="Times New Roman"/>
              </a:rPr>
              <a:t>idade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1676" y="816246"/>
            <a:ext cx="310832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-80">
                <a:solidFill>
                  <a:srgbClr val="7E8082"/>
                </a:solidFill>
                <a:latin typeface="Times New Roman"/>
                <a:cs typeface="Times New Roman"/>
              </a:rPr>
              <a:t>Doa</a:t>
            </a:r>
            <a:r>
              <a:rPr dirty="0" sz="1150" spc="-12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20">
                <a:solidFill>
                  <a:srgbClr val="7E8082"/>
                </a:solidFill>
                <a:latin typeface="Times New Roman"/>
                <a:cs typeface="Times New Roman"/>
              </a:rPr>
              <a:t>da</a:t>
            </a:r>
            <a:r>
              <a:rPr dirty="0" sz="1150" spc="-8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200">
                <a:solidFill>
                  <a:srgbClr val="7E8082"/>
                </a:solidFill>
                <a:latin typeface="Times New Roman"/>
                <a:cs typeface="Times New Roman"/>
              </a:rPr>
              <a:t>"</a:t>
            </a:r>
            <a:r>
              <a:rPr dirty="0" sz="1150" spc="215">
                <a:solidFill>
                  <a:srgbClr val="7E8082"/>
                </a:solidFill>
                <a:latin typeface="Times New Roman"/>
                <a:cs typeface="Times New Roman"/>
              </a:rPr>
              <a:t>,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4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80">
                <a:solidFill>
                  <a:srgbClr val="7E8082"/>
                </a:solidFill>
                <a:latin typeface="Times New Roman"/>
                <a:cs typeface="Times New Roman"/>
              </a:rPr>
              <a:t>Item</a:t>
            </a:r>
            <a:r>
              <a:rPr dirty="0" sz="1150" spc="-55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75879E"/>
                </a:solidFill>
                <a:latin typeface="Times New Roman"/>
                <a:cs typeface="Times New Roman"/>
              </a:rPr>
              <a:t>.</a:t>
            </a:r>
            <a:r>
              <a:rPr dirty="0" sz="1150" spc="-185">
                <a:solidFill>
                  <a:srgbClr val="75879E"/>
                </a:solidFill>
                <a:latin typeface="Times New Roman"/>
                <a:cs typeface="Times New Roman"/>
              </a:rPr>
              <a:t> </a:t>
            </a:r>
            <a:r>
              <a:rPr dirty="0" sz="1150" spc="-235">
                <a:solidFill>
                  <a:srgbClr val="75879E"/>
                </a:solidFill>
                <a:latin typeface="Times New Roman"/>
                <a:cs typeface="Times New Roman"/>
              </a:rPr>
              <a:t>D</a:t>
            </a:r>
            <a:r>
              <a:rPr dirty="0" sz="1150" spc="120">
                <a:solidFill>
                  <a:srgbClr val="93A3B3"/>
                </a:solidFill>
                <a:latin typeface="Times New Roman"/>
                <a:cs typeface="Times New Roman"/>
              </a:rPr>
              <a:t>escr1cao</a:t>
            </a:r>
            <a:r>
              <a:rPr dirty="0" sz="1150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15">
                <a:solidFill>
                  <a:srgbClr val="93A3B3"/>
                </a:solidFill>
                <a:latin typeface="Times New Roman"/>
                <a:cs typeface="Times New Roman"/>
              </a:rPr>
              <a:t> </a:t>
            </a:r>
            <a:r>
              <a:rPr dirty="0" sz="1150" spc="-85">
                <a:solidFill>
                  <a:srgbClr val="95648C"/>
                </a:solidFill>
                <a:latin typeface="Times New Roman"/>
                <a:cs typeface="Times New Roman"/>
              </a:rPr>
              <a:t>A</a:t>
            </a:r>
            <a:r>
              <a:rPr dirty="0" sz="1150" spc="210">
                <a:solidFill>
                  <a:srgbClr val="9A809E"/>
                </a:solidFill>
                <a:latin typeface="Times New Roman"/>
                <a:cs typeface="Times New Roman"/>
              </a:rPr>
              <a:t>s</a:t>
            </a:r>
            <a:r>
              <a:rPr dirty="0" sz="1150">
                <a:solidFill>
                  <a:srgbClr val="9A809E"/>
                </a:solidFill>
                <a:latin typeface="Times New Roman"/>
                <a:cs typeface="Times New Roman"/>
              </a:rPr>
              <a:t> </a:t>
            </a:r>
            <a:r>
              <a:rPr dirty="0" sz="1150" spc="40">
                <a:solidFill>
                  <a:srgbClr val="9A809E"/>
                </a:solidFill>
                <a:latin typeface="Times New Roman"/>
                <a:cs typeface="Times New Roman"/>
              </a:rPr>
              <a:t> </a:t>
            </a:r>
            <a:r>
              <a:rPr dirty="0" sz="1150" spc="85">
                <a:solidFill>
                  <a:srgbClr val="7E8082"/>
                </a:solidFill>
                <a:latin typeface="Times New Roman"/>
                <a:cs typeface="Times New Roman"/>
              </a:rPr>
              <a:t>"Item</a:t>
            </a:r>
            <a:r>
              <a:rPr dirty="0" sz="1150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55">
                <a:solidFill>
                  <a:srgbClr val="7E8082"/>
                </a:solidFill>
                <a:latin typeface="Times New Roman"/>
                <a:cs typeface="Times New Roman"/>
              </a:rPr>
              <a:t> </a:t>
            </a:r>
            <a:r>
              <a:rPr dirty="0" sz="1150" spc="45">
                <a:solidFill>
                  <a:srgbClr val="959797"/>
                </a:solidFill>
                <a:latin typeface="Times New Roman"/>
                <a:cs typeface="Times New Roman"/>
              </a:rPr>
              <a:t>Doado",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6781" y="816246"/>
            <a:ext cx="65405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85">
                <a:solidFill>
                  <a:srgbClr val="6B696E"/>
                </a:solidFill>
                <a:latin typeface="Times New Roman"/>
                <a:cs typeface="Times New Roman"/>
              </a:rPr>
              <a:t>It</a:t>
            </a:r>
            <a:r>
              <a:rPr dirty="0" sz="1150" spc="275">
                <a:solidFill>
                  <a:srgbClr val="6B696E"/>
                </a:solidFill>
                <a:latin typeface="Times New Roman"/>
                <a:cs typeface="Times New Roman"/>
              </a:rPr>
              <a:t>e</a:t>
            </a:r>
            <a:r>
              <a:rPr dirty="0" sz="1150" spc="-315">
                <a:solidFill>
                  <a:srgbClr val="959797"/>
                </a:solidFill>
                <a:latin typeface="Times New Roman"/>
                <a:cs typeface="Times New Roman"/>
              </a:rPr>
              <a:t>m</a:t>
            </a:r>
            <a:r>
              <a:rPr dirty="0" sz="1150" spc="-130">
                <a:solidFill>
                  <a:srgbClr val="959797"/>
                </a:solidFill>
                <a:latin typeface="Times New Roman"/>
                <a:cs typeface="Times New Roman"/>
              </a:rPr>
              <a:t> </a:t>
            </a:r>
            <a:r>
              <a:rPr dirty="0" sz="1150" spc="155">
                <a:solidFill>
                  <a:srgbClr val="75879E"/>
                </a:solidFill>
                <a:latin typeface="Times New Roman"/>
                <a:cs typeface="Times New Roman"/>
              </a:rPr>
              <a:t>.</a:t>
            </a:r>
            <a:r>
              <a:rPr dirty="0" sz="1150" spc="45">
                <a:solidFill>
                  <a:srgbClr val="75879E"/>
                </a:solidFill>
                <a:latin typeface="Times New Roman"/>
                <a:cs typeface="Times New Roman"/>
              </a:rPr>
              <a:t>Qtd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447" y="2775436"/>
            <a:ext cx="64262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">
                <a:solidFill>
                  <a:srgbClr val="7E8082"/>
                </a:solidFill>
                <a:latin typeface="Arial"/>
                <a:cs typeface="Arial"/>
              </a:rPr>
              <a:t>Messa</a:t>
            </a:r>
            <a:r>
              <a:rPr dirty="0" sz="1050" spc="-75">
                <a:solidFill>
                  <a:srgbClr val="7E8082"/>
                </a:solidFill>
                <a:latin typeface="Arial"/>
                <a:cs typeface="Arial"/>
              </a:rPr>
              <a:t>g</a:t>
            </a:r>
            <a:r>
              <a:rPr dirty="0" sz="1050" spc="35">
                <a:solidFill>
                  <a:srgbClr val="7E8082"/>
                </a:solidFill>
                <a:latin typeface="Arial"/>
                <a:cs typeface="Arial"/>
              </a:rPr>
              <a:t>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8223" y="2765972"/>
            <a:ext cx="73723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>
                <a:solidFill>
                  <a:srgbClr val="93A3B3"/>
                </a:solidFill>
                <a:latin typeface="Arial"/>
                <a:cs typeface="Arial"/>
              </a:rPr>
              <a:t>Data</a:t>
            </a:r>
            <a:r>
              <a:rPr dirty="0" sz="1050" spc="-70">
                <a:solidFill>
                  <a:srgbClr val="93A3B3"/>
                </a:solidFill>
                <a:latin typeface="Arial"/>
                <a:cs typeface="Arial"/>
              </a:rPr>
              <a:t> </a:t>
            </a:r>
            <a:r>
              <a:rPr dirty="0" sz="1050" spc="-80">
                <a:solidFill>
                  <a:srgbClr val="93A3B3"/>
                </a:solidFill>
                <a:latin typeface="Arial"/>
                <a:cs typeface="Arial"/>
              </a:rPr>
              <a:t>O</a:t>
            </a:r>
            <a:r>
              <a:rPr dirty="0" sz="1050" spc="35">
                <a:solidFill>
                  <a:srgbClr val="93A3B3"/>
                </a:solidFill>
                <a:latin typeface="Arial"/>
                <a:cs typeface="Arial"/>
              </a:rPr>
              <a:t>ut</a:t>
            </a:r>
            <a:r>
              <a:rPr dirty="0" sz="1050" spc="-50">
                <a:solidFill>
                  <a:srgbClr val="93A3B3"/>
                </a:solidFill>
                <a:latin typeface="Arial"/>
                <a:cs typeface="Arial"/>
              </a:rPr>
              <a:t>p</a:t>
            </a:r>
            <a:r>
              <a:rPr dirty="0" sz="1050" spc="35">
                <a:solidFill>
                  <a:srgbClr val="93A3B3"/>
                </a:solidFill>
                <a:latin typeface="Arial"/>
                <a:cs typeface="Arial"/>
              </a:rPr>
              <a:t>ut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750" y="3009835"/>
          <a:ext cx="10305415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753"/>
                <a:gridCol w="1347815"/>
                <a:gridCol w="1212499"/>
                <a:gridCol w="1603704"/>
                <a:gridCol w="548696"/>
                <a:gridCol w="841567"/>
                <a:gridCol w="1408307"/>
                <a:gridCol w="1171891"/>
                <a:gridCol w="1119012"/>
                <a:gridCol w="802059"/>
              </a:tblGrid>
              <a:tr h="374206">
                <a:tc gridSpan="2">
                  <a:txBody>
                    <a:bodyPr/>
                    <a:lstStyle/>
                    <a:p>
                      <a:pPr algn="ctr" marL="106045">
                        <a:lnSpc>
                          <a:spcPts val="1750"/>
                        </a:lnSpc>
                        <a:tabLst>
                          <a:tab pos="1313815" algn="l"/>
                        </a:tabLst>
                      </a:pPr>
                      <a:r>
                        <a:rPr dirty="0" baseline="-36458" sz="240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....</a:t>
                      </a:r>
                      <a:r>
                        <a:rPr dirty="0" baseline="-36458" sz="240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6458" sz="2400" spc="-24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nome</a:t>
                      </a:r>
                      <a:r>
                        <a:rPr dirty="0" sz="115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rj</a:t>
                      </a:r>
                      <a:endParaRPr sz="1650">
                        <a:latin typeface="Arial"/>
                        <a:cs typeface="Arial"/>
                      </a:endParaRPr>
                    </a:p>
                    <a:p>
                      <a:pPr algn="ctr" marL="78105">
                        <a:lnSpc>
                          <a:spcPts val="91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sz="950" spc="1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varying</a:t>
                      </a:r>
                      <a:r>
                        <a:rPr dirty="0" sz="950" spc="-4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5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770"/>
                        </a:lnSpc>
                        <a:tabLst>
                          <a:tab pos="1184910" algn="l"/>
                          <a:tab pos="2687320" algn="l"/>
                        </a:tabLst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telefone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950">
                          <a:solidFill>
                            <a:srgbClr val="D1D8DB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solidFill>
                            <a:srgbClr val="D1D8D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5">
                          <a:solidFill>
                            <a:srgbClr val="D1D8D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ema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8333" sz="150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id..</a:t>
                      </a:r>
                      <a:endParaRPr baseline="-8333" sz="15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1789"/>
                        </a:lnSpc>
                        <a:tabLst>
                          <a:tab pos="1318260" algn="l"/>
                        </a:tabLst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sz="950" spc="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dirty="0" sz="950" spc="6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950" spc="-25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950" spc="-1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5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baseline="2923" sz="1425" spc="22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dirty="0" baseline="2923" sz="1425" spc="-494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baseline="2923" sz="1425" spc="-1019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dirty="0" baseline="2923" sz="1425" spc="-232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 spc="-337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923" sz="1425" spc="-112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baseline="2923" sz="1425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dirty="0" baseline="2923" sz="1425" spc="-24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501" sz="2775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1501" sz="2775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501" sz="2775" spc="-52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923" sz="1425" spc="-37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baseline="2923" sz="142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110"/>
                        </a:lnSpc>
                      </a:pPr>
                      <a:r>
                        <a:rPr dirty="0" sz="1000" spc="-13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00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doaca</a:t>
                      </a:r>
                      <a:r>
                        <a:rPr dirty="0" sz="1000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'à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5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9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6195">
                        <a:lnSpc>
                          <a:spcPts val="555"/>
                        </a:lnSpc>
                        <a:tabLst>
                          <a:tab pos="2337435" algn="l"/>
                          <a:tab pos="3417570" algn="l"/>
                          <a:tab pos="4828540" algn="l"/>
                        </a:tabLst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950" spc="-12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14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10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950" spc="-11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Observação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Quant</a:t>
                      </a:r>
                      <a:r>
                        <a:rPr dirty="0" baseline="2923" sz="1425" spc="-6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 spc="-172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ade</a:t>
                      </a:r>
                      <a:r>
                        <a:rPr dirty="0" baseline="2923" sz="1425" spc="-112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Doad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8771" sz="1425" spc="-124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tem</a:t>
                      </a:r>
                      <a:r>
                        <a:rPr dirty="0" baseline="8771" sz="1425" spc="-127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Doa</a:t>
                      </a:r>
                      <a:r>
                        <a:rPr dirty="0" baseline="8771" sz="1425" spc="-16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qtd</a:t>
                      </a:r>
                      <a:endParaRPr baseline="8771" sz="1425">
                        <a:latin typeface="Arial"/>
                        <a:cs typeface="Arial"/>
                      </a:endParaRPr>
                    </a:p>
                    <a:p>
                      <a:pPr marL="36195">
                        <a:lnSpc>
                          <a:spcPts val="1935"/>
                        </a:lnSpc>
                        <a:tabLst>
                          <a:tab pos="1043940" algn="l"/>
                          <a:tab pos="3469004" algn="l"/>
                        </a:tabLst>
                      </a:pPr>
                      <a:r>
                        <a:rPr dirty="0" sz="950" spc="-114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ate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baseline="2923" sz="1425" spc="-7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2923" sz="1425" spc="-44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ryi</a:t>
                      </a:r>
                      <a:r>
                        <a:rPr dirty="0" baseline="2923" sz="1425" spc="-142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baseline="2923" sz="1425" spc="-16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322" sz="3150" spc="22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1322" sz="315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1322" sz="3150" spc="-82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baseline="1322" sz="3150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fi</a:t>
                      </a:r>
                      <a:r>
                        <a:rPr dirty="0" baseline="1322" sz="3150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322" sz="3150" spc="-232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923" sz="1425" spc="-15">
                          <a:solidFill>
                            <a:srgbClr val="B1AA9A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nteoer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>
                          <a:solidFill>
                            <a:srgbClr val="93A3B3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baseline="2923" sz="1425" spc="-112">
                          <a:solidFill>
                            <a:srgbClr val="93A3B3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aracter</a:t>
                      </a:r>
                      <a:r>
                        <a:rPr dirty="0" baseline="2923" sz="1425" spc="-12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varying</a:t>
                      </a:r>
                      <a:r>
                        <a:rPr dirty="0" baseline="2923" sz="1425" spc="-89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 spc="-179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2923" sz="1425" spc="-382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1322" sz="315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baseline="1322" sz="3150" spc="-52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baseline="1322" sz="3150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fi</a:t>
                      </a:r>
                      <a:r>
                        <a:rPr dirty="0" baseline="1322" sz="3150" spc="-67">
                          <a:solidFill>
                            <a:srgbClr val="54545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8771" sz="1425" spc="-1019">
                          <a:solidFill>
                            <a:srgbClr val="B1AA9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8771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nte</a:t>
                      </a:r>
                      <a:r>
                        <a:rPr dirty="0" baseline="8771" sz="1425" spc="-22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baseline="8771" sz="1425">
                          <a:solidFill>
                            <a:srgbClr val="545457"/>
                          </a:solidFill>
                          <a:latin typeface="Arial"/>
                          <a:cs typeface="Arial"/>
                        </a:rPr>
                        <a:t>Ji</a:t>
                      </a:r>
                      <a:endParaRPr baseline="8771" sz="142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661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Gtl</a:t>
                      </a:r>
                      <a:r>
                        <a:rPr dirty="0" sz="950" spc="-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Rog</a:t>
                      </a:r>
                      <a:r>
                        <a:rPr dirty="0" sz="950" spc="-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spc="-150">
                          <a:solidFill>
                            <a:srgbClr val="9A809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go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5587</a:t>
                      </a:r>
                      <a:r>
                        <a:rPr dirty="0" sz="950" spc="-8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2692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3"/>
                        </a:rPr>
                        <a:t>ro</a:t>
                      </a:r>
                      <a:r>
                        <a:rPr dirty="0" sz="950" spc="-10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3"/>
                        </a:rPr>
                        <a:t>g</a:t>
                      </a:r>
                      <a:r>
                        <a:rPr dirty="0" sz="950">
                          <a:solidFill>
                            <a:srgbClr val="B3B5B6"/>
                          </a:solidFill>
                          <a:latin typeface="Arial"/>
                          <a:cs typeface="Arial"/>
                          <a:hlinkClick r:id="rId3"/>
                        </a:rPr>
                        <a:t>r</a:t>
                      </a:r>
                      <a:r>
                        <a:rPr dirty="0" sz="950" spc="-160">
                          <a:solidFill>
                            <a:srgbClr val="B3B5B6"/>
                          </a:solidFill>
                          <a:latin typeface="Arial"/>
                          <a:cs typeface="Arial"/>
                          <a:hlinkClick r:id="rId3"/>
                        </a:rPr>
                        <a:t>i</a:t>
                      </a:r>
                      <a:r>
                        <a:rPr dirty="0" sz="950" spc="-105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3"/>
                        </a:rPr>
                        <a:t>g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3"/>
                        </a:rPr>
                        <a:t>og@gma</a:t>
                      </a:r>
                      <a:r>
                        <a:rPr dirty="0" sz="950" spc="65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3"/>
                        </a:rPr>
                        <a:t>i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3"/>
                        </a:rPr>
                        <a:t>l</a:t>
                      </a:r>
                      <a:r>
                        <a:rPr dirty="0" sz="950" spc="-19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3"/>
                        </a:rPr>
                        <a:t>.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3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33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73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 spc="-17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0-</a:t>
                      </a:r>
                      <a:r>
                        <a:rPr dirty="0" sz="950" spc="-3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15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215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</a:pPr>
                      <a:r>
                        <a:rPr dirty="0" sz="950" spc="-254">
                          <a:solidFill>
                            <a:srgbClr val="93A3B3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950" spc="-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25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sa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2891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 spc="-11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rumi</a:t>
                      </a:r>
                      <a:r>
                        <a:rPr dirty="0" sz="950" spc="-10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da</a:t>
                      </a:r>
                      <a:r>
                        <a:rPr dirty="0" sz="950" spc="-9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3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dirty="0" sz="950" spc="-8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5949</a:t>
                      </a:r>
                      <a:r>
                        <a:rPr dirty="0" sz="950" spc="-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2547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z="950" spc="20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esus</a:t>
                      </a:r>
                      <a:r>
                        <a:rPr dirty="0" sz="950" spc="-1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dirty="0" sz="950" spc="-7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3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25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19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33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735">
                          <a:solidFill>
                            <a:srgbClr val="545457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05-</a:t>
                      </a:r>
                      <a:r>
                        <a:rPr dirty="0" sz="950" spc="-1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9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Ve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 spc="-1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6616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Gua</a:t>
                      </a:r>
                      <a:r>
                        <a:rPr dirty="0" sz="950" spc="-14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ter</a:t>
                      </a:r>
                      <a:r>
                        <a:rPr dirty="0" sz="950" spc="-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Herm</a:t>
                      </a:r>
                      <a:r>
                        <a:rPr dirty="0" sz="950" spc="-1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60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95663</a:t>
                      </a:r>
                      <a:r>
                        <a:rPr dirty="0" sz="950" spc="-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89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950" spc="-13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dirty="0" sz="950" spc="-40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68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na</a:t>
                      </a:r>
                      <a:r>
                        <a:rPr dirty="0" sz="950" spc="-10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@Oma</a:t>
                      </a:r>
                      <a:r>
                        <a:rPr dirty="0" sz="950" spc="3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1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26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33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735">
                          <a:solidFill>
                            <a:srgbClr val="545457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03-12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9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Arroz</a:t>
                      </a:r>
                      <a:r>
                        <a:rPr dirty="0" sz="950" spc="-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8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Kg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661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 spc="-114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2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35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dirty="0" sz="950" spc="-48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 spc="-68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9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Dan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5067</a:t>
                      </a:r>
                      <a:r>
                        <a:rPr dirty="0" sz="950" spc="-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7936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d</a:t>
                      </a:r>
                      <a:r>
                        <a:rPr dirty="0" sz="950" spc="-1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n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J@Oma</a:t>
                      </a:r>
                      <a:r>
                        <a:rPr dirty="0" sz="950" spc="65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i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l</a:t>
                      </a:r>
                      <a:r>
                        <a:rPr dirty="0" sz="950" spc="-155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.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B696E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2022-0</a:t>
                      </a:r>
                      <a:r>
                        <a:rPr dirty="0" sz="950" spc="-27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950" spc="-735">
                          <a:solidFill>
                            <a:srgbClr val="545457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 spc="-17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9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Cad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1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ra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95799">
                <a:tc>
                  <a:txBody>
                    <a:bodyPr/>
                    <a:lstStyle/>
                    <a:p>
                      <a:pPr marL="72390">
                        <a:lnSpc>
                          <a:spcPts val="113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3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114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ros</a:t>
                      </a:r>
                      <a:r>
                        <a:rPr dirty="0" sz="950" spc="-2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9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Apo</a:t>
                      </a:r>
                      <a:r>
                        <a:rPr dirty="0" sz="950" spc="-3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2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80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950" spc="-25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50" spc="1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dirty="0" sz="950" spc="-170">
                          <a:solidFill>
                            <a:srgbClr val="93A3B3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950" spc="-4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7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950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ap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1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41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950" spc="-68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aa@gma</a:t>
                      </a:r>
                      <a:r>
                        <a:rPr dirty="0" sz="950" spc="6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1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19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2022</a:t>
                      </a:r>
                      <a:r>
                        <a:rPr dirty="0" sz="950" spc="-1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-254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2-14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9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 spc="-12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</a:pPr>
                      <a:r>
                        <a:rPr dirty="0" sz="950" spc="-170">
                          <a:solidFill>
                            <a:srgbClr val="93A3B3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950" spc="-11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ei</a:t>
                      </a:r>
                      <a:r>
                        <a:rPr dirty="0" sz="950" spc="-9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ão</a:t>
                      </a:r>
                      <a:r>
                        <a:rPr dirty="0" sz="950" spc="-2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7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 spc="-14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77434">
                <a:tc gridSpan="10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tabLst>
                          <a:tab pos="329565" algn="l"/>
                          <a:tab pos="1622425" algn="l"/>
                          <a:tab pos="2915920" algn="l"/>
                          <a:tab pos="4836795" algn="l"/>
                          <a:tab pos="5996940" algn="l"/>
                          <a:tab pos="8269605" algn="l"/>
                          <a:tab pos="10269855" algn="r"/>
                        </a:tabLst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Gu</a:t>
                      </a:r>
                      <a:r>
                        <a:rPr dirty="0" baseline="2923" sz="1425" spc="-67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tter</a:t>
                      </a:r>
                      <a:r>
                        <a:rPr dirty="0" baseline="2923" sz="1425" spc="-22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baseline="2923" sz="1425" spc="-142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dirty="0" baseline="2923" sz="1425" spc="-6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 spc="-89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95663</a:t>
                      </a:r>
                      <a:r>
                        <a:rPr dirty="0" baseline="2923" sz="1425" spc="-7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8951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 spc="-202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dirty="0" baseline="2923" sz="1425" spc="-607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baseline="2923" sz="1425" spc="-1019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 spc="-2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923" sz="1425" spc="-127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baseline="2923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@9m</a:t>
                      </a:r>
                      <a:r>
                        <a:rPr dirty="0" baseline="2923" sz="1425" spc="44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923" sz="1425" spc="-225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 spc="-225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baseline="2923" sz="1425" spc="-397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com</a:t>
                      </a:r>
                      <a:r>
                        <a:rPr dirty="0" baseline="2923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>
                          <a:solidFill>
                            <a:srgbClr val="6B696E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baseline="2923" sz="1425">
                          <a:solidFill>
                            <a:srgbClr val="6B696E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baseline="2923" sz="1425" spc="44">
                          <a:solidFill>
                            <a:srgbClr val="6B696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2022</a:t>
                      </a:r>
                      <a:r>
                        <a:rPr dirty="0" baseline="8771" sz="1425" spc="-22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baseline="8771" sz="1425" spc="-382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1-15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314" sz="18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baseline="2314" sz="1800" spc="135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2314" sz="1800" spc="-179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baseline="2314" sz="1800" spc="-179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baseline="2314" sz="18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baseline="2314" sz="18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8771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8771" sz="14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8771" sz="1425" spc="-52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dirty="0" baseline="8771" sz="1425" spc="-13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ad</a:t>
                      </a:r>
                      <a:r>
                        <a:rPr dirty="0" baseline="8771" sz="1425" spc="52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8771" sz="1425" spc="-225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8771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dirty="0" baseline="11695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695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11695" sz="14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11695" sz="142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661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 spc="-11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spc="-13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 spc="-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16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114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3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14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esus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4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5949</a:t>
                      </a:r>
                      <a:r>
                        <a:rPr dirty="0" sz="950" spc="-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2547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z="950" spc="2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dirty="0" sz="950" spc="-8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-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@gm</a:t>
                      </a:r>
                      <a:r>
                        <a:rPr dirty="0" sz="950" spc="-4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12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265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32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735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 spc="-355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735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 spc="-17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9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 spc="-12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>
                          <a:solidFill>
                            <a:srgbClr val="7E8082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500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 spc="-7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 spc="-32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680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6616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Gtl</a:t>
                      </a:r>
                      <a:r>
                        <a:rPr dirty="0" sz="950" spc="-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Rogr</a:t>
                      </a:r>
                      <a:r>
                        <a:rPr dirty="0" sz="950" spc="-15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go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5587</a:t>
                      </a:r>
                      <a:r>
                        <a:rPr dirty="0" sz="950" spc="-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2692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rogr</a:t>
                      </a:r>
                      <a:r>
                        <a:rPr dirty="0" sz="950" spc="-12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og@</a:t>
                      </a:r>
                      <a:r>
                        <a:rPr dirty="0" sz="950" spc="-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43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819">
                          <a:solidFill>
                            <a:srgbClr val="93A3B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405">
                          <a:solidFill>
                            <a:srgbClr val="B1AA9A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265">
                          <a:solidFill>
                            <a:srgbClr val="B3B5B6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2022-02</a:t>
                      </a:r>
                      <a:r>
                        <a:rPr dirty="0" sz="950" spc="1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'17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85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 spc="-12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dirty="0" sz="950" spc="-13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 spc="1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135">
                          <a:solidFill>
                            <a:srgbClr val="75879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950" spc="-8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1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661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 spc="-114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oaQ</a:t>
                      </a:r>
                      <a:r>
                        <a:rPr dirty="0" sz="950" spc="-39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 spc="-680">
                          <a:solidFill>
                            <a:srgbClr val="93A3B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9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Dan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5067</a:t>
                      </a:r>
                      <a:r>
                        <a:rPr dirty="0" sz="950" spc="-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7936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  <a:hlinkClick r:id="rId4"/>
                        </a:rPr>
                        <a:t>d</a:t>
                      </a:r>
                      <a:r>
                        <a:rPr dirty="0" sz="950" spc="-75">
                          <a:solidFill>
                            <a:srgbClr val="7E8082"/>
                          </a:solidFill>
                          <a:latin typeface="Arial"/>
                          <a:cs typeface="Arial"/>
                          <a:hlinkClick r:id="rId4"/>
                        </a:rPr>
                        <a:t>n</a:t>
                      </a:r>
                      <a:r>
                        <a:rPr dirty="0" sz="950" spc="-55">
                          <a:solidFill>
                            <a:srgbClr val="93A3B3"/>
                          </a:solidFill>
                          <a:latin typeface="Arial"/>
                          <a:cs typeface="Arial"/>
                          <a:hlinkClick r:id="rId4"/>
                        </a:rPr>
                        <a:t>J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@Oma</a:t>
                      </a:r>
                      <a:r>
                        <a:rPr dirty="0" sz="950" spc="3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i</a:t>
                      </a:r>
                      <a:r>
                        <a:rPr dirty="0" sz="950">
                          <a:solidFill>
                            <a:srgbClr val="75879E"/>
                          </a:solidFill>
                          <a:latin typeface="Arial"/>
                          <a:cs typeface="Arial"/>
                          <a:hlinkClick r:id="rId4"/>
                        </a:rPr>
                        <a:t>l</a:t>
                      </a:r>
                      <a:r>
                        <a:rPr dirty="0" sz="950" spc="-155">
                          <a:solidFill>
                            <a:srgbClr val="75879E"/>
                          </a:solidFill>
                          <a:latin typeface="Arial"/>
                          <a:cs typeface="Arial"/>
                          <a:hlinkClick r:id="rId4"/>
                        </a:rPr>
                        <a:t>.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  <a:hlinkClick r:id="rId4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2022</a:t>
                      </a:r>
                      <a:r>
                        <a:rPr dirty="0" sz="950" spc="-1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-254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 spc="-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-17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85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 spc="-12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950" spc="-1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esa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592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950" spc="-33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3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114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ros</a:t>
                      </a:r>
                      <a:r>
                        <a:rPr dirty="0" sz="950" spc="-2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11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Apoloma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50" spc="-4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58</a:t>
                      </a:r>
                      <a:r>
                        <a:rPr dirty="0" sz="950" spc="-2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950" spc="-4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7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950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apo</a:t>
                      </a:r>
                      <a:r>
                        <a:rPr dirty="0" sz="950" spc="15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950" spc="-7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aa@</a:t>
                      </a:r>
                      <a:r>
                        <a:rPr dirty="0" sz="950" spc="-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ma</a:t>
                      </a:r>
                      <a:r>
                        <a:rPr dirty="0" sz="950" spc="-2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1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19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com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dirty="0" sz="950" spc="-254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32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735">
                          <a:solidFill>
                            <a:srgbClr val="545457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06-</a:t>
                      </a:r>
                      <a:r>
                        <a:rPr dirty="0" sz="950" spc="-105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xx</a:t>
                      </a:r>
                      <a:r>
                        <a:rPr dirty="0" sz="1200" spc="85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20">
                          <a:solidFill>
                            <a:srgbClr val="B3B5B6"/>
                          </a:solidFill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dirty="0" sz="1200">
                          <a:solidFill>
                            <a:srgbClr val="959797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E808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B696E"/>
                          </a:solidFill>
                          <a:latin typeface="Arial"/>
                          <a:cs typeface="Arial"/>
                        </a:rPr>
                        <a:t>Freezer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95979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372" rIns="0" bIns="0" rtlCol="0" vert="horz">
            <a:spAutoFit/>
          </a:bodyPr>
          <a:lstStyle/>
          <a:p>
            <a:pPr marL="35560">
              <a:lnSpc>
                <a:spcPts val="4045"/>
              </a:lnSpc>
            </a:pPr>
            <a:r>
              <a:rPr dirty="0" spc="-20"/>
              <a:t>5</a:t>
            </a:r>
            <a:r>
              <a:rPr dirty="0" spc="-10">
                <a:latin typeface="Arial"/>
                <a:cs typeface="Arial"/>
              </a:rPr>
              <a:t>.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-20"/>
              <a:t>Consultas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187" y="1208621"/>
            <a:ext cx="2424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1800" spc="-1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onsulta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SQ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prints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203" y="369173"/>
            <a:ext cx="938771" cy="10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3168" y="2059208"/>
            <a:ext cx="7611745" cy="2182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50">
                <a:latin typeface="Palatino Linotype"/>
                <a:cs typeface="Palatino Linotype"/>
              </a:rPr>
              <a:t>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tipo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do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item,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quantidade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do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no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inventario,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0">
                <a:latin typeface="Palatino Linotype"/>
                <a:cs typeface="Palatino Linotype"/>
              </a:rPr>
              <a:t>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quantidade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que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já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saiu,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datas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das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saidas,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observações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os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tipos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85">
                <a:latin typeface="Palatino Linotype"/>
                <a:cs typeface="Palatino Linotype"/>
              </a:rPr>
              <a:t>de</a:t>
            </a:r>
            <a:r>
              <a:rPr dirty="0" sz="1200" spc="-70">
                <a:latin typeface="Palatino Linotype"/>
                <a:cs typeface="Palatino Linotype"/>
              </a:rPr>
              <a:t> saidas</a:t>
            </a:r>
            <a:endParaRPr sz="1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72415" marR="1871980">
              <a:lnSpc>
                <a:spcPct val="100000"/>
              </a:lnSpc>
              <a:spcBef>
                <a:spcPts val="969"/>
              </a:spcBef>
            </a:pPr>
            <a:r>
              <a:rPr dirty="0" sz="1200" spc="-55">
                <a:latin typeface="Palatino Linotype"/>
                <a:cs typeface="Palatino Linotype"/>
              </a:rPr>
              <a:t>SELECT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tipo_item.descricao,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item.descricao,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item.qtd,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qt_item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"Item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Saida",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dt_saida,</a:t>
            </a:r>
            <a:r>
              <a:rPr dirty="0" sz="1200" spc="-60">
                <a:latin typeface="Palatino Linotype"/>
                <a:cs typeface="Palatino Linotype"/>
              </a:rPr>
              <a:t> saida.observacao,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tipo_saida.descricao</a:t>
            </a:r>
            <a:endParaRPr sz="1200">
              <a:latin typeface="Palatino Linotype"/>
              <a:cs typeface="Palatino Linotype"/>
            </a:endParaRPr>
          </a:p>
          <a:p>
            <a:pPr marL="272415" marR="4111625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FROM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tipo_item,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item,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item_saida,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saida,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tipo_saida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WHERE</a:t>
            </a:r>
            <a:endParaRPr sz="1200">
              <a:latin typeface="Palatino Linotype"/>
              <a:cs typeface="Palatino Linotype"/>
            </a:endParaRPr>
          </a:p>
          <a:p>
            <a:pPr marL="687705" marR="3857625">
              <a:lnSpc>
                <a:spcPct val="100000"/>
              </a:lnSpc>
              <a:spcBef>
                <a:spcPts val="475"/>
              </a:spcBef>
            </a:pPr>
            <a:r>
              <a:rPr dirty="0" sz="1200" spc="-45">
                <a:latin typeface="Palatino Linotype"/>
                <a:cs typeface="Palatino Linotype"/>
              </a:rPr>
              <a:t>tipo_item.id_tipo_item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item.id_tipo_item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AND</a:t>
            </a:r>
            <a:r>
              <a:rPr dirty="0" sz="1200" spc="-50">
                <a:latin typeface="Palatino Linotype"/>
                <a:cs typeface="Palatino Linotype"/>
              </a:rPr>
              <a:t> item_saida.id_item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item.id_item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AND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item_saida.id_saida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saida.id_saida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90">
                <a:latin typeface="Palatino Linotype"/>
                <a:cs typeface="Palatino Linotype"/>
              </a:rPr>
              <a:t>AND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saida.id_tipo_saida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95">
                <a:latin typeface="Palatino Linotype"/>
                <a:cs typeface="Palatino Linotype"/>
              </a:rPr>
              <a:t>=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tipo_saida.id_tipo_saida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0050" cy="26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7418" y="35477"/>
            <a:ext cx="3495040" cy="191135"/>
          </a:xfrm>
          <a:custGeom>
            <a:avLst/>
            <a:gdLst/>
            <a:ahLst/>
            <a:cxnLst/>
            <a:rect l="l" t="t" r="r" b="b"/>
            <a:pathLst>
              <a:path w="3495040" h="191135">
                <a:moveTo>
                  <a:pt x="0" y="0"/>
                </a:moveTo>
                <a:lnTo>
                  <a:pt x="3494512" y="0"/>
                </a:lnTo>
                <a:lnTo>
                  <a:pt x="3494512" y="190586"/>
                </a:lnTo>
                <a:lnTo>
                  <a:pt x="0" y="190586"/>
                </a:lnTo>
                <a:lnTo>
                  <a:pt x="0" y="0"/>
                </a:lnTo>
                <a:close/>
              </a:path>
            </a:pathLst>
          </a:custGeom>
          <a:solidFill>
            <a:srgbClr val="6775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0995" y="54802"/>
            <a:ext cx="38246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04165">
              <a:lnSpc>
                <a:spcPct val="158900"/>
              </a:lnSpc>
              <a:tabLst>
                <a:tab pos="630555" algn="l"/>
                <a:tab pos="1572895" algn="l"/>
                <a:tab pos="2486025" algn="l"/>
              </a:tabLst>
            </a:pPr>
            <a:r>
              <a:rPr dirty="0" sz="1100" spc="-20">
                <a:solidFill>
                  <a:srgbClr val="DDE2E4"/>
                </a:solidFill>
                <a:latin typeface="Arial"/>
                <a:cs typeface="Arial"/>
              </a:rPr>
              <a:t>Pro</a:t>
            </a:r>
            <a:r>
              <a:rPr dirty="0" sz="1100" spc="-125">
                <a:solidFill>
                  <a:srgbClr val="DDE2E4"/>
                </a:solidFill>
                <a:latin typeface="Arial"/>
                <a:cs typeface="Arial"/>
              </a:rPr>
              <a:t>j</a:t>
            </a:r>
            <a:r>
              <a:rPr dirty="0" sz="1100" spc="-95">
                <a:solidFill>
                  <a:srgbClr val="DDE2E4"/>
                </a:solidFill>
                <a:latin typeface="Arial"/>
                <a:cs typeface="Arial"/>
              </a:rPr>
              <a:t>e</a:t>
            </a:r>
            <a:r>
              <a:rPr dirty="0" sz="1100" spc="-45">
                <a:solidFill>
                  <a:srgbClr val="DDE2E4"/>
                </a:solidFill>
                <a:latin typeface="Arial"/>
                <a:cs typeface="Arial"/>
              </a:rPr>
              <a:t>to_</a:t>
            </a:r>
            <a:r>
              <a:rPr dirty="0" sz="1100" spc="-120">
                <a:solidFill>
                  <a:srgbClr val="DDE2E4"/>
                </a:solidFill>
                <a:latin typeface="Arial"/>
                <a:cs typeface="Arial"/>
              </a:rPr>
              <a:t>F</a:t>
            </a:r>
            <a:r>
              <a:rPr dirty="0" sz="1100" spc="10">
                <a:solidFill>
                  <a:srgbClr val="DDE2E4"/>
                </a:solidFill>
                <a:latin typeface="Arial"/>
                <a:cs typeface="Arial"/>
              </a:rPr>
              <a:t>i</a:t>
            </a:r>
            <a:r>
              <a:rPr dirty="0" sz="1100" spc="65">
                <a:solidFill>
                  <a:srgbClr val="DDE2E4"/>
                </a:solidFill>
                <a:latin typeface="Arial"/>
                <a:cs typeface="Arial"/>
              </a:rPr>
              <a:t>na</a:t>
            </a:r>
            <a:r>
              <a:rPr dirty="0" sz="1100" spc="15">
                <a:solidFill>
                  <a:srgbClr val="DDE2E4"/>
                </a:solidFill>
                <a:latin typeface="Arial"/>
                <a:cs typeface="Arial"/>
              </a:rPr>
              <a:t>U</a:t>
            </a:r>
            <a:r>
              <a:rPr dirty="0" sz="1100" spc="-45">
                <a:solidFill>
                  <a:srgbClr val="DDE2E4"/>
                </a:solidFill>
                <a:latin typeface="Arial"/>
                <a:cs typeface="Arial"/>
              </a:rPr>
              <a:t>nv</a:t>
            </a:r>
            <a:r>
              <a:rPr dirty="0" sz="1100" spc="-125">
                <a:solidFill>
                  <a:srgbClr val="DDE2E4"/>
                </a:solidFill>
                <a:latin typeface="Arial"/>
                <a:cs typeface="Arial"/>
              </a:rPr>
              <a:t>e</a:t>
            </a:r>
            <a:r>
              <a:rPr dirty="0" sz="1100" spc="-90">
                <a:solidFill>
                  <a:srgbClr val="DDE2E4"/>
                </a:solidFill>
                <a:latin typeface="Arial"/>
                <a:cs typeface="Arial"/>
              </a:rPr>
              <a:t>n</a:t>
            </a:r>
            <a:r>
              <a:rPr dirty="0" sz="1100" spc="30">
                <a:solidFill>
                  <a:srgbClr val="DDE2E4"/>
                </a:solidFill>
                <a:latin typeface="Arial"/>
                <a:cs typeface="Arial"/>
              </a:rPr>
              <a:t>tar</a:t>
            </a:r>
            <a:r>
              <a:rPr dirty="0" sz="1100" spc="-65">
                <a:solidFill>
                  <a:srgbClr val="DDE2E4"/>
                </a:solidFill>
                <a:latin typeface="Arial"/>
                <a:cs typeface="Arial"/>
              </a:rPr>
              <a:t>i</a:t>
            </a:r>
            <a:r>
              <a:rPr dirty="0" sz="1100" spc="-45">
                <a:solidFill>
                  <a:srgbClr val="DDE2E4"/>
                </a:solidFill>
                <a:latin typeface="Arial"/>
                <a:cs typeface="Arial"/>
              </a:rPr>
              <a:t>o_ONG/post</a:t>
            </a:r>
            <a:r>
              <a:rPr dirty="0" sz="1100" spc="5">
                <a:solidFill>
                  <a:srgbClr val="DDE2E4"/>
                </a:solidFill>
                <a:latin typeface="Arial"/>
                <a:cs typeface="Arial"/>
              </a:rPr>
              <a:t>g</a:t>
            </a:r>
            <a:r>
              <a:rPr dirty="0" sz="1100" spc="-65">
                <a:solidFill>
                  <a:srgbClr val="DDE2E4"/>
                </a:solidFill>
                <a:latin typeface="Arial"/>
                <a:cs typeface="Arial"/>
              </a:rPr>
              <a:t>res@PostgreSQL</a:t>
            </a:r>
            <a:r>
              <a:rPr dirty="0" sz="1100" spc="80">
                <a:solidFill>
                  <a:srgbClr val="DDE2E4"/>
                </a:solidFill>
                <a:latin typeface="Arial"/>
                <a:cs typeface="Arial"/>
              </a:rPr>
              <a:t> </a:t>
            </a:r>
            <a:r>
              <a:rPr dirty="0" sz="1100" spc="-165">
                <a:solidFill>
                  <a:srgbClr val="DDE2E4"/>
                </a:solidFill>
                <a:latin typeface="Arial"/>
                <a:cs typeface="Arial"/>
              </a:rPr>
              <a:t>1</a:t>
            </a:r>
            <a:r>
              <a:rPr dirty="0" sz="1100" spc="130">
                <a:solidFill>
                  <a:srgbClr val="DDE2E4"/>
                </a:solidFill>
                <a:latin typeface="Arial"/>
                <a:cs typeface="Arial"/>
              </a:rPr>
              <a:t>4</a:t>
            </a:r>
            <a:r>
              <a:rPr dirty="0" sz="1100" spc="70">
                <a:solidFill>
                  <a:srgbClr val="DDE2E4"/>
                </a:solidFill>
                <a:latin typeface="Arial"/>
                <a:cs typeface="Arial"/>
              </a:rPr>
              <a:t> </a:t>
            </a:r>
            <a:r>
              <a:rPr dirty="0" sz="1100" spc="-30">
                <a:solidFill>
                  <a:srgbClr val="DDE2E4"/>
                </a:solidFill>
                <a:latin typeface="Arial"/>
                <a:cs typeface="Arial"/>
              </a:rPr>
              <a:t>..,</a:t>
            </a:r>
            <a:r>
              <a:rPr dirty="0" sz="1100" spc="-30">
                <a:solidFill>
                  <a:srgbClr val="DDE2E4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626264"/>
                </a:solidFill>
                <a:latin typeface="Arial"/>
                <a:cs typeface="Arial"/>
              </a:rPr>
              <a:t>Expl</a:t>
            </a:r>
            <a:r>
              <a:rPr dirty="0" sz="1100" spc="-40">
                <a:solidFill>
                  <a:srgbClr val="626264"/>
                </a:solidFill>
                <a:latin typeface="Arial"/>
                <a:cs typeface="Arial"/>
              </a:rPr>
              <a:t>a</a:t>
            </a:r>
            <a:r>
              <a:rPr dirty="0" sz="1100" spc="-25">
                <a:solidFill>
                  <a:srgbClr val="44546D"/>
                </a:solidFill>
                <a:latin typeface="Arial"/>
                <a:cs typeface="Arial"/>
              </a:rPr>
              <a:t>i</a:t>
            </a:r>
            <a:r>
              <a:rPr dirty="0" sz="1100" spc="65">
                <a:solidFill>
                  <a:srgbClr val="727579"/>
                </a:solidFill>
                <a:latin typeface="Arial"/>
                <a:cs typeface="Arial"/>
              </a:rPr>
              <a:t>n</a:t>
            </a:r>
            <a:r>
              <a:rPr dirty="0" sz="1100">
                <a:solidFill>
                  <a:srgbClr val="727579"/>
                </a:solidFill>
                <a:latin typeface="Arial"/>
                <a:cs typeface="Arial"/>
              </a:rPr>
              <a:t>	</a:t>
            </a:r>
            <a:r>
              <a:rPr dirty="0" sz="1100" spc="5">
                <a:solidFill>
                  <a:srgbClr val="727579"/>
                </a:solidFill>
                <a:latin typeface="Arial"/>
                <a:cs typeface="Arial"/>
              </a:rPr>
              <a:t>Notif</a:t>
            </a:r>
            <a:r>
              <a:rPr dirty="0" sz="1100" spc="-105">
                <a:solidFill>
                  <a:srgbClr val="727579"/>
                </a:solidFill>
                <a:latin typeface="Arial"/>
                <a:cs typeface="Arial"/>
              </a:rPr>
              <a:t>i</a:t>
            </a:r>
            <a:r>
              <a:rPr dirty="0" sz="1100" spc="20">
                <a:solidFill>
                  <a:srgbClr val="727579"/>
                </a:solidFill>
                <a:latin typeface="Arial"/>
                <a:cs typeface="Arial"/>
              </a:rPr>
              <a:t>cat</a:t>
            </a:r>
            <a:r>
              <a:rPr dirty="0" sz="1100" spc="-80">
                <a:solidFill>
                  <a:srgbClr val="727579"/>
                </a:solidFill>
                <a:latin typeface="Arial"/>
                <a:cs typeface="Arial"/>
              </a:rPr>
              <a:t>i</a:t>
            </a:r>
            <a:r>
              <a:rPr dirty="0" sz="1100" spc="60">
                <a:solidFill>
                  <a:srgbClr val="727579"/>
                </a:solidFill>
                <a:latin typeface="Arial"/>
                <a:cs typeface="Arial"/>
              </a:rPr>
              <a:t>o</a:t>
            </a:r>
            <a:r>
              <a:rPr dirty="0" sz="1100" spc="-95">
                <a:solidFill>
                  <a:srgbClr val="52677B"/>
                </a:solidFill>
                <a:latin typeface="Arial"/>
                <a:cs typeface="Arial"/>
              </a:rPr>
              <a:t>n</a:t>
            </a:r>
            <a:r>
              <a:rPr dirty="0" sz="1100" spc="45">
                <a:solidFill>
                  <a:srgbClr val="727579"/>
                </a:solidFill>
                <a:latin typeface="Arial"/>
                <a:cs typeface="Arial"/>
              </a:rPr>
              <a:t>s</a:t>
            </a:r>
            <a:r>
              <a:rPr dirty="0" sz="1100">
                <a:solidFill>
                  <a:srgbClr val="727579"/>
                </a:solidFill>
                <a:latin typeface="Arial"/>
                <a:cs typeface="Arial"/>
              </a:rPr>
              <a:t>	</a:t>
            </a:r>
            <a:r>
              <a:rPr dirty="0" sz="1100" spc="-120">
                <a:solidFill>
                  <a:srgbClr val="8090A0"/>
                </a:solidFill>
                <a:latin typeface="Arial"/>
                <a:cs typeface="Arial"/>
              </a:rPr>
              <a:t>Q</a:t>
            </a:r>
            <a:r>
              <a:rPr dirty="0" sz="1100" spc="-20">
                <a:solidFill>
                  <a:srgbClr val="727579"/>
                </a:solidFill>
                <a:latin typeface="Arial"/>
                <a:cs typeface="Arial"/>
              </a:rPr>
              <a:t>u</a:t>
            </a:r>
            <a:r>
              <a:rPr dirty="0" sz="1100" spc="-90">
                <a:solidFill>
                  <a:srgbClr val="8090A0"/>
                </a:solidFill>
                <a:latin typeface="Arial"/>
                <a:cs typeface="Arial"/>
              </a:rPr>
              <a:t>e</a:t>
            </a:r>
            <a:r>
              <a:rPr dirty="0" sz="1100" spc="-15">
                <a:solidFill>
                  <a:srgbClr val="8090A0"/>
                </a:solidFill>
                <a:latin typeface="Arial"/>
                <a:cs typeface="Arial"/>
              </a:rPr>
              <a:t>ry</a:t>
            </a:r>
            <a:r>
              <a:rPr dirty="0" sz="1100">
                <a:solidFill>
                  <a:srgbClr val="8090A0"/>
                </a:solidFill>
                <a:latin typeface="Arial"/>
                <a:cs typeface="Arial"/>
              </a:rPr>
              <a:t> </a:t>
            </a:r>
            <a:r>
              <a:rPr dirty="0" sz="1100" spc="-70" u="sng">
                <a:solidFill>
                  <a:srgbClr val="727579"/>
                </a:solidFill>
                <a:latin typeface="Arial"/>
                <a:cs typeface="Arial"/>
              </a:rPr>
              <a:t>E</a:t>
            </a:r>
            <a:r>
              <a:rPr dirty="0" sz="1100" spc="-40">
                <a:solidFill>
                  <a:srgbClr val="727579"/>
                </a:solidFill>
                <a:latin typeface="Arial"/>
                <a:cs typeface="Arial"/>
              </a:rPr>
              <a:t>ditor</a:t>
            </a:r>
            <a:r>
              <a:rPr dirty="0" sz="1100">
                <a:solidFill>
                  <a:srgbClr val="727579"/>
                </a:solidFill>
                <a:latin typeface="Arial"/>
                <a:cs typeface="Arial"/>
              </a:rPr>
              <a:t>	</a:t>
            </a:r>
            <a:r>
              <a:rPr dirty="0" sz="1100" spc="-70">
                <a:solidFill>
                  <a:srgbClr val="626264"/>
                </a:solidFill>
                <a:latin typeface="Arial"/>
                <a:cs typeface="Arial"/>
              </a:rPr>
              <a:t>Qu</a:t>
            </a:r>
            <a:r>
              <a:rPr dirty="0" sz="1100" spc="-95">
                <a:solidFill>
                  <a:srgbClr val="626264"/>
                </a:solidFill>
                <a:latin typeface="Arial"/>
                <a:cs typeface="Arial"/>
              </a:rPr>
              <a:t>e</a:t>
            </a:r>
            <a:r>
              <a:rPr dirty="0" sz="1100" spc="-15">
                <a:solidFill>
                  <a:srgbClr val="626264"/>
                </a:solidFill>
                <a:latin typeface="Arial"/>
                <a:cs typeface="Arial"/>
              </a:rPr>
              <a:t>ry</a:t>
            </a:r>
            <a:r>
              <a:rPr dirty="0" sz="1100">
                <a:solidFill>
                  <a:srgbClr val="626264"/>
                </a:solidFill>
                <a:latin typeface="Arial"/>
                <a:cs typeface="Arial"/>
              </a:rPr>
              <a:t> </a:t>
            </a:r>
            <a:r>
              <a:rPr dirty="0" sz="1100" spc="5">
                <a:solidFill>
                  <a:srgbClr val="4D4B4F"/>
                </a:solidFill>
                <a:latin typeface="Arial"/>
                <a:cs typeface="Arial"/>
              </a:rPr>
              <a:t>H</a:t>
            </a:r>
            <a:r>
              <a:rPr dirty="0" sz="1100" spc="-75">
                <a:solidFill>
                  <a:srgbClr val="4D4B4F"/>
                </a:solidFill>
                <a:latin typeface="Arial"/>
                <a:cs typeface="Arial"/>
              </a:rPr>
              <a:t>i</a:t>
            </a:r>
            <a:r>
              <a:rPr dirty="0" sz="1100" spc="-105">
                <a:solidFill>
                  <a:srgbClr val="4D4B4F"/>
                </a:solidFill>
                <a:latin typeface="Arial"/>
                <a:cs typeface="Arial"/>
              </a:rPr>
              <a:t>s</a:t>
            </a:r>
            <a:r>
              <a:rPr dirty="0" sz="1100" spc="30">
                <a:solidFill>
                  <a:srgbClr val="727579"/>
                </a:solidFill>
                <a:latin typeface="Arial"/>
                <a:cs typeface="Arial"/>
              </a:rPr>
              <a:t>t</a:t>
            </a:r>
            <a:r>
              <a:rPr dirty="0" sz="1100" spc="10">
                <a:solidFill>
                  <a:srgbClr val="727579"/>
                </a:solidFill>
                <a:latin typeface="Arial"/>
                <a:cs typeface="Arial"/>
              </a:rPr>
              <a:t>o</a:t>
            </a:r>
            <a:r>
              <a:rPr dirty="0" sz="1100" spc="-15">
                <a:solidFill>
                  <a:srgbClr val="727579"/>
                </a:solidFill>
                <a:latin typeface="Arial"/>
                <a:cs typeface="Arial"/>
              </a:rPr>
              <a:t>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15" y="616720"/>
            <a:ext cx="5415280" cy="156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buClr>
                <a:srgbClr val="4D4B4F"/>
              </a:buClr>
              <a:buFont typeface="Times New Roman"/>
              <a:buAutoNum type="arabicPlain"/>
              <a:tabLst>
                <a:tab pos="279400" algn="l"/>
              </a:tabLst>
            </a:pPr>
            <a:r>
              <a:rPr dirty="0" sz="1100" spc="-15">
                <a:solidFill>
                  <a:srgbClr val="855280"/>
                </a:solidFill>
                <a:latin typeface="Times New Roman"/>
                <a:cs typeface="Times New Roman"/>
              </a:rPr>
              <a:t>S</a:t>
            </a:r>
            <a:r>
              <a:rPr dirty="0" sz="1100" spc="60">
                <a:solidFill>
                  <a:srgbClr val="855280"/>
                </a:solidFill>
                <a:latin typeface="Times New Roman"/>
                <a:cs typeface="Times New Roman"/>
              </a:rPr>
              <a:t>E</a:t>
            </a:r>
            <a:r>
              <a:rPr dirty="0" sz="1100" spc="-100">
                <a:solidFill>
                  <a:srgbClr val="855280"/>
                </a:solidFill>
                <a:latin typeface="Times New Roman"/>
                <a:cs typeface="Times New Roman"/>
              </a:rPr>
              <a:t>LECT</a:t>
            </a:r>
            <a:r>
              <a:rPr dirty="0" sz="1100">
                <a:solidFill>
                  <a:srgbClr val="855280"/>
                </a:solidFill>
                <a:latin typeface="Times New Roman"/>
                <a:cs typeface="Times New Roman"/>
              </a:rPr>
              <a:t> </a:t>
            </a:r>
            <a:r>
              <a:rPr dirty="0" sz="1100" spc="130">
                <a:solidFill>
                  <a:srgbClr val="855280"/>
                </a:solidFill>
                <a:latin typeface="Times New Roman"/>
                <a:cs typeface="Times New Roman"/>
              </a:rPr>
              <a:t> </a:t>
            </a:r>
            <a:r>
              <a:rPr dirty="0" sz="1100" spc="240">
                <a:solidFill>
                  <a:srgbClr val="4D4B4F"/>
                </a:solidFill>
                <a:latin typeface="Times New Roman"/>
                <a:cs typeface="Times New Roman"/>
              </a:rPr>
              <a:t>ti</a:t>
            </a:r>
            <a:r>
              <a:rPr dirty="0" sz="1100" spc="-10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30">
                <a:solidFill>
                  <a:srgbClr val="4D4B4F"/>
                </a:solidFill>
                <a:latin typeface="Times New Roman"/>
                <a:cs typeface="Times New Roman"/>
              </a:rPr>
              <a:t>po_</a:t>
            </a:r>
            <a:r>
              <a:rPr dirty="0" sz="1100" spc="-15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36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290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-70">
                <a:solidFill>
                  <a:srgbClr val="4D4B4F"/>
                </a:solidFill>
                <a:latin typeface="Times New Roman"/>
                <a:cs typeface="Times New Roman"/>
              </a:rPr>
              <a:t>em</a:t>
            </a:r>
            <a:r>
              <a:rPr dirty="0" sz="1100" spc="-7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75">
                <a:solidFill>
                  <a:srgbClr val="52677B"/>
                </a:solidFill>
                <a:latin typeface="Times New Roman"/>
                <a:cs typeface="Times New Roman"/>
              </a:rPr>
              <a:t>.</a:t>
            </a:r>
            <a:r>
              <a:rPr dirty="0" sz="1100" spc="215">
                <a:solidFill>
                  <a:srgbClr val="52677B"/>
                </a:solidFill>
                <a:latin typeface="Times New Roman"/>
                <a:cs typeface="Times New Roman"/>
              </a:rPr>
              <a:t>d</a:t>
            </a:r>
            <a:r>
              <a:rPr dirty="0" sz="1100" spc="145">
                <a:solidFill>
                  <a:srgbClr val="52677B"/>
                </a:solidFill>
                <a:latin typeface="Times New Roman"/>
                <a:cs typeface="Times New Roman"/>
              </a:rPr>
              <a:t>es</a:t>
            </a:r>
            <a:r>
              <a:rPr dirty="0" sz="1100" spc="235">
                <a:solidFill>
                  <a:srgbClr val="52677B"/>
                </a:solidFill>
                <a:latin typeface="Times New Roman"/>
                <a:cs typeface="Times New Roman"/>
              </a:rPr>
              <a:t>c</a:t>
            </a:r>
            <a:r>
              <a:rPr dirty="0" sz="1100" spc="165">
                <a:solidFill>
                  <a:srgbClr val="8090A0"/>
                </a:solidFill>
                <a:latin typeface="Times New Roman"/>
                <a:cs typeface="Times New Roman"/>
              </a:rPr>
              <a:t>ri</a:t>
            </a:r>
            <a:r>
              <a:rPr dirty="0" sz="1100" spc="-90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105">
                <a:solidFill>
                  <a:srgbClr val="607790"/>
                </a:solidFill>
                <a:latin typeface="Times New Roman"/>
                <a:cs typeface="Times New Roman"/>
              </a:rPr>
              <a:t>cao</a:t>
            </a:r>
            <a:r>
              <a:rPr dirty="0" sz="1100" spc="-114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607790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607790"/>
                </a:solidFill>
                <a:latin typeface="Times New Roman"/>
                <a:cs typeface="Times New Roman"/>
              </a:rPr>
              <a:t>  </a:t>
            </a:r>
            <a:r>
              <a:rPr dirty="0" sz="1100" spc="-8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626264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95">
                <a:solidFill>
                  <a:srgbClr val="626264"/>
                </a:solidFill>
                <a:latin typeface="Times New Roman"/>
                <a:cs typeface="Times New Roman"/>
              </a:rPr>
              <a:t>tem.</a:t>
            </a:r>
            <a:r>
              <a:rPr dirty="0" sz="1100" spc="-13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20">
                <a:solidFill>
                  <a:srgbClr val="8090A0"/>
                </a:solidFill>
                <a:latin typeface="Times New Roman"/>
                <a:cs typeface="Times New Roman"/>
              </a:rPr>
              <a:t>d</a:t>
            </a:r>
            <a:r>
              <a:rPr dirty="0" sz="1100" spc="105">
                <a:solidFill>
                  <a:srgbClr val="447095"/>
                </a:solidFill>
                <a:latin typeface="Times New Roman"/>
                <a:cs typeface="Times New Roman"/>
              </a:rPr>
              <a:t>e</a:t>
            </a:r>
            <a:r>
              <a:rPr dirty="0" sz="1100" spc="195">
                <a:solidFill>
                  <a:srgbClr val="607790"/>
                </a:solidFill>
                <a:latin typeface="Times New Roman"/>
                <a:cs typeface="Times New Roman"/>
              </a:rPr>
              <a:t>sc</a:t>
            </a:r>
            <a:r>
              <a:rPr dirty="0" sz="1100" spc="254">
                <a:solidFill>
                  <a:srgbClr val="607790"/>
                </a:solidFill>
                <a:latin typeface="Times New Roman"/>
                <a:cs typeface="Times New Roman"/>
              </a:rPr>
              <a:t>r</a:t>
            </a:r>
            <a:r>
              <a:rPr dirty="0" sz="1100" spc="145">
                <a:solidFill>
                  <a:srgbClr val="607790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105">
                <a:solidFill>
                  <a:srgbClr val="607790"/>
                </a:solidFill>
                <a:latin typeface="Times New Roman"/>
                <a:cs typeface="Times New Roman"/>
              </a:rPr>
              <a:t>cao</a:t>
            </a:r>
            <a:r>
              <a:rPr dirty="0" sz="1100" spc="-114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626264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626264"/>
                </a:solidFill>
                <a:latin typeface="Times New Roman"/>
                <a:cs typeface="Times New Roman"/>
              </a:rPr>
              <a:t>  </a:t>
            </a:r>
            <a:r>
              <a:rPr dirty="0" sz="1100" spc="-1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4D4B4F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70">
                <a:solidFill>
                  <a:srgbClr val="4D4B4F"/>
                </a:solidFill>
                <a:latin typeface="Times New Roman"/>
                <a:cs typeface="Times New Roman"/>
              </a:rPr>
              <a:t>t</a:t>
            </a:r>
            <a:r>
              <a:rPr dirty="0" sz="1100" spc="295">
                <a:solidFill>
                  <a:srgbClr val="4D4B4F"/>
                </a:solidFill>
                <a:latin typeface="Times New Roman"/>
                <a:cs typeface="Times New Roman"/>
              </a:rPr>
              <a:t>e</a:t>
            </a:r>
            <a:r>
              <a:rPr dirty="0" sz="1100" spc="-275">
                <a:solidFill>
                  <a:srgbClr val="727579"/>
                </a:solidFill>
                <a:latin typeface="Times New Roman"/>
                <a:cs typeface="Times New Roman"/>
              </a:rPr>
              <a:t>m</a:t>
            </a:r>
            <a:r>
              <a:rPr dirty="0" sz="1100" spc="-4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75">
                <a:solidFill>
                  <a:srgbClr val="52677B"/>
                </a:solidFill>
                <a:latin typeface="Times New Roman"/>
                <a:cs typeface="Times New Roman"/>
              </a:rPr>
              <a:t>.</a:t>
            </a:r>
            <a:r>
              <a:rPr dirty="0" sz="1100" spc="210">
                <a:solidFill>
                  <a:srgbClr val="52677B"/>
                </a:solidFill>
                <a:latin typeface="Times New Roman"/>
                <a:cs typeface="Times New Roman"/>
              </a:rPr>
              <a:t>q</a:t>
            </a:r>
            <a:r>
              <a:rPr dirty="0" sz="1100" spc="125">
                <a:solidFill>
                  <a:srgbClr val="52677B"/>
                </a:solidFill>
                <a:latin typeface="Times New Roman"/>
                <a:cs typeface="Times New Roman"/>
              </a:rPr>
              <a:t>td</a:t>
            </a:r>
            <a:r>
              <a:rPr dirty="0" sz="1100" spc="-50">
                <a:solidFill>
                  <a:srgbClr val="52677B"/>
                </a:solidFill>
                <a:latin typeface="Times New Roman"/>
                <a:cs typeface="Times New Roman"/>
              </a:rPr>
              <a:t> </a:t>
            </a:r>
            <a:r>
              <a:rPr dirty="0" sz="1100" spc="229">
                <a:solidFill>
                  <a:srgbClr val="52677B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52677B"/>
                </a:solidFill>
                <a:latin typeface="Times New Roman"/>
                <a:cs typeface="Times New Roman"/>
              </a:rPr>
              <a:t> </a:t>
            </a:r>
            <a:r>
              <a:rPr dirty="0" sz="1100" spc="65">
                <a:solidFill>
                  <a:srgbClr val="52677B"/>
                </a:solidFill>
                <a:latin typeface="Times New Roman"/>
                <a:cs typeface="Times New Roman"/>
              </a:rPr>
              <a:t> </a:t>
            </a:r>
            <a:r>
              <a:rPr dirty="0" sz="1100" spc="120">
                <a:solidFill>
                  <a:srgbClr val="626264"/>
                </a:solidFill>
                <a:latin typeface="Times New Roman"/>
                <a:cs typeface="Times New Roman"/>
              </a:rPr>
              <a:t>q</a:t>
            </a:r>
            <a:r>
              <a:rPr dirty="0" sz="1100" spc="120">
                <a:solidFill>
                  <a:srgbClr val="626264"/>
                </a:solidFill>
                <a:latin typeface="Times New Roman"/>
                <a:cs typeface="Times New Roman"/>
              </a:rPr>
              <a:t>t_</a:t>
            </a:r>
            <a:r>
              <a:rPr dirty="0" sz="1100" spc="-114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290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-70">
                <a:solidFill>
                  <a:srgbClr val="4D4B4F"/>
                </a:solidFill>
                <a:latin typeface="Times New Roman"/>
                <a:cs typeface="Times New Roman"/>
              </a:rPr>
              <a:t>em</a:t>
            </a:r>
            <a:r>
              <a:rPr dirty="0" sz="110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2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-50">
                <a:solidFill>
                  <a:srgbClr val="855280"/>
                </a:solidFill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  <a:p>
            <a:pPr marL="278765" indent="-256540">
              <a:lnSpc>
                <a:spcPct val="100000"/>
              </a:lnSpc>
              <a:spcBef>
                <a:spcPts val="250"/>
              </a:spcBef>
              <a:buClr>
                <a:srgbClr val="4D4B4F"/>
              </a:buClr>
              <a:buFont typeface="Times New Roman"/>
              <a:buAutoNum type="arabicPlain"/>
              <a:tabLst>
                <a:tab pos="279400" algn="l"/>
              </a:tabLst>
            </a:pPr>
            <a:r>
              <a:rPr dirty="0" sz="1100" spc="114">
                <a:solidFill>
                  <a:srgbClr val="626264"/>
                </a:solidFill>
                <a:latin typeface="Times New Roman"/>
                <a:cs typeface="Times New Roman"/>
              </a:rPr>
              <a:t>d</a:t>
            </a:r>
            <a:r>
              <a:rPr dirty="0" sz="1100" spc="145">
                <a:solidFill>
                  <a:srgbClr val="626264"/>
                </a:solidFill>
                <a:latin typeface="Times New Roman"/>
                <a:cs typeface="Times New Roman"/>
              </a:rPr>
              <a:t>t_sa</a:t>
            </a:r>
            <a:r>
              <a:rPr dirty="0" sz="1100" spc="-10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204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120">
                <a:solidFill>
                  <a:srgbClr val="727579"/>
                </a:solidFill>
                <a:latin typeface="Times New Roman"/>
                <a:cs typeface="Times New Roman"/>
              </a:rPr>
              <a:t>d</a:t>
            </a:r>
            <a:r>
              <a:rPr dirty="0" sz="1100" spc="65">
                <a:solidFill>
                  <a:srgbClr val="4D4B4F"/>
                </a:solidFill>
                <a:latin typeface="Times New Roman"/>
                <a:cs typeface="Times New Roman"/>
              </a:rPr>
              <a:t>a</a:t>
            </a:r>
            <a:r>
              <a:rPr dirty="0" sz="1100" spc="-9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229">
                <a:solidFill>
                  <a:srgbClr val="727579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6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50">
                <a:solidFill>
                  <a:srgbClr val="4D4B4F"/>
                </a:solidFill>
                <a:latin typeface="Times New Roman"/>
                <a:cs typeface="Times New Roman"/>
              </a:rPr>
              <a:t>s</a:t>
            </a:r>
            <a:r>
              <a:rPr dirty="0" sz="1100" spc="265">
                <a:solidFill>
                  <a:srgbClr val="4D4B4F"/>
                </a:solidFill>
                <a:latin typeface="Times New Roman"/>
                <a:cs typeface="Times New Roman"/>
              </a:rPr>
              <a:t>a</a:t>
            </a:r>
            <a:r>
              <a:rPr dirty="0" sz="1100" spc="130">
                <a:solidFill>
                  <a:srgbClr val="727579"/>
                </a:solidFill>
                <a:latin typeface="Times New Roman"/>
                <a:cs typeface="Times New Roman"/>
              </a:rPr>
              <a:t>ida</a:t>
            </a:r>
            <a:r>
              <a:rPr dirty="0" sz="1100" spc="-7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65">
                <a:solidFill>
                  <a:srgbClr val="727579"/>
                </a:solidFill>
                <a:latin typeface="Times New Roman"/>
                <a:cs typeface="Times New Roman"/>
              </a:rPr>
              <a:t>.obse</a:t>
            </a:r>
            <a:r>
              <a:rPr dirty="0" sz="1100" spc="160">
                <a:solidFill>
                  <a:srgbClr val="727579"/>
                </a:solidFill>
                <a:latin typeface="Times New Roman"/>
                <a:cs typeface="Times New Roman"/>
              </a:rPr>
              <a:t>r</a:t>
            </a:r>
            <a:r>
              <a:rPr dirty="0" sz="1100" spc="45">
                <a:solidFill>
                  <a:srgbClr val="8090A0"/>
                </a:solidFill>
                <a:latin typeface="Times New Roman"/>
                <a:cs typeface="Times New Roman"/>
              </a:rPr>
              <a:t>v</a:t>
            </a:r>
            <a:r>
              <a:rPr dirty="0" sz="1100" spc="125">
                <a:solidFill>
                  <a:srgbClr val="607790"/>
                </a:solidFill>
                <a:latin typeface="Times New Roman"/>
                <a:cs typeface="Times New Roman"/>
              </a:rPr>
              <a:t>acao</a:t>
            </a:r>
            <a:r>
              <a:rPr dirty="0" sz="1100" spc="-114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607790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607790"/>
                </a:solidFill>
                <a:latin typeface="Times New Roman"/>
                <a:cs typeface="Times New Roman"/>
              </a:rPr>
              <a:t>  </a:t>
            </a:r>
            <a:r>
              <a:rPr dirty="0" sz="1100" spc="-8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225">
                <a:solidFill>
                  <a:srgbClr val="626264"/>
                </a:solidFill>
                <a:latin typeface="Times New Roman"/>
                <a:cs typeface="Times New Roman"/>
              </a:rPr>
              <a:t>t</a:t>
            </a:r>
            <a:r>
              <a:rPr dirty="0" sz="1100" spc="-13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10">
                <a:solidFill>
                  <a:srgbClr val="626264"/>
                </a:solidFill>
                <a:latin typeface="Times New Roman"/>
                <a:cs typeface="Times New Roman"/>
              </a:rPr>
              <a:t>ipo_sa</a:t>
            </a:r>
            <a:r>
              <a:rPr dirty="0" sz="1100" spc="-12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204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85">
                <a:solidFill>
                  <a:srgbClr val="727579"/>
                </a:solidFill>
                <a:latin typeface="Times New Roman"/>
                <a:cs typeface="Times New Roman"/>
              </a:rPr>
              <a:t>da</a:t>
            </a:r>
            <a:r>
              <a:rPr dirty="0" sz="1100" spc="-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75">
                <a:solidFill>
                  <a:srgbClr val="727579"/>
                </a:solidFill>
                <a:latin typeface="Times New Roman"/>
                <a:cs typeface="Times New Roman"/>
              </a:rPr>
              <a:t>.</a:t>
            </a:r>
            <a:r>
              <a:rPr dirty="0" sz="1100" spc="140">
                <a:solidFill>
                  <a:srgbClr val="727579"/>
                </a:solidFill>
                <a:latin typeface="Times New Roman"/>
                <a:cs typeface="Times New Roman"/>
              </a:rPr>
              <a:t>d</a:t>
            </a:r>
            <a:r>
              <a:rPr dirty="0" sz="1100" spc="195">
                <a:solidFill>
                  <a:srgbClr val="52677B"/>
                </a:solidFill>
                <a:latin typeface="Times New Roman"/>
                <a:cs typeface="Times New Roman"/>
              </a:rPr>
              <a:t>e</a:t>
            </a:r>
            <a:r>
              <a:rPr dirty="0" sz="1100" spc="150">
                <a:solidFill>
                  <a:srgbClr val="52677B"/>
                </a:solidFill>
                <a:latin typeface="Times New Roman"/>
                <a:cs typeface="Times New Roman"/>
              </a:rPr>
              <a:t>s</a:t>
            </a:r>
            <a:r>
              <a:rPr dirty="0" sz="1100" spc="175">
                <a:solidFill>
                  <a:srgbClr val="727579"/>
                </a:solidFill>
                <a:latin typeface="Times New Roman"/>
                <a:cs typeface="Times New Roman"/>
              </a:rPr>
              <a:t>c</a:t>
            </a:r>
            <a:r>
              <a:rPr dirty="0" sz="1100" spc="150">
                <a:solidFill>
                  <a:srgbClr val="8090A0"/>
                </a:solidFill>
                <a:latin typeface="Times New Roman"/>
                <a:cs typeface="Times New Roman"/>
              </a:rPr>
              <a:t>r</a:t>
            </a:r>
            <a:r>
              <a:rPr dirty="0" sz="1100" spc="-50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204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105">
                <a:solidFill>
                  <a:srgbClr val="727579"/>
                </a:solidFill>
                <a:latin typeface="Times New Roman"/>
                <a:cs typeface="Times New Roman"/>
              </a:rPr>
              <a:t>cao</a:t>
            </a:r>
            <a:endParaRPr sz="1100">
              <a:latin typeface="Times New Roman"/>
              <a:cs typeface="Times New Roman"/>
            </a:endParaRPr>
          </a:p>
          <a:p>
            <a:pPr marL="288290" indent="-266065">
              <a:lnSpc>
                <a:spcPct val="100000"/>
              </a:lnSpc>
              <a:spcBef>
                <a:spcPts val="250"/>
              </a:spcBef>
              <a:buClr>
                <a:srgbClr val="4D4B4F"/>
              </a:buClr>
              <a:buSzPct val="115789"/>
              <a:buFont typeface="Times New Roman"/>
              <a:buAutoNum type="arabicPlain"/>
              <a:tabLst>
                <a:tab pos="288925" algn="l"/>
              </a:tabLst>
            </a:pPr>
            <a:r>
              <a:rPr dirty="0" sz="950" spc="-85">
                <a:solidFill>
                  <a:srgbClr val="6E466E"/>
                </a:solidFill>
                <a:latin typeface="Arial"/>
                <a:cs typeface="Arial"/>
              </a:rPr>
              <a:t>FROM</a:t>
            </a:r>
            <a:r>
              <a:rPr dirty="0" sz="950" spc="-85">
                <a:solidFill>
                  <a:srgbClr val="6E466E"/>
                </a:solidFill>
                <a:latin typeface="Arial"/>
                <a:cs typeface="Arial"/>
              </a:rPr>
              <a:t> </a:t>
            </a:r>
            <a:r>
              <a:rPr dirty="0" sz="950" spc="130">
                <a:solidFill>
                  <a:srgbClr val="6E466E"/>
                </a:solidFill>
                <a:latin typeface="Arial"/>
                <a:cs typeface="Arial"/>
              </a:rPr>
              <a:t> </a:t>
            </a:r>
            <a:r>
              <a:rPr dirty="0" sz="1100" spc="200">
                <a:solidFill>
                  <a:srgbClr val="4D4B4F"/>
                </a:solidFill>
                <a:latin typeface="Times New Roman"/>
                <a:cs typeface="Times New Roman"/>
              </a:rPr>
              <a:t>ti</a:t>
            </a:r>
            <a:r>
              <a:rPr dirty="0" sz="1100" spc="-10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30">
                <a:solidFill>
                  <a:srgbClr val="4D4B4F"/>
                </a:solidFill>
                <a:latin typeface="Times New Roman"/>
                <a:cs typeface="Times New Roman"/>
              </a:rPr>
              <a:t>po_</a:t>
            </a:r>
            <a:r>
              <a:rPr dirty="0" sz="1100" spc="-8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290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105">
                <a:solidFill>
                  <a:srgbClr val="4D4B4F"/>
                </a:solidFill>
                <a:latin typeface="Times New Roman"/>
                <a:cs typeface="Times New Roman"/>
              </a:rPr>
              <a:t>e</a:t>
            </a:r>
            <a:r>
              <a:rPr dirty="0" sz="1100" spc="-275">
                <a:solidFill>
                  <a:srgbClr val="727579"/>
                </a:solidFill>
                <a:latin typeface="Times New Roman"/>
                <a:cs typeface="Times New Roman"/>
              </a:rPr>
              <a:t>m</a:t>
            </a:r>
            <a:r>
              <a:rPr dirty="0" sz="1100" spc="-4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727579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727579"/>
                </a:solidFill>
                <a:latin typeface="Times New Roman"/>
                <a:cs typeface="Times New Roman"/>
              </a:rPr>
              <a:t>  </a:t>
            </a:r>
            <a:r>
              <a:rPr dirty="0" sz="1100" spc="-8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4D4B4F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70">
                <a:solidFill>
                  <a:srgbClr val="4D4B4F"/>
                </a:solidFill>
                <a:latin typeface="Times New Roman"/>
                <a:cs typeface="Times New Roman"/>
              </a:rPr>
              <a:t>t</a:t>
            </a:r>
            <a:r>
              <a:rPr dirty="0" sz="1100" spc="220">
                <a:solidFill>
                  <a:srgbClr val="4D4B4F"/>
                </a:solidFill>
                <a:latin typeface="Times New Roman"/>
                <a:cs typeface="Times New Roman"/>
              </a:rPr>
              <a:t>e</a:t>
            </a:r>
            <a:r>
              <a:rPr dirty="0" sz="1100" spc="-275">
                <a:solidFill>
                  <a:srgbClr val="727579"/>
                </a:solidFill>
                <a:latin typeface="Times New Roman"/>
                <a:cs typeface="Times New Roman"/>
              </a:rPr>
              <a:t>m</a:t>
            </a:r>
            <a:r>
              <a:rPr dirty="0" sz="1100" spc="-4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229">
                <a:solidFill>
                  <a:srgbClr val="727579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727579"/>
                </a:solidFill>
                <a:latin typeface="Times New Roman"/>
                <a:cs typeface="Times New Roman"/>
              </a:rPr>
              <a:t>  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25">
                <a:solidFill>
                  <a:srgbClr val="727579"/>
                </a:solidFill>
                <a:latin typeface="Times New Roman"/>
                <a:cs typeface="Times New Roman"/>
              </a:rPr>
              <a:t>te</a:t>
            </a:r>
            <a:r>
              <a:rPr dirty="0" sz="1100" spc="150">
                <a:solidFill>
                  <a:srgbClr val="727579"/>
                </a:solidFill>
                <a:latin typeface="Times New Roman"/>
                <a:cs typeface="Times New Roman"/>
              </a:rPr>
              <a:t>m</a:t>
            </a:r>
            <a:r>
              <a:rPr dirty="0" sz="1100" spc="-55">
                <a:solidFill>
                  <a:srgbClr val="4D4B4F"/>
                </a:solidFill>
                <a:latin typeface="Times New Roman"/>
                <a:cs typeface="Times New Roman"/>
              </a:rPr>
              <a:t>_</a:t>
            </a:r>
            <a:r>
              <a:rPr dirty="0" sz="1100" spc="-17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65">
                <a:solidFill>
                  <a:srgbClr val="4D4B4F"/>
                </a:solidFill>
                <a:latin typeface="Times New Roman"/>
                <a:cs typeface="Times New Roman"/>
              </a:rPr>
              <a:t>sai</a:t>
            </a:r>
            <a:r>
              <a:rPr dirty="0" sz="1100" spc="-13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14">
                <a:solidFill>
                  <a:srgbClr val="626264"/>
                </a:solidFill>
                <a:latin typeface="Times New Roman"/>
                <a:cs typeface="Times New Roman"/>
              </a:rPr>
              <a:t>d</a:t>
            </a:r>
            <a:r>
              <a:rPr dirty="0" sz="1100" spc="65">
                <a:solidFill>
                  <a:srgbClr val="626264"/>
                </a:solidFill>
                <a:latin typeface="Times New Roman"/>
                <a:cs typeface="Times New Roman"/>
              </a:rPr>
              <a:t>a</a:t>
            </a:r>
            <a:r>
              <a:rPr dirty="0" sz="1100" spc="-9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626264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626264"/>
                </a:solidFill>
                <a:latin typeface="Times New Roman"/>
                <a:cs typeface="Times New Roman"/>
              </a:rPr>
              <a:t>  </a:t>
            </a:r>
            <a:r>
              <a:rPr dirty="0" sz="1100" spc="-8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65">
                <a:solidFill>
                  <a:srgbClr val="4D4B4F"/>
                </a:solidFill>
                <a:latin typeface="Times New Roman"/>
                <a:cs typeface="Times New Roman"/>
              </a:rPr>
              <a:t>sai</a:t>
            </a:r>
            <a:r>
              <a:rPr dirty="0" sz="1100" spc="-13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14">
                <a:solidFill>
                  <a:srgbClr val="626264"/>
                </a:solidFill>
                <a:latin typeface="Times New Roman"/>
                <a:cs typeface="Times New Roman"/>
              </a:rPr>
              <a:t>d</a:t>
            </a:r>
            <a:r>
              <a:rPr dirty="0" sz="1100" spc="65">
                <a:solidFill>
                  <a:srgbClr val="626264"/>
                </a:solidFill>
                <a:latin typeface="Times New Roman"/>
                <a:cs typeface="Times New Roman"/>
              </a:rPr>
              <a:t>a</a:t>
            </a:r>
            <a:r>
              <a:rPr dirty="0" sz="1100" spc="-9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626264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626264"/>
                </a:solidFill>
                <a:latin typeface="Times New Roman"/>
                <a:cs typeface="Times New Roman"/>
              </a:rPr>
              <a:t>  </a:t>
            </a:r>
            <a:r>
              <a:rPr dirty="0" sz="1100" spc="-8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225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10">
                <a:solidFill>
                  <a:srgbClr val="626264"/>
                </a:solidFill>
                <a:latin typeface="Times New Roman"/>
                <a:cs typeface="Times New Roman"/>
              </a:rPr>
              <a:t>po_sai</a:t>
            </a:r>
            <a:r>
              <a:rPr dirty="0" sz="1100" spc="-1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626264"/>
                </a:solidFill>
                <a:latin typeface="Times New Roman"/>
                <a:cs typeface="Times New Roman"/>
              </a:rPr>
              <a:t>da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69240" algn="l"/>
              </a:tabLst>
            </a:pPr>
            <a:r>
              <a:rPr dirty="0" sz="1000" spc="155">
                <a:solidFill>
                  <a:srgbClr val="626264"/>
                </a:solidFill>
                <a:latin typeface="Times New Roman"/>
                <a:cs typeface="Times New Roman"/>
              </a:rPr>
              <a:t>4</a:t>
            </a:r>
            <a:r>
              <a:rPr dirty="0" sz="1000" spc="155">
                <a:solidFill>
                  <a:srgbClr val="626264"/>
                </a:solidFill>
                <a:latin typeface="Times New Roman"/>
                <a:cs typeface="Times New Roman"/>
              </a:rPr>
              <a:t>	</a:t>
            </a:r>
            <a:r>
              <a:rPr dirty="0" sz="1100" spc="-229">
                <a:solidFill>
                  <a:srgbClr val="855280"/>
                </a:solidFill>
                <a:latin typeface="Times New Roman"/>
                <a:cs typeface="Times New Roman"/>
              </a:rPr>
              <a:t>WHE</a:t>
            </a:r>
            <a:r>
              <a:rPr dirty="0" sz="1100" spc="-105">
                <a:solidFill>
                  <a:srgbClr val="855280"/>
                </a:solidFill>
                <a:latin typeface="Times New Roman"/>
                <a:cs typeface="Times New Roman"/>
              </a:rPr>
              <a:t> </a:t>
            </a:r>
            <a:r>
              <a:rPr dirty="0" sz="1100" spc="-145">
                <a:solidFill>
                  <a:srgbClr val="855280"/>
                </a:solidFill>
                <a:latin typeface="Times New Roman"/>
                <a:cs typeface="Times New Roman"/>
              </a:rPr>
              <a:t>RE</a:t>
            </a:r>
            <a:endParaRPr sz="1100">
              <a:latin typeface="Times New Roman"/>
              <a:cs typeface="Times New Roman"/>
            </a:endParaRPr>
          </a:p>
          <a:p>
            <a:pPr marL="602615" indent="-580390">
              <a:lnSpc>
                <a:spcPct val="100000"/>
              </a:lnSpc>
              <a:spcBef>
                <a:spcPts val="175"/>
              </a:spcBef>
              <a:buClr>
                <a:srgbClr val="4D4B4F"/>
              </a:buClr>
              <a:buFont typeface="Times New Roman"/>
              <a:buAutoNum type="arabicPlain" startAt="5"/>
              <a:tabLst>
                <a:tab pos="603250" algn="l"/>
              </a:tabLst>
            </a:pPr>
            <a:r>
              <a:rPr dirty="0" sz="1100" spc="225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626264"/>
                </a:solidFill>
                <a:latin typeface="Times New Roman"/>
                <a:cs typeface="Times New Roman"/>
              </a:rPr>
              <a:t>po</a:t>
            </a:r>
            <a:r>
              <a:rPr dirty="0" sz="1100" spc="-13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626264"/>
                </a:solidFill>
                <a:latin typeface="Times New Roman"/>
                <a:cs typeface="Times New Roman"/>
              </a:rPr>
              <a:t>_i</a:t>
            </a:r>
            <a:r>
              <a:rPr dirty="0" sz="1100" spc="2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35">
                <a:solidFill>
                  <a:srgbClr val="626264"/>
                </a:solidFill>
                <a:latin typeface="Times New Roman"/>
                <a:cs typeface="Times New Roman"/>
              </a:rPr>
              <a:t>tem</a:t>
            </a:r>
            <a:r>
              <a:rPr dirty="0" sz="1100" spc="-3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90">
                <a:solidFill>
                  <a:srgbClr val="626264"/>
                </a:solidFill>
                <a:latin typeface="Times New Roman"/>
                <a:cs typeface="Times New Roman"/>
              </a:rPr>
              <a:t>.</a:t>
            </a:r>
            <a:r>
              <a:rPr dirty="0" sz="1100" spc="265">
                <a:solidFill>
                  <a:srgbClr val="626264"/>
                </a:solidFill>
                <a:latin typeface="Times New Roman"/>
                <a:cs typeface="Times New Roman"/>
              </a:rPr>
              <a:t>i</a:t>
            </a:r>
            <a:r>
              <a:rPr dirty="0" sz="1100" spc="114">
                <a:solidFill>
                  <a:srgbClr val="626264"/>
                </a:solidFill>
                <a:latin typeface="Times New Roman"/>
                <a:cs typeface="Times New Roman"/>
              </a:rPr>
              <a:t>d</a:t>
            </a:r>
            <a:r>
              <a:rPr dirty="0" sz="1100" spc="190">
                <a:solidFill>
                  <a:srgbClr val="44546D"/>
                </a:solidFill>
                <a:latin typeface="Times New Roman"/>
                <a:cs typeface="Times New Roman"/>
              </a:rPr>
              <a:t>_</a:t>
            </a:r>
            <a:r>
              <a:rPr dirty="0" sz="1100" spc="215">
                <a:solidFill>
                  <a:srgbClr val="44546D"/>
                </a:solidFill>
                <a:latin typeface="Times New Roman"/>
                <a:cs typeface="Times New Roman"/>
              </a:rPr>
              <a:t>t</a:t>
            </a:r>
            <a:r>
              <a:rPr dirty="0" sz="1100" spc="14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727579"/>
                </a:solidFill>
                <a:latin typeface="Times New Roman"/>
                <a:cs typeface="Times New Roman"/>
              </a:rPr>
              <a:t>p</a:t>
            </a:r>
            <a:r>
              <a:rPr dirty="0" sz="1100" spc="114">
                <a:solidFill>
                  <a:srgbClr val="727579"/>
                </a:solidFill>
                <a:latin typeface="Times New Roman"/>
                <a:cs typeface="Times New Roman"/>
              </a:rPr>
              <a:t>o</a:t>
            </a:r>
            <a:r>
              <a:rPr dirty="0" sz="1100" spc="-55">
                <a:solidFill>
                  <a:srgbClr val="52677B"/>
                </a:solidFill>
                <a:latin typeface="Times New Roman"/>
                <a:cs typeface="Times New Roman"/>
              </a:rPr>
              <a:t>_</a:t>
            </a:r>
            <a:r>
              <a:rPr dirty="0" sz="1100" spc="-100">
                <a:solidFill>
                  <a:srgbClr val="52677B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290">
                <a:solidFill>
                  <a:srgbClr val="8090A0"/>
                </a:solidFill>
                <a:latin typeface="Times New Roman"/>
                <a:cs typeface="Times New Roman"/>
              </a:rPr>
              <a:t>t</a:t>
            </a:r>
            <a:r>
              <a:rPr dirty="0" sz="1100" spc="-70">
                <a:solidFill>
                  <a:srgbClr val="607790"/>
                </a:solidFill>
                <a:latin typeface="Times New Roman"/>
                <a:cs typeface="Times New Roman"/>
              </a:rPr>
              <a:t>em</a:t>
            </a:r>
            <a:r>
              <a:rPr dirty="0" sz="1100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-75">
                <a:solidFill>
                  <a:srgbClr val="4D4B4F"/>
                </a:solidFill>
                <a:latin typeface="Times New Roman"/>
                <a:cs typeface="Times New Roman"/>
              </a:rPr>
              <a:t>=</a:t>
            </a:r>
            <a:r>
              <a:rPr dirty="0" sz="1100">
                <a:solidFill>
                  <a:srgbClr val="4D4B4F"/>
                </a:solidFill>
                <a:latin typeface="Times New Roman"/>
                <a:cs typeface="Times New Roman"/>
              </a:rPr>
              <a:t>  </a:t>
            </a:r>
            <a:r>
              <a:rPr dirty="0" sz="1100" spc="-3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204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65">
                <a:solidFill>
                  <a:srgbClr val="4D4B4F"/>
                </a:solidFill>
                <a:latin typeface="Times New Roman"/>
                <a:cs typeface="Times New Roman"/>
              </a:rPr>
              <a:t>tem</a:t>
            </a:r>
            <a:r>
              <a:rPr dirty="0" sz="1100" spc="-4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245">
                <a:solidFill>
                  <a:srgbClr val="727579"/>
                </a:solidFill>
                <a:latin typeface="Times New Roman"/>
                <a:cs typeface="Times New Roman"/>
              </a:rPr>
              <a:t>.</a:t>
            </a:r>
            <a:r>
              <a:rPr dirty="0" sz="1100" spc="204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114">
                <a:solidFill>
                  <a:srgbClr val="727579"/>
                </a:solidFill>
                <a:latin typeface="Times New Roman"/>
                <a:cs typeface="Times New Roman"/>
              </a:rPr>
              <a:t>d</a:t>
            </a:r>
            <a:r>
              <a:rPr dirty="0" sz="1100" spc="190">
                <a:solidFill>
                  <a:srgbClr val="44546D"/>
                </a:solidFill>
                <a:latin typeface="Times New Roman"/>
                <a:cs typeface="Times New Roman"/>
              </a:rPr>
              <a:t>_</a:t>
            </a:r>
            <a:r>
              <a:rPr dirty="0" sz="1100" spc="215">
                <a:solidFill>
                  <a:srgbClr val="44546D"/>
                </a:solidFill>
                <a:latin typeface="Times New Roman"/>
                <a:cs typeface="Times New Roman"/>
              </a:rPr>
              <a:t>t</a:t>
            </a:r>
            <a:r>
              <a:rPr dirty="0" sz="1100" spc="14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8090A0"/>
                </a:solidFill>
                <a:latin typeface="Times New Roman"/>
                <a:cs typeface="Times New Roman"/>
              </a:rPr>
              <a:t>p</a:t>
            </a:r>
            <a:r>
              <a:rPr dirty="0" sz="1100" spc="120">
                <a:solidFill>
                  <a:srgbClr val="727579"/>
                </a:solidFill>
                <a:latin typeface="Times New Roman"/>
                <a:cs typeface="Times New Roman"/>
              </a:rPr>
              <a:t>o</a:t>
            </a:r>
            <a:r>
              <a:rPr dirty="0" sz="1100" spc="-55">
                <a:solidFill>
                  <a:srgbClr val="52677B"/>
                </a:solidFill>
                <a:latin typeface="Times New Roman"/>
                <a:cs typeface="Times New Roman"/>
              </a:rPr>
              <a:t>_</a:t>
            </a:r>
            <a:r>
              <a:rPr dirty="0" sz="1100" spc="-100">
                <a:solidFill>
                  <a:srgbClr val="52677B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225">
                <a:solidFill>
                  <a:srgbClr val="8090A0"/>
                </a:solidFill>
                <a:latin typeface="Times New Roman"/>
                <a:cs typeface="Times New Roman"/>
              </a:rPr>
              <a:t>t</a:t>
            </a:r>
            <a:r>
              <a:rPr dirty="0" sz="1100" spc="-13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-70">
                <a:solidFill>
                  <a:srgbClr val="607790"/>
                </a:solidFill>
                <a:latin typeface="Times New Roman"/>
                <a:cs typeface="Times New Roman"/>
              </a:rPr>
              <a:t>em</a:t>
            </a:r>
            <a:r>
              <a:rPr dirty="0" sz="1100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2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-145">
                <a:solidFill>
                  <a:srgbClr val="855280"/>
                </a:solidFill>
                <a:latin typeface="Times New Roman"/>
                <a:cs typeface="Times New Roman"/>
              </a:rPr>
              <a:t>ANO</a:t>
            </a:r>
            <a:endParaRPr sz="1100">
              <a:latin typeface="Times New Roman"/>
              <a:cs typeface="Times New Roman"/>
            </a:endParaRPr>
          </a:p>
          <a:p>
            <a:pPr marL="602615" indent="-589915">
              <a:lnSpc>
                <a:spcPct val="100000"/>
              </a:lnSpc>
              <a:spcBef>
                <a:spcPts val="250"/>
              </a:spcBef>
              <a:buClr>
                <a:srgbClr val="4D4B4F"/>
              </a:buClr>
              <a:buFont typeface="Times New Roman"/>
              <a:buAutoNum type="arabicPlain" startAt="5"/>
              <a:tabLst>
                <a:tab pos="603250" algn="l"/>
              </a:tabLst>
            </a:pPr>
            <a:r>
              <a:rPr dirty="0" sz="1100" spc="145">
                <a:solidFill>
                  <a:srgbClr val="4D4B4F"/>
                </a:solidFill>
                <a:latin typeface="Times New Roman"/>
                <a:cs typeface="Times New Roman"/>
              </a:rPr>
              <a:t>i</a:t>
            </a:r>
            <a:r>
              <a:rPr dirty="0" sz="1100" spc="-6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40">
                <a:solidFill>
                  <a:srgbClr val="4D4B4F"/>
                </a:solidFill>
                <a:latin typeface="Times New Roman"/>
                <a:cs typeface="Times New Roman"/>
              </a:rPr>
              <a:t>t</a:t>
            </a:r>
            <a:r>
              <a:rPr dirty="0" sz="1100" spc="250">
                <a:solidFill>
                  <a:srgbClr val="4D4B4F"/>
                </a:solidFill>
                <a:latin typeface="Times New Roman"/>
                <a:cs typeface="Times New Roman"/>
              </a:rPr>
              <a:t>e</a:t>
            </a:r>
            <a:r>
              <a:rPr dirty="0" sz="1100" spc="-270">
                <a:solidFill>
                  <a:srgbClr val="727579"/>
                </a:solidFill>
                <a:latin typeface="Times New Roman"/>
                <a:cs typeface="Times New Roman"/>
              </a:rPr>
              <a:t>m</a:t>
            </a:r>
            <a:r>
              <a:rPr dirty="0" sz="1100" spc="125">
                <a:solidFill>
                  <a:srgbClr val="4D4B4F"/>
                </a:solidFill>
                <a:latin typeface="Times New Roman"/>
                <a:cs typeface="Times New Roman"/>
              </a:rPr>
              <a:t>_sai</a:t>
            </a:r>
            <a:r>
              <a:rPr dirty="0" sz="1100" spc="-3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14">
                <a:solidFill>
                  <a:srgbClr val="4D4B4F"/>
                </a:solidFill>
                <a:latin typeface="Times New Roman"/>
                <a:cs typeface="Times New Roman"/>
              </a:rPr>
              <a:t>d</a:t>
            </a:r>
            <a:r>
              <a:rPr dirty="0" sz="1100" spc="65">
                <a:solidFill>
                  <a:srgbClr val="4D4B4F"/>
                </a:solidFill>
                <a:latin typeface="Times New Roman"/>
                <a:cs typeface="Times New Roman"/>
              </a:rPr>
              <a:t>a</a:t>
            </a:r>
            <a:r>
              <a:rPr dirty="0" sz="1100" spc="-9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245">
                <a:solidFill>
                  <a:srgbClr val="52677B"/>
                </a:solidFill>
                <a:latin typeface="Times New Roman"/>
                <a:cs typeface="Times New Roman"/>
              </a:rPr>
              <a:t>.</a:t>
            </a:r>
            <a:r>
              <a:rPr dirty="0" sz="1100" spc="145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40">
                <a:solidFill>
                  <a:srgbClr val="607790"/>
                </a:solidFill>
                <a:latin typeface="Times New Roman"/>
                <a:cs typeface="Times New Roman"/>
              </a:rPr>
              <a:t>d</a:t>
            </a:r>
            <a:r>
              <a:rPr dirty="0" sz="1100" spc="-55">
                <a:solidFill>
                  <a:srgbClr val="44546D"/>
                </a:solidFill>
                <a:latin typeface="Times New Roman"/>
                <a:cs typeface="Times New Roman"/>
              </a:rPr>
              <a:t>_</a:t>
            </a:r>
            <a:r>
              <a:rPr dirty="0" sz="1100" spc="-100">
                <a:solidFill>
                  <a:srgbClr val="44546D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290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105">
                <a:solidFill>
                  <a:srgbClr val="52677B"/>
                </a:solidFill>
                <a:latin typeface="Times New Roman"/>
                <a:cs typeface="Times New Roman"/>
              </a:rPr>
              <a:t>e</a:t>
            </a:r>
            <a:r>
              <a:rPr dirty="0" sz="1100" spc="-200">
                <a:solidFill>
                  <a:srgbClr val="8090A0"/>
                </a:solidFill>
                <a:latin typeface="Times New Roman"/>
                <a:cs typeface="Times New Roman"/>
              </a:rPr>
              <a:t>m</a:t>
            </a:r>
            <a:r>
              <a:rPr dirty="0" sz="1100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130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-75">
                <a:solidFill>
                  <a:srgbClr val="4D4B4F"/>
                </a:solidFill>
                <a:latin typeface="Times New Roman"/>
                <a:cs typeface="Times New Roman"/>
              </a:rPr>
              <a:t>=</a:t>
            </a:r>
            <a:r>
              <a:rPr dirty="0" sz="1100">
                <a:solidFill>
                  <a:srgbClr val="4D4B4F"/>
                </a:solidFill>
                <a:latin typeface="Times New Roman"/>
                <a:cs typeface="Times New Roman"/>
              </a:rPr>
              <a:t>  </a:t>
            </a:r>
            <a:r>
              <a:rPr dirty="0" sz="1100" spc="-10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290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105">
                <a:solidFill>
                  <a:srgbClr val="4D4B4F"/>
                </a:solidFill>
                <a:latin typeface="Times New Roman"/>
                <a:cs typeface="Times New Roman"/>
              </a:rPr>
              <a:t>e</a:t>
            </a:r>
            <a:r>
              <a:rPr dirty="0" sz="1100" spc="-275">
                <a:solidFill>
                  <a:srgbClr val="727579"/>
                </a:solidFill>
                <a:latin typeface="Times New Roman"/>
                <a:cs typeface="Times New Roman"/>
              </a:rPr>
              <a:t>m</a:t>
            </a:r>
            <a:r>
              <a:rPr dirty="0" sz="1100" spc="-4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245">
                <a:solidFill>
                  <a:srgbClr val="52677B"/>
                </a:solidFill>
                <a:latin typeface="Times New Roman"/>
                <a:cs typeface="Times New Roman"/>
              </a:rPr>
              <a:t>.</a:t>
            </a:r>
            <a:r>
              <a:rPr dirty="0" sz="1100" spc="204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120">
                <a:solidFill>
                  <a:srgbClr val="607790"/>
                </a:solidFill>
                <a:latin typeface="Times New Roman"/>
                <a:cs typeface="Times New Roman"/>
              </a:rPr>
              <a:t>d</a:t>
            </a:r>
            <a:r>
              <a:rPr dirty="0" sz="1100" spc="-55">
                <a:solidFill>
                  <a:srgbClr val="44546D"/>
                </a:solidFill>
                <a:latin typeface="Times New Roman"/>
                <a:cs typeface="Times New Roman"/>
              </a:rPr>
              <a:t>_</a:t>
            </a:r>
            <a:r>
              <a:rPr dirty="0" sz="1100" spc="-100">
                <a:solidFill>
                  <a:srgbClr val="44546D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290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105">
                <a:solidFill>
                  <a:srgbClr val="52677B"/>
                </a:solidFill>
                <a:latin typeface="Times New Roman"/>
                <a:cs typeface="Times New Roman"/>
              </a:rPr>
              <a:t>e</a:t>
            </a:r>
            <a:r>
              <a:rPr dirty="0" sz="1100" spc="-200">
                <a:solidFill>
                  <a:srgbClr val="8090A0"/>
                </a:solidFill>
                <a:latin typeface="Times New Roman"/>
                <a:cs typeface="Times New Roman"/>
              </a:rPr>
              <a:t>m</a:t>
            </a:r>
            <a:r>
              <a:rPr dirty="0" sz="1100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-175">
                <a:solidFill>
                  <a:srgbClr val="855280"/>
                </a:solidFill>
                <a:latin typeface="Times New Roman"/>
                <a:cs typeface="Times New Roman"/>
              </a:rPr>
              <a:t>ANO</a:t>
            </a:r>
            <a:endParaRPr sz="1100">
              <a:latin typeface="Times New Roman"/>
              <a:cs typeface="Times New Roman"/>
            </a:endParaRPr>
          </a:p>
          <a:p>
            <a:pPr marL="602615" indent="-589915">
              <a:lnSpc>
                <a:spcPct val="100000"/>
              </a:lnSpc>
              <a:spcBef>
                <a:spcPts val="250"/>
              </a:spcBef>
              <a:buClr>
                <a:srgbClr val="4D4B4F"/>
              </a:buClr>
              <a:buFont typeface="Times New Roman"/>
              <a:buAutoNum type="arabicPlain" startAt="5"/>
              <a:tabLst>
                <a:tab pos="603250" algn="l"/>
              </a:tabLst>
            </a:pPr>
            <a:r>
              <a:rPr dirty="0" sz="1100" spc="145">
                <a:solidFill>
                  <a:srgbClr val="4D4B4F"/>
                </a:solidFill>
                <a:latin typeface="Times New Roman"/>
                <a:cs typeface="Times New Roman"/>
              </a:rPr>
              <a:t>i</a:t>
            </a:r>
            <a:r>
              <a:rPr dirty="0" sz="1100" spc="-6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65">
                <a:solidFill>
                  <a:srgbClr val="4D4B4F"/>
                </a:solidFill>
                <a:latin typeface="Times New Roman"/>
                <a:cs typeface="Times New Roman"/>
              </a:rPr>
              <a:t>tem_sa</a:t>
            </a:r>
            <a:r>
              <a:rPr dirty="0" sz="1100" spc="-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4D4B4F"/>
                </a:solidFill>
                <a:latin typeface="Times New Roman"/>
                <a:cs typeface="Times New Roman"/>
              </a:rPr>
              <a:t>i</a:t>
            </a:r>
            <a:r>
              <a:rPr dirty="0" sz="1100" spc="-12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14">
                <a:solidFill>
                  <a:srgbClr val="4D4B4F"/>
                </a:solidFill>
                <a:latin typeface="Times New Roman"/>
                <a:cs typeface="Times New Roman"/>
              </a:rPr>
              <a:t>d</a:t>
            </a:r>
            <a:r>
              <a:rPr dirty="0" sz="1100" spc="65">
                <a:solidFill>
                  <a:srgbClr val="4D4B4F"/>
                </a:solidFill>
                <a:latin typeface="Times New Roman"/>
                <a:cs typeface="Times New Roman"/>
              </a:rPr>
              <a:t>a</a:t>
            </a:r>
            <a:r>
              <a:rPr dirty="0" sz="1100" spc="-90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245">
                <a:solidFill>
                  <a:srgbClr val="52677B"/>
                </a:solidFill>
                <a:latin typeface="Times New Roman"/>
                <a:cs typeface="Times New Roman"/>
              </a:rPr>
              <a:t>.</a:t>
            </a:r>
            <a:r>
              <a:rPr dirty="0" sz="1100" spc="204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75">
                <a:solidFill>
                  <a:srgbClr val="607790"/>
                </a:solidFill>
                <a:latin typeface="Times New Roman"/>
                <a:cs typeface="Times New Roman"/>
              </a:rPr>
              <a:t>d</a:t>
            </a:r>
            <a:r>
              <a:rPr dirty="0" sz="1100">
                <a:solidFill>
                  <a:srgbClr val="607790"/>
                </a:solidFill>
                <a:latin typeface="Times New Roman"/>
                <a:cs typeface="Times New Roman"/>
              </a:rPr>
              <a:t>  </a:t>
            </a:r>
            <a:r>
              <a:rPr dirty="0" sz="1100" spc="-10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114">
                <a:solidFill>
                  <a:srgbClr val="607790"/>
                </a:solidFill>
                <a:latin typeface="Times New Roman"/>
                <a:cs typeface="Times New Roman"/>
              </a:rPr>
              <a:t>s</a:t>
            </a:r>
            <a:r>
              <a:rPr dirty="0" sz="1100" spc="225">
                <a:solidFill>
                  <a:srgbClr val="607790"/>
                </a:solidFill>
                <a:latin typeface="Times New Roman"/>
                <a:cs typeface="Times New Roman"/>
              </a:rPr>
              <a:t>a</a:t>
            </a:r>
            <a:r>
              <a:rPr dirty="0" sz="1100" spc="215">
                <a:solidFill>
                  <a:srgbClr val="8090A0"/>
                </a:solidFill>
                <a:latin typeface="Times New Roman"/>
                <a:cs typeface="Times New Roman"/>
              </a:rPr>
              <a:t>í</a:t>
            </a:r>
            <a:r>
              <a:rPr dirty="0" sz="1100" spc="85">
                <a:solidFill>
                  <a:srgbClr val="607790"/>
                </a:solidFill>
                <a:latin typeface="Times New Roman"/>
                <a:cs typeface="Times New Roman"/>
              </a:rPr>
              <a:t>da</a:t>
            </a:r>
            <a:r>
              <a:rPr dirty="0" sz="1100">
                <a:solidFill>
                  <a:srgbClr val="607790"/>
                </a:solidFill>
                <a:latin typeface="Times New Roman"/>
                <a:cs typeface="Times New Roman"/>
              </a:rPr>
              <a:t>  </a:t>
            </a:r>
            <a:r>
              <a:rPr dirty="0" sz="1100" spc="-10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-75">
                <a:solidFill>
                  <a:srgbClr val="4D4B4F"/>
                </a:solidFill>
                <a:latin typeface="Times New Roman"/>
                <a:cs typeface="Times New Roman"/>
              </a:rPr>
              <a:t>=</a:t>
            </a:r>
            <a:r>
              <a:rPr dirty="0" sz="1100">
                <a:solidFill>
                  <a:srgbClr val="4D4B4F"/>
                </a:solidFill>
                <a:latin typeface="Times New Roman"/>
                <a:cs typeface="Times New Roman"/>
              </a:rPr>
              <a:t>  </a:t>
            </a:r>
            <a:r>
              <a:rPr dirty="0" sz="1100" spc="-10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165">
                <a:solidFill>
                  <a:srgbClr val="626264"/>
                </a:solidFill>
                <a:latin typeface="Times New Roman"/>
                <a:cs typeface="Times New Roman"/>
              </a:rPr>
              <a:t>sai</a:t>
            </a:r>
            <a:r>
              <a:rPr dirty="0" sz="1100" spc="-13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626264"/>
                </a:solidFill>
                <a:latin typeface="Times New Roman"/>
                <a:cs typeface="Times New Roman"/>
              </a:rPr>
              <a:t>da</a:t>
            </a:r>
            <a:r>
              <a:rPr dirty="0" sz="1100" spc="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245">
                <a:solidFill>
                  <a:srgbClr val="626264"/>
                </a:solidFill>
                <a:latin typeface="Times New Roman"/>
                <a:cs typeface="Times New Roman"/>
              </a:rPr>
              <a:t>.</a:t>
            </a:r>
            <a:r>
              <a:rPr dirty="0" sz="1100" spc="140">
                <a:solidFill>
                  <a:srgbClr val="8090A0"/>
                </a:solidFill>
                <a:latin typeface="Times New Roman"/>
                <a:cs typeface="Times New Roman"/>
              </a:rPr>
              <a:t>id</a:t>
            </a:r>
            <a:r>
              <a:rPr dirty="0" sz="1100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150">
                <a:solidFill>
                  <a:srgbClr val="727579"/>
                </a:solidFill>
                <a:latin typeface="Times New Roman"/>
                <a:cs typeface="Times New Roman"/>
              </a:rPr>
              <a:t>s</a:t>
            </a:r>
            <a:r>
              <a:rPr dirty="0" sz="1100" spc="265">
                <a:solidFill>
                  <a:srgbClr val="727579"/>
                </a:solidFill>
                <a:latin typeface="Times New Roman"/>
                <a:cs typeface="Times New Roman"/>
              </a:rPr>
              <a:t>a</a:t>
            </a:r>
            <a:r>
              <a:rPr dirty="0" sz="1100" spc="100">
                <a:solidFill>
                  <a:srgbClr val="8090A0"/>
                </a:solidFill>
                <a:latin typeface="Times New Roman"/>
                <a:cs typeface="Times New Roman"/>
              </a:rPr>
              <a:t>í</a:t>
            </a:r>
            <a:r>
              <a:rPr dirty="0" sz="1100" spc="229">
                <a:solidFill>
                  <a:srgbClr val="8090A0"/>
                </a:solidFill>
                <a:latin typeface="Times New Roman"/>
                <a:cs typeface="Times New Roman"/>
              </a:rPr>
              <a:t>d</a:t>
            </a:r>
            <a:r>
              <a:rPr dirty="0" sz="1100" spc="65">
                <a:solidFill>
                  <a:srgbClr val="607790"/>
                </a:solidFill>
                <a:latin typeface="Times New Roman"/>
                <a:cs typeface="Times New Roman"/>
              </a:rPr>
              <a:t>a</a:t>
            </a:r>
            <a:r>
              <a:rPr dirty="0" sz="1100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8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-175">
                <a:solidFill>
                  <a:srgbClr val="855280"/>
                </a:solidFill>
                <a:latin typeface="Times New Roman"/>
                <a:cs typeface="Times New Roman"/>
              </a:rPr>
              <a:t>ANO</a:t>
            </a:r>
            <a:endParaRPr sz="1100">
              <a:latin typeface="Times New Roman"/>
              <a:cs typeface="Times New Roman"/>
            </a:endParaRPr>
          </a:p>
          <a:p>
            <a:pPr marL="602615" indent="-589915">
              <a:lnSpc>
                <a:spcPct val="100000"/>
              </a:lnSpc>
              <a:spcBef>
                <a:spcPts val="250"/>
              </a:spcBef>
              <a:buClr>
                <a:srgbClr val="4D4B4F"/>
              </a:buClr>
              <a:buFont typeface="Times New Roman"/>
              <a:buAutoNum type="arabicPlain" startAt="5"/>
              <a:tabLst>
                <a:tab pos="603250" algn="l"/>
              </a:tabLst>
            </a:pPr>
            <a:r>
              <a:rPr dirty="0" sz="1100" spc="165">
                <a:solidFill>
                  <a:srgbClr val="626264"/>
                </a:solidFill>
                <a:latin typeface="Times New Roman"/>
                <a:cs typeface="Times New Roman"/>
              </a:rPr>
              <a:t>sai</a:t>
            </a:r>
            <a:r>
              <a:rPr dirty="0" sz="1100" spc="-13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114">
                <a:solidFill>
                  <a:srgbClr val="626264"/>
                </a:solidFill>
                <a:latin typeface="Times New Roman"/>
                <a:cs typeface="Times New Roman"/>
              </a:rPr>
              <a:t>d</a:t>
            </a:r>
            <a:r>
              <a:rPr dirty="0" sz="1100" spc="65">
                <a:solidFill>
                  <a:srgbClr val="626264"/>
                </a:solidFill>
                <a:latin typeface="Times New Roman"/>
                <a:cs typeface="Times New Roman"/>
              </a:rPr>
              <a:t>a</a:t>
            </a:r>
            <a:r>
              <a:rPr dirty="0" sz="1100" spc="-9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245">
                <a:solidFill>
                  <a:srgbClr val="447095"/>
                </a:solidFill>
                <a:latin typeface="Times New Roman"/>
                <a:cs typeface="Times New Roman"/>
              </a:rPr>
              <a:t>.</a:t>
            </a:r>
            <a:r>
              <a:rPr dirty="0" sz="1100" spc="204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120">
                <a:solidFill>
                  <a:srgbClr val="607790"/>
                </a:solidFill>
                <a:latin typeface="Times New Roman"/>
                <a:cs typeface="Times New Roman"/>
              </a:rPr>
              <a:t>d</a:t>
            </a:r>
            <a:r>
              <a:rPr dirty="0" sz="1100" spc="-55">
                <a:solidFill>
                  <a:srgbClr val="44546D"/>
                </a:solidFill>
                <a:latin typeface="Times New Roman"/>
                <a:cs typeface="Times New Roman"/>
              </a:rPr>
              <a:t>_</a:t>
            </a:r>
            <a:r>
              <a:rPr dirty="0" sz="1100" spc="-100">
                <a:solidFill>
                  <a:srgbClr val="44546D"/>
                </a:solidFill>
                <a:latin typeface="Times New Roman"/>
                <a:cs typeface="Times New Roman"/>
              </a:rPr>
              <a:t> </a:t>
            </a:r>
            <a:r>
              <a:rPr dirty="0" sz="1100" spc="225">
                <a:solidFill>
                  <a:srgbClr val="607790"/>
                </a:solidFill>
                <a:latin typeface="Times New Roman"/>
                <a:cs typeface="Times New Roman"/>
              </a:rPr>
              <a:t>t</a:t>
            </a:r>
            <a:r>
              <a:rPr dirty="0" sz="1100" spc="-13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607790"/>
                </a:solidFill>
                <a:latin typeface="Times New Roman"/>
                <a:cs typeface="Times New Roman"/>
              </a:rPr>
              <a:t>i</a:t>
            </a:r>
            <a:r>
              <a:rPr dirty="0" sz="1100" spc="-120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120">
                <a:solidFill>
                  <a:srgbClr val="8090A0"/>
                </a:solidFill>
                <a:latin typeface="Times New Roman"/>
                <a:cs typeface="Times New Roman"/>
              </a:rPr>
              <a:t>p</a:t>
            </a:r>
            <a:r>
              <a:rPr dirty="0" sz="1100" spc="45">
                <a:solidFill>
                  <a:srgbClr val="607790"/>
                </a:solidFill>
                <a:latin typeface="Times New Roman"/>
                <a:cs typeface="Times New Roman"/>
              </a:rPr>
              <a:t>o</a:t>
            </a:r>
            <a:r>
              <a:rPr dirty="0" sz="1100" spc="-55">
                <a:solidFill>
                  <a:srgbClr val="44546D"/>
                </a:solidFill>
                <a:latin typeface="Times New Roman"/>
                <a:cs typeface="Times New Roman"/>
              </a:rPr>
              <a:t>_</a:t>
            </a:r>
            <a:r>
              <a:rPr dirty="0" sz="1100" spc="-175">
                <a:solidFill>
                  <a:srgbClr val="44546D"/>
                </a:solidFill>
                <a:latin typeface="Times New Roman"/>
                <a:cs typeface="Times New Roman"/>
              </a:rPr>
              <a:t> </a:t>
            </a:r>
            <a:r>
              <a:rPr dirty="0" sz="1100" spc="150">
                <a:solidFill>
                  <a:srgbClr val="607790"/>
                </a:solidFill>
                <a:latin typeface="Times New Roman"/>
                <a:cs typeface="Times New Roman"/>
              </a:rPr>
              <a:t>s</a:t>
            </a:r>
            <a:r>
              <a:rPr dirty="0" sz="1100" spc="265">
                <a:solidFill>
                  <a:srgbClr val="607790"/>
                </a:solidFill>
                <a:latin typeface="Times New Roman"/>
                <a:cs typeface="Times New Roman"/>
              </a:rPr>
              <a:t>a</a:t>
            </a:r>
            <a:r>
              <a:rPr dirty="0" sz="1100" spc="145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8090A0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607790"/>
                </a:solidFill>
                <a:latin typeface="Times New Roman"/>
                <a:cs typeface="Times New Roman"/>
              </a:rPr>
              <a:t>da</a:t>
            </a:r>
            <a:r>
              <a:rPr dirty="0" sz="1100">
                <a:solidFill>
                  <a:srgbClr val="607790"/>
                </a:solidFill>
                <a:latin typeface="Times New Roman"/>
                <a:cs typeface="Times New Roman"/>
              </a:rPr>
              <a:t>  </a:t>
            </a:r>
            <a:r>
              <a:rPr dirty="0" sz="1100" spc="-95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-75">
                <a:solidFill>
                  <a:srgbClr val="4D4B4F"/>
                </a:solidFill>
                <a:latin typeface="Times New Roman"/>
                <a:cs typeface="Times New Roman"/>
              </a:rPr>
              <a:t>=</a:t>
            </a:r>
            <a:r>
              <a:rPr dirty="0" sz="1100">
                <a:solidFill>
                  <a:srgbClr val="4D4B4F"/>
                </a:solidFill>
                <a:latin typeface="Times New Roman"/>
                <a:cs typeface="Times New Roman"/>
              </a:rPr>
              <a:t>  </a:t>
            </a:r>
            <a:r>
              <a:rPr dirty="0" sz="1100" spc="-105">
                <a:solidFill>
                  <a:srgbClr val="4D4B4F"/>
                </a:solidFill>
                <a:latin typeface="Times New Roman"/>
                <a:cs typeface="Times New Roman"/>
              </a:rPr>
              <a:t> </a:t>
            </a:r>
            <a:r>
              <a:rPr dirty="0" sz="1100" spc="225">
                <a:solidFill>
                  <a:srgbClr val="727579"/>
                </a:solidFill>
                <a:latin typeface="Times New Roman"/>
                <a:cs typeface="Times New Roman"/>
              </a:rPr>
              <a:t>t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4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-135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00">
                <a:solidFill>
                  <a:srgbClr val="626264"/>
                </a:solidFill>
                <a:latin typeface="Times New Roman"/>
                <a:cs typeface="Times New Roman"/>
              </a:rPr>
              <a:t>po_sai</a:t>
            </a:r>
            <a:r>
              <a:rPr dirty="0" sz="1100" spc="-3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626264"/>
                </a:solidFill>
                <a:latin typeface="Times New Roman"/>
                <a:cs typeface="Times New Roman"/>
              </a:rPr>
              <a:t>da</a:t>
            </a:r>
            <a:r>
              <a:rPr dirty="0" sz="1100" spc="5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245">
                <a:solidFill>
                  <a:srgbClr val="626264"/>
                </a:solidFill>
                <a:latin typeface="Times New Roman"/>
                <a:cs typeface="Times New Roman"/>
              </a:rPr>
              <a:t>.</a:t>
            </a:r>
            <a:r>
              <a:rPr dirty="0" sz="1100" spc="100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229">
                <a:solidFill>
                  <a:srgbClr val="8090A0"/>
                </a:solidFill>
                <a:latin typeface="Times New Roman"/>
                <a:cs typeface="Times New Roman"/>
              </a:rPr>
              <a:t>d</a:t>
            </a:r>
            <a:r>
              <a:rPr dirty="0" sz="1100" spc="-55">
                <a:solidFill>
                  <a:srgbClr val="44546D"/>
                </a:solidFill>
                <a:latin typeface="Times New Roman"/>
                <a:cs typeface="Times New Roman"/>
              </a:rPr>
              <a:t>_</a:t>
            </a:r>
            <a:r>
              <a:rPr dirty="0" sz="1100" spc="-175">
                <a:solidFill>
                  <a:srgbClr val="44546D"/>
                </a:solidFill>
                <a:latin typeface="Times New Roman"/>
                <a:cs typeface="Times New Roman"/>
              </a:rPr>
              <a:t> </a:t>
            </a:r>
            <a:r>
              <a:rPr dirty="0" sz="1100" spc="240">
                <a:solidFill>
                  <a:srgbClr val="52677B"/>
                </a:solidFill>
                <a:latin typeface="Times New Roman"/>
                <a:cs typeface="Times New Roman"/>
              </a:rPr>
              <a:t>ti</a:t>
            </a:r>
            <a:r>
              <a:rPr dirty="0" sz="1100" spc="-105">
                <a:solidFill>
                  <a:srgbClr val="52677B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607790"/>
                </a:solidFill>
                <a:latin typeface="Times New Roman"/>
                <a:cs typeface="Times New Roman"/>
              </a:rPr>
              <a:t>po</a:t>
            </a:r>
            <a:r>
              <a:rPr dirty="0" sz="1100" spc="-140">
                <a:solidFill>
                  <a:srgbClr val="607790"/>
                </a:solidFill>
                <a:latin typeface="Times New Roman"/>
                <a:cs typeface="Times New Roman"/>
              </a:rPr>
              <a:t> </a:t>
            </a:r>
            <a:r>
              <a:rPr dirty="0" sz="1100" spc="-55">
                <a:solidFill>
                  <a:srgbClr val="44546D"/>
                </a:solidFill>
                <a:latin typeface="Times New Roman"/>
                <a:cs typeface="Times New Roman"/>
              </a:rPr>
              <a:t>_</a:t>
            </a:r>
            <a:r>
              <a:rPr dirty="0" sz="1100" spc="-175">
                <a:solidFill>
                  <a:srgbClr val="44546D"/>
                </a:solidFill>
                <a:latin typeface="Times New Roman"/>
                <a:cs typeface="Times New Roman"/>
              </a:rPr>
              <a:t> </a:t>
            </a:r>
            <a:r>
              <a:rPr dirty="0" sz="1100" spc="150">
                <a:solidFill>
                  <a:srgbClr val="607790"/>
                </a:solidFill>
                <a:latin typeface="Times New Roman"/>
                <a:cs typeface="Times New Roman"/>
              </a:rPr>
              <a:t>s</a:t>
            </a:r>
            <a:r>
              <a:rPr dirty="0" sz="1100" spc="265">
                <a:solidFill>
                  <a:srgbClr val="607790"/>
                </a:solidFill>
                <a:latin typeface="Times New Roman"/>
                <a:cs typeface="Times New Roman"/>
              </a:rPr>
              <a:t>a</a:t>
            </a:r>
            <a:r>
              <a:rPr dirty="0" sz="1100" spc="100">
                <a:solidFill>
                  <a:srgbClr val="8090A0"/>
                </a:solidFill>
                <a:latin typeface="Times New Roman"/>
                <a:cs typeface="Times New Roman"/>
              </a:rPr>
              <a:t>i</a:t>
            </a:r>
            <a:r>
              <a:rPr dirty="0" sz="1100" spc="229">
                <a:solidFill>
                  <a:srgbClr val="8090A0"/>
                </a:solidFill>
                <a:latin typeface="Times New Roman"/>
                <a:cs typeface="Times New Roman"/>
              </a:rPr>
              <a:t>d</a:t>
            </a:r>
            <a:r>
              <a:rPr dirty="0" sz="1100" spc="65">
                <a:solidFill>
                  <a:srgbClr val="727579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761" y="616720"/>
            <a:ext cx="104457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45">
                <a:solidFill>
                  <a:srgbClr val="727579"/>
                </a:solidFill>
                <a:latin typeface="Times New Roman"/>
                <a:cs typeface="Times New Roman"/>
              </a:rPr>
              <a:t>"</a:t>
            </a:r>
            <a:r>
              <a:rPr dirty="0" sz="1100" spc="135">
                <a:solidFill>
                  <a:srgbClr val="727579"/>
                </a:solidFill>
                <a:latin typeface="Times New Roman"/>
                <a:cs typeface="Times New Roman"/>
              </a:rPr>
              <a:t>I</a:t>
            </a:r>
            <a:r>
              <a:rPr dirty="0" sz="1100" spc="170">
                <a:solidFill>
                  <a:srgbClr val="4D4B4F"/>
                </a:solidFill>
                <a:latin typeface="Times New Roman"/>
                <a:cs typeface="Times New Roman"/>
              </a:rPr>
              <a:t>t</a:t>
            </a:r>
            <a:r>
              <a:rPr dirty="0" sz="1100" spc="295">
                <a:solidFill>
                  <a:srgbClr val="4D4B4F"/>
                </a:solidFill>
                <a:latin typeface="Times New Roman"/>
                <a:cs typeface="Times New Roman"/>
              </a:rPr>
              <a:t>e</a:t>
            </a:r>
            <a:r>
              <a:rPr dirty="0" sz="1100" spc="-275">
                <a:solidFill>
                  <a:srgbClr val="727579"/>
                </a:solidFill>
                <a:latin typeface="Times New Roman"/>
                <a:cs typeface="Times New Roman"/>
              </a:rPr>
              <a:t>m</a:t>
            </a:r>
            <a:r>
              <a:rPr dirty="0" sz="1100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30">
                <a:solidFill>
                  <a:srgbClr val="727579"/>
                </a:solidFill>
                <a:latin typeface="Times New Roman"/>
                <a:cs typeface="Times New Roman"/>
              </a:rPr>
              <a:t> </a:t>
            </a:r>
            <a:r>
              <a:rPr dirty="0" sz="1100" spc="125">
                <a:solidFill>
                  <a:srgbClr val="626264"/>
                </a:solidFill>
                <a:latin typeface="Times New Roman"/>
                <a:cs typeface="Times New Roman"/>
              </a:rPr>
              <a:t>Sa</a:t>
            </a:r>
            <a:r>
              <a:rPr dirty="0" sz="1100" spc="200">
                <a:solidFill>
                  <a:srgbClr val="626264"/>
                </a:solidFill>
                <a:latin typeface="Times New Roman"/>
                <a:cs typeface="Times New Roman"/>
              </a:rPr>
              <a:t>i</a:t>
            </a:r>
            <a:r>
              <a:rPr dirty="0" sz="1100" spc="45">
                <a:solidFill>
                  <a:srgbClr val="626264"/>
                </a:solidFill>
                <a:latin typeface="Times New Roman"/>
                <a:cs typeface="Times New Roman"/>
              </a:rPr>
              <a:t>da</a:t>
            </a:r>
            <a:r>
              <a:rPr dirty="0" sz="1100" spc="-70">
                <a:solidFill>
                  <a:srgbClr val="626264"/>
                </a:solidFill>
                <a:latin typeface="Times New Roman"/>
                <a:cs typeface="Times New Roman"/>
              </a:rPr>
              <a:t> </a:t>
            </a:r>
            <a:r>
              <a:rPr dirty="0" sz="1100" spc="220">
                <a:solidFill>
                  <a:srgbClr val="626264"/>
                </a:solidFill>
                <a:latin typeface="Times New Roman"/>
                <a:cs typeface="Times New Roman"/>
              </a:rPr>
              <a:t>"</a:t>
            </a:r>
            <a:r>
              <a:rPr dirty="0" sz="1100" spc="100">
                <a:solidFill>
                  <a:srgbClr val="626264"/>
                </a:solidFill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95" y="2774856"/>
            <a:ext cx="63690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25">
                <a:solidFill>
                  <a:srgbClr val="727579"/>
                </a:solidFill>
                <a:latin typeface="Arial"/>
                <a:cs typeface="Arial"/>
              </a:rPr>
              <a:t>Messages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770" y="2774856"/>
            <a:ext cx="73787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200">
                <a:solidFill>
                  <a:srgbClr val="727579"/>
                </a:solidFill>
                <a:latin typeface="Arial"/>
                <a:cs typeface="Arial"/>
              </a:rPr>
              <a:t>D</a:t>
            </a:r>
            <a:r>
              <a:rPr dirty="0" sz="1100" spc="5">
                <a:solidFill>
                  <a:srgbClr val="8090A0"/>
                </a:solidFill>
                <a:latin typeface="Arial"/>
                <a:cs typeface="Arial"/>
              </a:rPr>
              <a:t>a</a:t>
            </a:r>
            <a:r>
              <a:rPr dirty="0" sz="1100" spc="35">
                <a:solidFill>
                  <a:srgbClr val="8090A0"/>
                </a:solidFill>
                <a:latin typeface="Arial"/>
                <a:cs typeface="Arial"/>
              </a:rPr>
              <a:t>t</a:t>
            </a:r>
            <a:r>
              <a:rPr dirty="0" sz="1100" spc="-105">
                <a:solidFill>
                  <a:srgbClr val="727579"/>
                </a:solidFill>
                <a:latin typeface="Arial"/>
                <a:cs typeface="Arial"/>
              </a:rPr>
              <a:t>a</a:t>
            </a:r>
            <a:r>
              <a:rPr dirty="0" sz="1100" spc="10">
                <a:solidFill>
                  <a:srgbClr val="727579"/>
                </a:solidFill>
                <a:latin typeface="Arial"/>
                <a:cs typeface="Arial"/>
              </a:rPr>
              <a:t> </a:t>
            </a:r>
            <a:r>
              <a:rPr dirty="0" sz="1100" spc="-114">
                <a:solidFill>
                  <a:srgbClr val="727579"/>
                </a:solidFill>
                <a:latin typeface="Arial"/>
                <a:cs typeface="Arial"/>
              </a:rPr>
              <a:t>O</a:t>
            </a:r>
            <a:r>
              <a:rPr dirty="0" sz="1100" spc="-10">
                <a:solidFill>
                  <a:srgbClr val="959793"/>
                </a:solidFill>
                <a:latin typeface="Arial"/>
                <a:cs typeface="Arial"/>
              </a:rPr>
              <a:t>ut</a:t>
            </a:r>
            <a:r>
              <a:rPr dirty="0" sz="1100" spc="-30">
                <a:solidFill>
                  <a:srgbClr val="959793"/>
                </a:solidFill>
                <a:latin typeface="Arial"/>
                <a:cs typeface="Arial"/>
              </a:rPr>
              <a:t>p</a:t>
            </a:r>
            <a:r>
              <a:rPr dirty="0" sz="1100" spc="15">
                <a:solidFill>
                  <a:srgbClr val="727579"/>
                </a:solidFill>
                <a:latin typeface="Arial"/>
                <a:cs typeface="Arial"/>
              </a:rPr>
              <a:t>ut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315" y="3014892"/>
          <a:ext cx="7839075" cy="2772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02"/>
                <a:gridCol w="1369313"/>
                <a:gridCol w="1043845"/>
                <a:gridCol w="561713"/>
                <a:gridCol w="418226"/>
                <a:gridCol w="746812"/>
                <a:gridCol w="507409"/>
                <a:gridCol w="220899"/>
                <a:gridCol w="1085472"/>
                <a:gridCol w="1008792"/>
                <a:gridCol w="631069"/>
              </a:tblGrid>
              <a:tr h="194071">
                <a:tc gridSpan="3">
                  <a:txBody>
                    <a:bodyPr/>
                    <a:lstStyle/>
                    <a:p>
                      <a:pPr marL="339090">
                        <a:lnSpc>
                          <a:spcPts val="1805"/>
                        </a:lnSpc>
                        <a:tabLst>
                          <a:tab pos="1557020" algn="l"/>
                        </a:tabLst>
                      </a:pPr>
                      <a:r>
                        <a:rPr dirty="0" sz="950" b="1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descr</a:t>
                      </a:r>
                      <a:r>
                        <a:rPr dirty="0" sz="950" spc="-40" b="1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b="1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cao</a:t>
                      </a:r>
                      <a:r>
                        <a:rPr dirty="0" sz="950" b="1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23297" sz="2325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23297" sz="2325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3297" sz="2325" spc="-97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14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escr</a:t>
                      </a:r>
                      <a:r>
                        <a:rPr dirty="0" sz="950" spc="-6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cao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4805">
                        <a:lnSpc>
                          <a:spcPts val="1730"/>
                        </a:lnSpc>
                        <a:tabLst>
                          <a:tab pos="802005" algn="l"/>
                        </a:tabLst>
                      </a:pPr>
                      <a:r>
                        <a:rPr dirty="0" baseline="20467" sz="142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baseline="20467" sz="142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0467" sz="1425" spc="16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qtd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850" b="1" i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f'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130"/>
                        </a:lnSpc>
                      </a:pPr>
                      <a:r>
                        <a:rPr dirty="0" sz="950" spc="-2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term</a:t>
                      </a:r>
                      <a:r>
                        <a:rPr dirty="0" sz="950" spc="-65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Sa</a:t>
                      </a:r>
                      <a:r>
                        <a:rPr dirty="0" sz="950" spc="-8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d'a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 spc="-114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LSa</a:t>
                      </a:r>
                      <a:r>
                        <a:rPr dirty="0" sz="950" spc="-10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114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1805"/>
                        </a:lnSpc>
                      </a:pPr>
                      <a:r>
                        <a:rPr dirty="0" baseline="-23297" sz="2325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23297" sz="2325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3297" sz="2325" spc="15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observacao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</a:pPr>
                      <a:r>
                        <a:rPr dirty="0" sz="950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descr</a:t>
                      </a:r>
                      <a:r>
                        <a:rPr dirty="0" sz="950" spc="-40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b="1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cao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8745">
                <a:tc gridSpan="6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tabLst>
                          <a:tab pos="1785620" algn="l"/>
                          <a:tab pos="3688079" algn="l"/>
                        </a:tabLst>
                      </a:pPr>
                      <a:r>
                        <a:rPr dirty="0" baseline="-10582" sz="1575" b="1" i="1">
                          <a:solidFill>
                            <a:srgbClr val="727579"/>
                          </a:solidFill>
                          <a:latin typeface="Times New Roman"/>
                          <a:cs typeface="Times New Roman"/>
                        </a:rPr>
                        <a:t>.A</a:t>
                      </a:r>
                      <a:r>
                        <a:rPr dirty="0" baseline="-10582" sz="1575" b="1" i="1">
                          <a:solidFill>
                            <a:srgbClr val="727579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baseline="-10582" sz="1575" spc="7" b="1" i="1">
                          <a:solidFill>
                            <a:srgbClr val="7275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923" sz="142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ch</a:t>
                      </a:r>
                      <a:r>
                        <a:rPr dirty="0" baseline="2923" sz="1425" spc="37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923" sz="1425" spc="-52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baseline="2923" sz="142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acter</a:t>
                      </a:r>
                      <a:r>
                        <a:rPr dirty="0" baseline="2923" sz="1425" spc="-37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 spc="-22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2923" sz="1425" spc="-97">
                          <a:solidFill>
                            <a:srgbClr val="52677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2923" sz="1425" spc="-75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baseline="2923" sz="1425" spc="-5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baseline="2923" sz="1425" spc="-1019">
                          <a:solidFill>
                            <a:srgbClr val="AAAA9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dirty="0" baseline="2923" sz="1425" spc="-1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 spc="-179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2923" sz="142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2923" sz="1425" spc="-97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baseline="2923" sz="1425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dirty="0" baseline="2923" sz="1425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chara</a:t>
                      </a:r>
                      <a:r>
                        <a:rPr dirty="0" sz="950" spc="-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950" spc="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dirty="0" sz="950" spc="-1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dirty="0" sz="950" spc="-36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950" spc="-68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dirty="0" sz="950" spc="-15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5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50" spc="-170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fà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dirty="0" sz="950" spc="-125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923" sz="1425" spc="-22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nte</a:t>
                      </a:r>
                      <a:r>
                        <a:rPr dirty="0" baseline="2923" sz="1425" spc="-13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baseline="2923" sz="142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2923" sz="142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2923" sz="1425" spc="-22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2923" sz="142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nte</a:t>
                      </a:r>
                      <a:r>
                        <a:rPr dirty="0" baseline="2923" sz="1425" spc="-157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dirty="0" baseline="2923" sz="142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baseline="2923" sz="142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tabLst>
                          <a:tab pos="844550" algn="l"/>
                        </a:tabLst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950" spc="-9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950" spc="1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125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act</a:t>
                      </a:r>
                      <a:r>
                        <a:rPr dirty="0" sz="950" spc="-4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spc="-9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vary</a:t>
                      </a:r>
                      <a:r>
                        <a:rPr dirty="0" sz="950" spc="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dirty="0" sz="950" spc="-7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50" spc="-9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 spc="-55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7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fà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950" spc="6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950" spc="-9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aract</a:t>
                      </a:r>
                      <a:r>
                        <a:rPr dirty="0" sz="950" spc="-1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spc="-9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vary</a:t>
                      </a:r>
                      <a:r>
                        <a:rPr dirty="0" sz="950" spc="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dirty="0" sz="950" spc="-7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2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50" spc="-5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fà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818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Roupas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950" spc="-1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250">
                          <a:solidFill>
                            <a:srgbClr val="AAAA9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sa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4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50" spc="-994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12-04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21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34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dirty="0" sz="950" spc="3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-140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4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76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Roupas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Ve</a:t>
                      </a:r>
                      <a:r>
                        <a:rPr dirty="0" sz="950" spc="-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 spc="-10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114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2024</a:t>
                      </a:r>
                      <a:r>
                        <a:rPr dirty="0" sz="950" spc="-1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-254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 spc="-470">
                          <a:solidFill>
                            <a:srgbClr val="6E466E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 spc="-745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21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34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Ve</a:t>
                      </a:r>
                      <a:r>
                        <a:rPr dirty="0" sz="950" spc="-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950" spc="-6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 spc="-250">
                          <a:solidFill>
                            <a:srgbClr val="97AAA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76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3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1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mentos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950" spc="1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25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spc="-80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dirty="0" sz="950" spc="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5Kg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2022</a:t>
                      </a:r>
                      <a:r>
                        <a:rPr dirty="0" sz="950" spc="-8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 spc="-254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 spc="-4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11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185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Doa</a:t>
                      </a:r>
                      <a:r>
                        <a:rPr dirty="0" sz="950" spc="-10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766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 spc="-1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óv</a:t>
                      </a:r>
                      <a:r>
                        <a:rPr dirty="0" sz="950" spc="-37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68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Cad</a:t>
                      </a:r>
                      <a:r>
                        <a:rPr dirty="0" sz="950" spc="-38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68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ra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2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950" spc="-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7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21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34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Descartado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76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1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125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8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950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 spc="-40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950" spc="-17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455">
                          <a:solidFill>
                            <a:srgbClr val="AAAA9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-30">
                          <a:solidFill>
                            <a:srgbClr val="AAAA9E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ão</a:t>
                      </a:r>
                      <a:r>
                        <a:rPr dirty="0" sz="950" spc="-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9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Kg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dirty="0" sz="950" spc="-8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9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50" spc="-65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-254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 spc="-37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745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 spc="-7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11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185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Perd</a:t>
                      </a:r>
                      <a:r>
                        <a:rPr dirty="0" sz="950" spc="-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766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 spc="-1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dirty="0" sz="950" spc="-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950" spc="-9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950" spc="-9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dirty="0" sz="950" spc="-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-25">
                          <a:solidFill>
                            <a:srgbClr val="44546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 spc="-5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spc="-16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ção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 spc="-7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 spc="50">
                          <a:solidFill>
                            <a:srgbClr val="52677B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250">
                          <a:solidFill>
                            <a:srgbClr val="97AAA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</a:pPr>
                      <a:r>
                        <a:rPr dirty="0" sz="950" spc="-17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2023</a:t>
                      </a:r>
                      <a:r>
                        <a:rPr dirty="0" sz="950" spc="-8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08</a:t>
                      </a:r>
                      <a:r>
                        <a:rPr dirty="0" sz="950" spc="-3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11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185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dirty="0" sz="950" spc="3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-140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4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76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 spc="-1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dirty="0" sz="950" spc="-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950" spc="-9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950" spc="-9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dirty="0" sz="950" spc="-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-25">
                          <a:solidFill>
                            <a:srgbClr val="44546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 spc="-135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ção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dirty="0" sz="950" spc="-50">
                          <a:solidFill>
                            <a:srgbClr val="44546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 spc="-2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sz="950" spc="-32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950" spc="-680">
                          <a:solidFill>
                            <a:srgbClr val="97AAA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</a:pPr>
                      <a:r>
                        <a:rPr dirty="0" sz="950" spc="-17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4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50" spc="-994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 spc="-36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 spc="-58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994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21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34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dirty="0" sz="950" spc="3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 spc="-140">
                          <a:solidFill>
                            <a:srgbClr val="60779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45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48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Roupas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950" spc="-2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 spc="-405">
                          <a:solidFill>
                            <a:srgbClr val="AAAA9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sa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2024</a:t>
                      </a:r>
                      <a:r>
                        <a:rPr dirty="0" sz="950" spc="-1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950" spc="-9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21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34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Desc</a:t>
                      </a:r>
                      <a:r>
                        <a:rPr dirty="0" sz="950" spc="1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35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tado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242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 spc="-1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óv</a:t>
                      </a:r>
                      <a:r>
                        <a:rPr dirty="0" sz="950" spc="-37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68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dirty="0" sz="950" spc="-1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esa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-65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-254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 spc="-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21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34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Descartado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40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950" spc="-17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950" spc="-3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 spc="-1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1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tro</a:t>
                      </a:r>
                      <a:r>
                        <a:rPr dirty="0" sz="950" spc="-5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ome</a:t>
                      </a:r>
                      <a:r>
                        <a:rPr dirty="0" sz="950" spc="-3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5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50" spc="-100">
                          <a:solidFill>
                            <a:srgbClr val="8090A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626264"/>
                          </a:solidFill>
                          <a:latin typeface="Arial"/>
                          <a:cs typeface="Arial"/>
                        </a:rPr>
                        <a:t>cos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dirty="0" sz="950" spc="-11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dirty="0" sz="950" spc="-7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zer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202</a:t>
                      </a:r>
                      <a:r>
                        <a:rPr dirty="0" sz="950" spc="-2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5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2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950" spc="-4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7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xx</a:t>
                      </a:r>
                      <a:r>
                        <a:rPr dirty="0" sz="1100" spc="1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100" spc="-210">
                          <a:solidFill>
                            <a:srgbClr val="4D4B4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34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>
                          <a:solidFill>
                            <a:srgbClr val="9597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Ve</a:t>
                      </a:r>
                      <a:r>
                        <a:rPr dirty="0" sz="950" spc="-4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950" spc="-65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950" spc="-250">
                          <a:solidFill>
                            <a:srgbClr val="97AAA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50">
                          <a:solidFill>
                            <a:srgbClr val="727579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1354573"/>
            <a:ext cx="8040370" cy="50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Slide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obr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faze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modelagen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monta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banc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dado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oferecidos pel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professora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1287" y="518499"/>
            <a:ext cx="29495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45"/>
              </a:lnSpc>
            </a:pP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6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.</a:t>
            </a:r>
            <a:r>
              <a:rPr dirty="0" sz="3400" spc="1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Referê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n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c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i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as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756" y="236232"/>
            <a:ext cx="938771" cy="1031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6703" y="2639567"/>
            <a:ext cx="2343911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4167" y="2639567"/>
            <a:ext cx="672083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7622" y="2822480"/>
            <a:ext cx="196850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066CC"/>
                </a:solidFill>
                <a:latin typeface="Arial"/>
                <a:cs typeface="Arial"/>
              </a:rPr>
              <a:t>O</a:t>
            </a:r>
            <a:r>
              <a:rPr dirty="0" sz="3200" spc="-5" b="1">
                <a:solidFill>
                  <a:srgbClr val="0066CC"/>
                </a:solidFill>
                <a:latin typeface="Arial"/>
                <a:cs typeface="Arial"/>
              </a:rPr>
              <a:t>b</a:t>
            </a:r>
            <a:r>
              <a:rPr dirty="0" sz="3200" b="1">
                <a:solidFill>
                  <a:srgbClr val="0066CC"/>
                </a:solidFill>
                <a:latin typeface="Arial"/>
                <a:cs typeface="Arial"/>
              </a:rPr>
              <a:t>r</a:t>
            </a:r>
            <a:r>
              <a:rPr dirty="0" sz="3200" spc="-5" b="1">
                <a:solidFill>
                  <a:srgbClr val="0066CC"/>
                </a:solidFill>
                <a:latin typeface="Arial"/>
                <a:cs typeface="Arial"/>
              </a:rPr>
              <a:t>ig</a:t>
            </a:r>
            <a:r>
              <a:rPr dirty="0" sz="3200" spc="-10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3200" spc="-5" b="1">
                <a:solidFill>
                  <a:srgbClr val="0066CC"/>
                </a:solidFill>
                <a:latin typeface="Arial"/>
                <a:cs typeface="Arial"/>
              </a:rPr>
              <a:t>do</a:t>
            </a:r>
            <a:r>
              <a:rPr dirty="0" sz="3200" b="1">
                <a:solidFill>
                  <a:srgbClr val="0066CC"/>
                </a:solidFill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6107" y="4087843"/>
            <a:ext cx="4889500" cy="713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E</a:t>
            </a:r>
            <a:r>
              <a:rPr dirty="0" sz="2400" b="1">
                <a:latin typeface="Arial"/>
                <a:cs typeface="Arial"/>
              </a:rPr>
              <a:t>liz</a:t>
            </a:r>
            <a:r>
              <a:rPr dirty="0" sz="2400" spc="-5" b="1">
                <a:latin typeface="Arial"/>
                <a:cs typeface="Arial"/>
              </a:rPr>
              <a:t>e</a:t>
            </a:r>
            <a:r>
              <a:rPr dirty="0" sz="2400" b="1">
                <a:latin typeface="Arial"/>
                <a:cs typeface="Arial"/>
              </a:rPr>
              <a:t>u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Co</a:t>
            </a: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 spc="-5" b="1">
                <a:latin typeface="Arial"/>
                <a:cs typeface="Arial"/>
              </a:rPr>
              <a:t>de</a:t>
            </a:r>
            <a:r>
              <a:rPr dirty="0" sz="2400" b="1">
                <a:latin typeface="Arial"/>
                <a:cs typeface="Arial"/>
              </a:rPr>
              <a:t>iro </a:t>
            </a:r>
            <a:r>
              <a:rPr dirty="0" sz="2400" spc="-5" b="1">
                <a:latin typeface="Arial"/>
                <a:cs typeface="Arial"/>
              </a:rPr>
              <a:t>d</a:t>
            </a:r>
            <a:r>
              <a:rPr dirty="0" sz="2400" b="1">
                <a:latin typeface="Arial"/>
                <a:cs typeface="Arial"/>
              </a:rPr>
              <a:t>o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</a:t>
            </a:r>
            <a:r>
              <a:rPr dirty="0" sz="2400" b="1">
                <a:latin typeface="Arial"/>
                <a:cs typeface="Arial"/>
              </a:rPr>
              <a:t>m</a:t>
            </a:r>
            <a:r>
              <a:rPr dirty="0" sz="2400" spc="-5" b="1">
                <a:latin typeface="Arial"/>
                <a:cs typeface="Arial"/>
              </a:rPr>
              <a:t>a</a:t>
            </a: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 spc="-5" b="1">
                <a:latin typeface="Arial"/>
                <a:cs typeface="Arial"/>
              </a:rPr>
              <a:t>a</a:t>
            </a:r>
            <a:r>
              <a:rPr dirty="0" sz="2400" b="1">
                <a:latin typeface="Arial"/>
                <a:cs typeface="Arial"/>
              </a:rPr>
              <a:t>l</a:t>
            </a:r>
            <a:r>
              <a:rPr dirty="0" sz="2400" spc="20" b="1">
                <a:latin typeface="Arial"/>
                <a:cs typeface="Arial"/>
              </a:rPr>
              <a:t> </a:t>
            </a:r>
            <a:r>
              <a:rPr dirty="0" sz="2400" spc="-140" b="1">
                <a:latin typeface="Arial"/>
                <a:cs typeface="Arial"/>
              </a:rPr>
              <a:t>V</a:t>
            </a:r>
            <a:r>
              <a:rPr dirty="0" sz="2400" spc="-5" b="1">
                <a:latin typeface="Arial"/>
                <a:cs typeface="Arial"/>
              </a:rPr>
              <a:t>a</a:t>
            </a:r>
            <a:r>
              <a:rPr dirty="0" sz="2400" b="1">
                <a:latin typeface="Arial"/>
                <a:cs typeface="Arial"/>
              </a:rPr>
              <a:t>il</a:t>
            </a:r>
            <a:r>
              <a:rPr dirty="0" sz="2400" spc="-5" b="1">
                <a:latin typeface="Arial"/>
                <a:cs typeface="Arial"/>
              </a:rPr>
              <a:t>ant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z="1800" spc="-5" b="1">
                <a:solidFill>
                  <a:srgbClr val="0066CC"/>
                </a:solidFill>
                <a:latin typeface="Arial"/>
                <a:cs typeface="Arial"/>
              </a:rPr>
              <a:t>Em</a:t>
            </a:r>
            <a:r>
              <a:rPr dirty="0" sz="1800" spc="-10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0066CC"/>
                </a:solidFill>
                <a:latin typeface="Arial"/>
                <a:cs typeface="Arial"/>
              </a:rPr>
              <a:t>il: </a:t>
            </a:r>
            <a:r>
              <a:rPr dirty="0" sz="1800" spc="-10">
                <a:latin typeface="Arial"/>
                <a:cs typeface="Arial"/>
                <a:hlinkClick r:id="rId4"/>
              </a:rPr>
              <a:t>a</a:t>
            </a:r>
            <a:r>
              <a:rPr dirty="0" sz="1800">
                <a:latin typeface="Arial"/>
                <a:cs typeface="Arial"/>
                <a:hlinkClick r:id="rId4"/>
              </a:rPr>
              <a:t>m</a:t>
            </a:r>
            <a:r>
              <a:rPr dirty="0" sz="1800" spc="-10">
                <a:latin typeface="Arial"/>
                <a:cs typeface="Arial"/>
                <a:hlinkClick r:id="rId4"/>
              </a:rPr>
              <a:t>a</a:t>
            </a:r>
            <a:r>
              <a:rPr dirty="0" sz="1800">
                <a:latin typeface="Arial"/>
                <a:cs typeface="Arial"/>
                <a:hlinkClick r:id="rId4"/>
              </a:rPr>
              <a:t>r</a:t>
            </a:r>
            <a:r>
              <a:rPr dirty="0" sz="1800" spc="-10">
                <a:latin typeface="Arial"/>
                <a:cs typeface="Arial"/>
                <a:hlinkClick r:id="rId4"/>
              </a:rPr>
              <a:t>a</a:t>
            </a:r>
            <a:r>
              <a:rPr dirty="0" sz="1800" spc="-5">
                <a:latin typeface="Arial"/>
                <a:cs typeface="Arial"/>
                <a:hlinkClick r:id="rId4"/>
              </a:rPr>
              <a:t>l</a:t>
            </a:r>
            <a:r>
              <a:rPr dirty="0" sz="1800">
                <a:latin typeface="Arial"/>
                <a:cs typeface="Arial"/>
                <a:hlinkClick r:id="rId4"/>
              </a:rPr>
              <a:t>.</a:t>
            </a:r>
            <a:r>
              <a:rPr dirty="0" sz="1800" spc="-10">
                <a:latin typeface="Arial"/>
                <a:cs typeface="Arial"/>
                <a:hlinkClick r:id="rId4"/>
              </a:rPr>
              <a:t>e</a:t>
            </a:r>
            <a:r>
              <a:rPr dirty="0" sz="1800" spc="-5">
                <a:latin typeface="Arial"/>
                <a:cs typeface="Arial"/>
                <a:hlinkClick r:id="rId4"/>
              </a:rPr>
              <a:t>li</a:t>
            </a:r>
            <a:r>
              <a:rPr dirty="0" sz="1800">
                <a:latin typeface="Arial"/>
                <a:cs typeface="Arial"/>
                <a:hlinkClick r:id="rId4"/>
              </a:rPr>
              <a:t>z</a:t>
            </a:r>
            <a:r>
              <a:rPr dirty="0" sz="1800" spc="-10">
                <a:latin typeface="Arial"/>
                <a:cs typeface="Arial"/>
                <a:hlinkClick r:id="rId4"/>
              </a:rPr>
              <a:t>eu</a:t>
            </a:r>
            <a:r>
              <a:rPr dirty="0" sz="1800" spc="-5">
                <a:latin typeface="Arial"/>
                <a:cs typeface="Arial"/>
                <a:hlinkClick r:id="rId4"/>
              </a:rPr>
              <a:t>@</a:t>
            </a:r>
            <a:r>
              <a:rPr dirty="0" sz="1800" spc="-10">
                <a:latin typeface="Arial"/>
                <a:cs typeface="Arial"/>
                <a:hlinkClick r:id="rId4"/>
              </a:rPr>
              <a:t>e</a:t>
            </a:r>
            <a:r>
              <a:rPr dirty="0" sz="1800">
                <a:latin typeface="Arial"/>
                <a:cs typeface="Arial"/>
                <a:hlinkClick r:id="rId4"/>
              </a:rPr>
              <a:t>st</a:t>
            </a:r>
            <a:r>
              <a:rPr dirty="0" sz="1800" spc="-10">
                <a:latin typeface="Arial"/>
                <a:cs typeface="Arial"/>
                <a:hlinkClick r:id="rId4"/>
              </a:rPr>
              <a:t>udan</a:t>
            </a:r>
            <a:r>
              <a:rPr dirty="0" sz="1800">
                <a:latin typeface="Arial"/>
                <a:cs typeface="Arial"/>
                <a:hlinkClick r:id="rId4"/>
              </a:rPr>
              <a:t>t</a:t>
            </a:r>
            <a:r>
              <a:rPr dirty="0" sz="1800" spc="-10">
                <a:latin typeface="Arial"/>
                <a:cs typeface="Arial"/>
                <a:hlinkClick r:id="rId4"/>
              </a:rPr>
              <a:t>e</a:t>
            </a:r>
            <a:r>
              <a:rPr dirty="0" sz="1800">
                <a:latin typeface="Arial"/>
                <a:cs typeface="Arial"/>
                <a:hlinkClick r:id="rId4"/>
              </a:rPr>
              <a:t>.</a:t>
            </a:r>
            <a:r>
              <a:rPr dirty="0" sz="1800" spc="-5">
                <a:latin typeface="Arial"/>
                <a:cs typeface="Arial"/>
                <a:hlinkClick r:id="rId4"/>
              </a:rPr>
              <a:t>i</a:t>
            </a:r>
            <a:r>
              <a:rPr dirty="0" sz="1800">
                <a:latin typeface="Arial"/>
                <a:cs typeface="Arial"/>
                <a:hlinkClick r:id="rId4"/>
              </a:rPr>
              <a:t>fmt.</a:t>
            </a:r>
            <a:r>
              <a:rPr dirty="0" sz="1800" spc="-10">
                <a:latin typeface="Arial"/>
                <a:cs typeface="Arial"/>
                <a:hlinkClick r:id="rId4"/>
              </a:rPr>
              <a:t>edu</a:t>
            </a:r>
            <a:r>
              <a:rPr dirty="0" sz="1800">
                <a:latin typeface="Arial"/>
                <a:cs typeface="Arial"/>
                <a:hlinkClick r:id="rId4"/>
              </a:rPr>
              <a:t>.</a:t>
            </a:r>
            <a:r>
              <a:rPr dirty="0" sz="1800" spc="-10">
                <a:latin typeface="Arial"/>
                <a:cs typeface="Arial"/>
                <a:hlinkClick r:id="rId4"/>
              </a:rPr>
              <a:t>br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1147" y="1267968"/>
            <a:ext cx="1648967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latin typeface="Arial"/>
                <a:cs typeface="Arial"/>
              </a:rPr>
              <a:t>A</a:t>
            </a:r>
            <a:r>
              <a:rPr dirty="0" sz="3600" spc="-5">
                <a:latin typeface="Arial"/>
                <a:cs typeface="Arial"/>
              </a:rPr>
              <a:t>g</a:t>
            </a:r>
            <a:r>
              <a:rPr dirty="0" sz="3600">
                <a:latin typeface="Arial"/>
                <a:cs typeface="Arial"/>
              </a:rPr>
              <a:t>e</a:t>
            </a:r>
            <a:r>
              <a:rPr dirty="0" sz="3600" spc="-5">
                <a:latin typeface="Arial"/>
                <a:cs typeface="Arial"/>
              </a:rPr>
              <a:t>nda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756" y="236232"/>
            <a:ext cx="938771" cy="1031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5114" y="1715889"/>
            <a:ext cx="2771140" cy="3385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635" indent="-368935">
              <a:lnSpc>
                <a:spcPct val="100000"/>
              </a:lnSpc>
              <a:buFont typeface="Arial"/>
              <a:buAutoNum type="arabicPeriod"/>
              <a:tabLst>
                <a:tab pos="382270" algn="l"/>
              </a:tabLst>
            </a:pP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 spc="5">
                <a:latin typeface="Arial"/>
                <a:cs typeface="Arial"/>
              </a:rPr>
              <a:t>n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odução</a:t>
            </a:r>
            <a:endParaRPr sz="2600">
              <a:latin typeface="Arial"/>
              <a:cs typeface="Arial"/>
            </a:endParaRPr>
          </a:p>
          <a:p>
            <a:pPr marL="381635" indent="-368935">
              <a:lnSpc>
                <a:spcPct val="100000"/>
              </a:lnSpc>
              <a:spcBef>
                <a:spcPts val="1560"/>
              </a:spcBef>
              <a:buFont typeface="Arial"/>
              <a:buAutoNum type="arabicPeriod"/>
              <a:tabLst>
                <a:tab pos="382270" algn="l"/>
              </a:tabLst>
            </a:pP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>
                <a:latin typeface="Arial"/>
                <a:cs typeface="Arial"/>
              </a:rPr>
              <a:t>de</a:t>
            </a: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>
                <a:latin typeface="Arial"/>
                <a:cs typeface="Arial"/>
              </a:rPr>
              <a:t>a C</a:t>
            </a:r>
            <a:r>
              <a:rPr dirty="0" sz="2600" spc="5">
                <a:latin typeface="Arial"/>
                <a:cs typeface="Arial"/>
              </a:rPr>
              <a:t>once</a:t>
            </a: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5">
                <a:latin typeface="Arial"/>
                <a:cs typeface="Arial"/>
              </a:rPr>
              <a:t>ual</a:t>
            </a:r>
            <a:endParaRPr sz="2600">
              <a:latin typeface="Arial"/>
              <a:cs typeface="Arial"/>
            </a:endParaRPr>
          </a:p>
          <a:p>
            <a:pPr marL="382270" indent="-368935">
              <a:lnSpc>
                <a:spcPct val="100000"/>
              </a:lnSpc>
              <a:spcBef>
                <a:spcPts val="1560"/>
              </a:spcBef>
              <a:buFont typeface="Arial"/>
              <a:buAutoNum type="arabicPeriod"/>
              <a:tabLst>
                <a:tab pos="382905" algn="l"/>
              </a:tabLst>
            </a:pPr>
            <a:r>
              <a:rPr dirty="0" sz="2600">
                <a:latin typeface="Arial"/>
                <a:cs typeface="Arial"/>
              </a:rPr>
              <a:t>M</a:t>
            </a:r>
            <a:r>
              <a:rPr dirty="0" sz="2600" spc="5">
                <a:latin typeface="Arial"/>
                <a:cs typeface="Arial"/>
              </a:rPr>
              <a:t>ode</a:t>
            </a:r>
            <a:r>
              <a:rPr dirty="0" sz="2600" spc="-5">
                <a:latin typeface="Arial"/>
                <a:cs typeface="Arial"/>
              </a:rPr>
              <a:t>l</a:t>
            </a:r>
            <a:r>
              <a:rPr dirty="0" sz="2600" spc="5">
                <a:latin typeface="Arial"/>
                <a:cs typeface="Arial"/>
              </a:rPr>
              <a:t>agem</a:t>
            </a:r>
            <a:endParaRPr sz="2600">
              <a:latin typeface="Arial"/>
              <a:cs typeface="Arial"/>
            </a:endParaRPr>
          </a:p>
          <a:p>
            <a:pPr marL="382270" indent="-368935">
              <a:lnSpc>
                <a:spcPct val="100000"/>
              </a:lnSpc>
              <a:spcBef>
                <a:spcPts val="1560"/>
              </a:spcBef>
              <a:buFont typeface="Arial"/>
              <a:buAutoNum type="arabicPeriod"/>
              <a:tabLst>
                <a:tab pos="382905" algn="l"/>
              </a:tabLst>
            </a:pPr>
            <a:r>
              <a:rPr dirty="0" sz="2600" spc="5">
                <a:latin typeface="Arial"/>
                <a:cs typeface="Arial"/>
              </a:rPr>
              <a:t>Povoamento</a:t>
            </a:r>
            <a:endParaRPr sz="2600">
              <a:latin typeface="Arial"/>
              <a:cs typeface="Arial"/>
            </a:endParaRPr>
          </a:p>
          <a:p>
            <a:pPr marL="387985" indent="-369570">
              <a:lnSpc>
                <a:spcPct val="100000"/>
              </a:lnSpc>
              <a:spcBef>
                <a:spcPts val="1355"/>
              </a:spcBef>
              <a:buFont typeface="Arial"/>
              <a:buAutoNum type="arabicPeriod" startAt="5"/>
              <a:tabLst>
                <a:tab pos="388620" algn="l"/>
              </a:tabLst>
            </a:pPr>
            <a:r>
              <a:rPr dirty="0" sz="2600" spc="5">
                <a:latin typeface="Arial"/>
                <a:cs typeface="Arial"/>
              </a:rPr>
              <a:t>Consultas</a:t>
            </a:r>
            <a:endParaRPr sz="2600">
              <a:latin typeface="Arial"/>
              <a:cs typeface="Arial"/>
            </a:endParaRPr>
          </a:p>
          <a:p>
            <a:pPr marL="382270" indent="-368935">
              <a:lnSpc>
                <a:spcPct val="100000"/>
              </a:lnSpc>
              <a:spcBef>
                <a:spcPts val="2220"/>
              </a:spcBef>
              <a:buFont typeface="Arial"/>
              <a:buAutoNum type="arabicPeriod" startAt="5"/>
              <a:tabLst>
                <a:tab pos="382905" algn="l"/>
              </a:tabLst>
            </a:pPr>
            <a:r>
              <a:rPr dirty="0" sz="2600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e</a:t>
            </a:r>
            <a:r>
              <a:rPr dirty="0" sz="2600" spc="-5">
                <a:latin typeface="Arial"/>
                <a:cs typeface="Arial"/>
              </a:rPr>
              <a:t>f</a:t>
            </a:r>
            <a:r>
              <a:rPr dirty="0" sz="2600" spc="5">
                <a:latin typeface="Arial"/>
                <a:cs typeface="Arial"/>
              </a:rPr>
              <a:t>e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ênc</a:t>
            </a: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 spc="5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79986"/>
            <a:ext cx="8286750" cy="5269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470534" marR="94615" indent="-457834">
              <a:lnSpc>
                <a:spcPct val="150000"/>
              </a:lnSpc>
              <a:buFont typeface="Arial"/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E</a:t>
            </a:r>
            <a:r>
              <a:rPr dirty="0" sz="2600" spc="5">
                <a:latin typeface="Arial"/>
                <a:cs typeface="Arial"/>
              </a:rPr>
              <a:t>s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>
                <a:latin typeface="Arial"/>
                <a:cs typeface="Arial"/>
              </a:rPr>
              <a:t>e</a:t>
            </a:r>
            <a:r>
              <a:rPr dirty="0" sz="2600" spc="31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p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 spc="-5">
                <a:latin typeface="Arial"/>
                <a:cs typeface="Arial"/>
              </a:rPr>
              <a:t>j</a:t>
            </a:r>
            <a:r>
              <a:rPr dirty="0" sz="2600" spc="-10">
                <a:latin typeface="Arial"/>
                <a:cs typeface="Arial"/>
              </a:rPr>
              <a:t>e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 spc="3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>
                <a:latin typeface="Arial"/>
                <a:cs typeface="Arial"/>
              </a:rPr>
              <a:t>em</a:t>
            </a:r>
            <a:r>
              <a:rPr dirty="0" sz="2600" spc="3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325">
                <a:latin typeface="Arial"/>
                <a:cs typeface="Arial"/>
              </a:rPr>
              <a:t> </a:t>
            </a:r>
            <a:r>
              <a:rPr dirty="0" sz="2600" spc="10">
                <a:latin typeface="Arial"/>
                <a:cs typeface="Arial"/>
              </a:rPr>
              <a:t>i</a:t>
            </a:r>
            <a:r>
              <a:rPr dirty="0" sz="2600" spc="5">
                <a:latin typeface="Arial"/>
                <a:cs typeface="Arial"/>
              </a:rPr>
              <a:t>n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5">
                <a:latin typeface="Arial"/>
                <a:cs typeface="Arial"/>
              </a:rPr>
              <a:t>ençã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 spc="31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e</a:t>
            </a:r>
            <a:r>
              <a:rPr dirty="0" sz="2600" spc="3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</a:t>
            </a:r>
            <a:r>
              <a:rPr dirty="0" sz="2600" spc="5">
                <a:latin typeface="Arial"/>
                <a:cs typeface="Arial"/>
              </a:rPr>
              <a:t>on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5">
                <a:latin typeface="Arial"/>
                <a:cs typeface="Arial"/>
              </a:rPr>
              <a:t>a</a:t>
            </a:r>
            <a:r>
              <a:rPr dirty="0" sz="2600">
                <a:latin typeface="Arial"/>
                <a:cs typeface="Arial"/>
              </a:rPr>
              <a:t>r</a:t>
            </a:r>
            <a:r>
              <a:rPr dirty="0" sz="2600" spc="31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u</a:t>
            </a:r>
            <a:r>
              <a:rPr dirty="0" sz="2600">
                <a:latin typeface="Arial"/>
                <a:cs typeface="Arial"/>
              </a:rPr>
              <a:t>m</a:t>
            </a:r>
            <a:r>
              <a:rPr dirty="0" sz="2600" spc="31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s</a:t>
            </a:r>
            <a:r>
              <a:rPr dirty="0" sz="2600" spc="-15">
                <a:latin typeface="Arial"/>
                <a:cs typeface="Arial"/>
              </a:rPr>
              <a:t>i</a:t>
            </a:r>
            <a:r>
              <a:rPr dirty="0" sz="2600" spc="5">
                <a:latin typeface="Arial"/>
                <a:cs typeface="Arial"/>
              </a:rPr>
              <a:t>s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5">
                <a:latin typeface="Arial"/>
                <a:cs typeface="Arial"/>
              </a:rPr>
              <a:t>e</a:t>
            </a:r>
            <a:r>
              <a:rPr dirty="0" sz="2600" spc="-10">
                <a:latin typeface="Arial"/>
                <a:cs typeface="Arial"/>
              </a:rPr>
              <a:t>m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e</a:t>
            </a:r>
            <a:r>
              <a:rPr dirty="0" sz="2600" spc="15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con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o</a:t>
            </a:r>
            <a:r>
              <a:rPr dirty="0" sz="2600" spc="-15">
                <a:latin typeface="Arial"/>
                <a:cs typeface="Arial"/>
              </a:rPr>
              <a:t>l</a:t>
            </a:r>
            <a:r>
              <a:rPr dirty="0" sz="2600">
                <a:latin typeface="Arial"/>
                <a:cs typeface="Arial"/>
              </a:rPr>
              <a:t>e</a:t>
            </a:r>
            <a:r>
              <a:rPr dirty="0" sz="2600" spc="15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 spc="15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>
                <a:latin typeface="Arial"/>
                <a:cs typeface="Arial"/>
              </a:rPr>
              <a:t>n</a:t>
            </a:r>
            <a:r>
              <a:rPr dirty="0" sz="2600" spc="5">
                <a:latin typeface="Arial"/>
                <a:cs typeface="Arial"/>
              </a:rPr>
              <a:t>v</a:t>
            </a:r>
            <a:r>
              <a:rPr dirty="0" sz="2600" spc="-10">
                <a:latin typeface="Arial"/>
                <a:cs typeface="Arial"/>
              </a:rPr>
              <a:t>e</a:t>
            </a:r>
            <a:r>
              <a:rPr dirty="0" sz="2600">
                <a:latin typeface="Arial"/>
                <a:cs typeface="Arial"/>
              </a:rPr>
              <a:t>n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>
                <a:latin typeface="Arial"/>
                <a:cs typeface="Arial"/>
              </a:rPr>
              <a:t>á</a:t>
            </a:r>
            <a:r>
              <a:rPr dirty="0" sz="2600" spc="-5">
                <a:latin typeface="Arial"/>
                <a:cs typeface="Arial"/>
              </a:rPr>
              <a:t>ri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 spc="15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e</a:t>
            </a:r>
            <a:r>
              <a:rPr dirty="0" sz="2600" spc="1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uma</a:t>
            </a:r>
            <a:r>
              <a:rPr dirty="0" sz="2600" spc="155">
                <a:latin typeface="Arial"/>
                <a:cs typeface="Arial"/>
              </a:rPr>
              <a:t> </a:t>
            </a:r>
            <a:r>
              <a:rPr dirty="0" sz="2600" spc="-15">
                <a:latin typeface="Arial"/>
                <a:cs typeface="Arial"/>
              </a:rPr>
              <a:t>O</a:t>
            </a:r>
            <a:r>
              <a:rPr dirty="0" sz="2600">
                <a:latin typeface="Arial"/>
                <a:cs typeface="Arial"/>
              </a:rPr>
              <a:t>N</a:t>
            </a:r>
            <a:r>
              <a:rPr dirty="0" sz="2600" spc="-15">
                <a:latin typeface="Arial"/>
                <a:cs typeface="Arial"/>
              </a:rPr>
              <a:t>G</a:t>
            </a:r>
            <a:r>
              <a:rPr dirty="0" sz="2600">
                <a:latin typeface="Arial"/>
                <a:cs typeface="Arial"/>
              </a:rPr>
              <a:t>,</a:t>
            </a:r>
            <a:r>
              <a:rPr dirty="0" sz="2600" spc="15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con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o</a:t>
            </a:r>
            <a:r>
              <a:rPr dirty="0" sz="2600" spc="-5">
                <a:latin typeface="Arial"/>
                <a:cs typeface="Arial"/>
              </a:rPr>
              <a:t>l</a:t>
            </a:r>
            <a:r>
              <a:rPr dirty="0" sz="2600" spc="5">
                <a:latin typeface="Arial"/>
                <a:cs typeface="Arial"/>
              </a:rPr>
              <a:t>an</a:t>
            </a:r>
            <a:r>
              <a:rPr dirty="0" sz="2600" spc="-10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a</a:t>
            </a:r>
            <a:r>
              <a:rPr dirty="0" sz="2600">
                <a:latin typeface="Arial"/>
                <a:cs typeface="Arial"/>
              </a:rPr>
              <a:t>s </a:t>
            </a:r>
            <a:r>
              <a:rPr dirty="0" sz="2600" spc="5">
                <a:latin typeface="Arial"/>
                <a:cs typeface="Arial"/>
              </a:rPr>
              <a:t>en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ada</a:t>
            </a:r>
            <a:r>
              <a:rPr dirty="0" sz="2600">
                <a:latin typeface="Arial"/>
                <a:cs typeface="Arial"/>
              </a:rPr>
              <a:t>s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 </a:t>
            </a:r>
            <a:r>
              <a:rPr dirty="0" sz="2600" spc="5">
                <a:latin typeface="Arial"/>
                <a:cs typeface="Arial"/>
              </a:rPr>
              <a:t>sa</a:t>
            </a:r>
            <a:r>
              <a:rPr dirty="0" sz="2600" spc="-5">
                <a:latin typeface="Arial"/>
                <a:cs typeface="Arial"/>
              </a:rPr>
              <a:t>í</a:t>
            </a:r>
            <a:r>
              <a:rPr dirty="0" sz="2600" spc="5">
                <a:latin typeface="Arial"/>
                <a:cs typeface="Arial"/>
              </a:rPr>
              <a:t>da</a:t>
            </a:r>
            <a:r>
              <a:rPr dirty="0" sz="2600">
                <a:latin typeface="Arial"/>
                <a:cs typeface="Arial"/>
              </a:rPr>
              <a:t>s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do</a:t>
            </a:r>
            <a:r>
              <a:rPr dirty="0" sz="2600">
                <a:latin typeface="Arial"/>
                <a:cs typeface="Arial"/>
              </a:rPr>
              <a:t>s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it</a:t>
            </a:r>
            <a:r>
              <a:rPr dirty="0" sz="2600">
                <a:latin typeface="Arial"/>
                <a:cs typeface="Arial"/>
              </a:rPr>
              <a:t>en</a:t>
            </a:r>
            <a:r>
              <a:rPr dirty="0" sz="2600" spc="5">
                <a:latin typeface="Arial"/>
                <a:cs typeface="Arial"/>
              </a:rPr>
              <a:t>s</a:t>
            </a:r>
            <a:r>
              <a:rPr dirty="0" sz="260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algn="just" marL="469900" marR="5080" indent="-457200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A </a:t>
            </a:r>
            <a:r>
              <a:rPr dirty="0" sz="2600" spc="-27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idei</a:t>
            </a:r>
            <a:r>
              <a:rPr dirty="0" sz="2600">
                <a:latin typeface="Arial"/>
                <a:cs typeface="Arial"/>
              </a:rPr>
              <a:t>a 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dest</a:t>
            </a:r>
            <a:r>
              <a:rPr dirty="0" sz="2600">
                <a:latin typeface="Arial"/>
                <a:cs typeface="Arial"/>
              </a:rPr>
              <a:t>e 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projet</a:t>
            </a:r>
            <a:r>
              <a:rPr dirty="0" sz="2600">
                <a:latin typeface="Arial"/>
                <a:cs typeface="Arial"/>
              </a:rPr>
              <a:t>o 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vei</a:t>
            </a:r>
            <a:r>
              <a:rPr dirty="0" sz="2600">
                <a:latin typeface="Arial"/>
                <a:cs typeface="Arial"/>
              </a:rPr>
              <a:t>o 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 spc="1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a 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falt</a:t>
            </a:r>
            <a:r>
              <a:rPr dirty="0" sz="2600">
                <a:latin typeface="Arial"/>
                <a:cs typeface="Arial"/>
              </a:rPr>
              <a:t>a 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e 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u</a:t>
            </a:r>
            <a:r>
              <a:rPr dirty="0" sz="2600">
                <a:latin typeface="Arial"/>
                <a:cs typeface="Arial"/>
              </a:rPr>
              <a:t>m 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sistema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estruturad</a:t>
            </a:r>
            <a:r>
              <a:rPr dirty="0" sz="2600">
                <a:latin typeface="Arial"/>
                <a:cs typeface="Arial"/>
              </a:rPr>
              <a:t>o  </a:t>
            </a:r>
            <a:r>
              <a:rPr dirty="0" sz="2600" spc="22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e  </a:t>
            </a:r>
            <a:r>
              <a:rPr dirty="0" sz="2600" spc="229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gestã</a:t>
            </a:r>
            <a:r>
              <a:rPr dirty="0" sz="2600">
                <a:latin typeface="Arial"/>
                <a:cs typeface="Arial"/>
              </a:rPr>
              <a:t>o  </a:t>
            </a:r>
            <a:r>
              <a:rPr dirty="0" sz="2600" spc="229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e  </a:t>
            </a:r>
            <a:r>
              <a:rPr dirty="0" sz="2600" spc="24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inventári</a:t>
            </a:r>
            <a:r>
              <a:rPr dirty="0" sz="2600">
                <a:latin typeface="Arial"/>
                <a:cs typeface="Arial"/>
              </a:rPr>
              <a:t>o  </a:t>
            </a:r>
            <a:r>
              <a:rPr dirty="0" sz="2600" spc="22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n</a:t>
            </a:r>
            <a:r>
              <a:rPr dirty="0" sz="2600">
                <a:latin typeface="Arial"/>
                <a:cs typeface="Arial"/>
              </a:rPr>
              <a:t>a  </a:t>
            </a:r>
            <a:r>
              <a:rPr dirty="0" sz="2600" spc="229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ONG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"Irmã </a:t>
            </a:r>
            <a:r>
              <a:rPr dirty="0" sz="2600" spc="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Cristhyanne </a:t>
            </a:r>
            <a:r>
              <a:rPr dirty="0" sz="2600" spc="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Antunes" </a:t>
            </a:r>
            <a:r>
              <a:rPr dirty="0" sz="2600" spc="11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5">
                <a:latin typeface="Arial"/>
                <a:cs typeface="Arial"/>
              </a:rPr>
              <a:t> minh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tia</a:t>
            </a:r>
            <a:r>
              <a:rPr dirty="0" sz="260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algn="just" marL="469265" marR="97155" indent="-456565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561975" algn="l"/>
              </a:tabLst>
            </a:pPr>
            <a:r>
              <a:rPr dirty="0" sz="2600">
                <a:latin typeface="Arial"/>
                <a:cs typeface="Arial"/>
              </a:rPr>
              <a:t>O   </a:t>
            </a:r>
            <a:r>
              <a:rPr dirty="0" sz="2600" spc="27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p</a:t>
            </a:r>
            <a:r>
              <a:rPr dirty="0" sz="2600" spc="-10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og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a</a:t>
            </a:r>
            <a:r>
              <a:rPr dirty="0" sz="2600">
                <a:latin typeface="Arial"/>
                <a:cs typeface="Arial"/>
              </a:rPr>
              <a:t>ma   </a:t>
            </a:r>
            <a:r>
              <a:rPr dirty="0" sz="2600" spc="27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e   </a:t>
            </a:r>
            <a:r>
              <a:rPr dirty="0" sz="2600" spc="2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</a:t>
            </a:r>
            <a:r>
              <a:rPr dirty="0" sz="2600" spc="5">
                <a:latin typeface="Arial"/>
                <a:cs typeface="Arial"/>
              </a:rPr>
              <a:t>ode</a:t>
            </a:r>
            <a:r>
              <a:rPr dirty="0" sz="2600" spc="-5">
                <a:latin typeface="Arial"/>
                <a:cs typeface="Arial"/>
              </a:rPr>
              <a:t>l</a:t>
            </a:r>
            <a:r>
              <a:rPr dirty="0" sz="2600" spc="-10">
                <a:latin typeface="Arial"/>
                <a:cs typeface="Arial"/>
              </a:rPr>
              <a:t>a</a:t>
            </a:r>
            <a:r>
              <a:rPr dirty="0" sz="2600" spc="5">
                <a:latin typeface="Arial"/>
                <a:cs typeface="Arial"/>
              </a:rPr>
              <a:t>ge</a:t>
            </a:r>
            <a:r>
              <a:rPr dirty="0" sz="2600">
                <a:latin typeface="Arial"/>
                <a:cs typeface="Arial"/>
              </a:rPr>
              <a:t>m   </a:t>
            </a:r>
            <a:r>
              <a:rPr dirty="0" sz="2600" spc="2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u</a:t>
            </a:r>
            <a:r>
              <a:rPr dirty="0" sz="2600" spc="-10">
                <a:latin typeface="Arial"/>
                <a:cs typeface="Arial"/>
              </a:rPr>
              <a:t>s</a:t>
            </a:r>
            <a:r>
              <a:rPr dirty="0" sz="2600" spc="5">
                <a:latin typeface="Arial"/>
                <a:cs typeface="Arial"/>
              </a:rPr>
              <a:t>ad</a:t>
            </a:r>
            <a:r>
              <a:rPr dirty="0" sz="2600">
                <a:latin typeface="Arial"/>
                <a:cs typeface="Arial"/>
              </a:rPr>
              <a:t>o   </a:t>
            </a:r>
            <a:r>
              <a:rPr dirty="0" sz="2600" spc="27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f</a:t>
            </a:r>
            <a:r>
              <a:rPr dirty="0" sz="2600">
                <a:latin typeface="Arial"/>
                <a:cs typeface="Arial"/>
              </a:rPr>
              <a:t>oi   </a:t>
            </a:r>
            <a:r>
              <a:rPr dirty="0" sz="2600" spc="2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b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>
                <a:latin typeface="Arial"/>
                <a:cs typeface="Arial"/>
              </a:rPr>
              <a:t>M</a:t>
            </a:r>
            <a:r>
              <a:rPr dirty="0" sz="2600" spc="5">
                <a:latin typeface="Arial"/>
                <a:cs typeface="Arial"/>
              </a:rPr>
              <a:t>o</a:t>
            </a:r>
            <a:r>
              <a:rPr dirty="0" sz="2600" spc="-10">
                <a:latin typeface="Arial"/>
                <a:cs typeface="Arial"/>
              </a:rPr>
              <a:t>d</a:t>
            </a:r>
            <a:r>
              <a:rPr dirty="0" sz="2600" spc="5">
                <a:latin typeface="Arial"/>
                <a:cs typeface="Arial"/>
              </a:rPr>
              <a:t>e</a:t>
            </a:r>
            <a:r>
              <a:rPr dirty="0" sz="2600" spc="-5">
                <a:latin typeface="Arial"/>
                <a:cs typeface="Arial"/>
              </a:rPr>
              <a:t>l</a:t>
            </a:r>
            <a:r>
              <a:rPr dirty="0" sz="2600" spc="5">
                <a:latin typeface="Arial"/>
                <a:cs typeface="Arial"/>
              </a:rPr>
              <a:t>o</a:t>
            </a:r>
            <a:r>
              <a:rPr dirty="0" sz="2600" spc="-20">
                <a:latin typeface="Arial"/>
                <a:cs typeface="Arial"/>
              </a:rPr>
              <a:t>(</a:t>
            </a:r>
            <a:r>
              <a:rPr dirty="0" sz="2600" spc="5">
                <a:latin typeface="Arial"/>
                <a:cs typeface="Arial"/>
              </a:rPr>
              <a:t>2</a:t>
            </a:r>
            <a:r>
              <a:rPr dirty="0" sz="2600" spc="-5">
                <a:latin typeface="Arial"/>
                <a:cs typeface="Arial"/>
              </a:rPr>
              <a:t>.</a:t>
            </a:r>
            <a:r>
              <a:rPr dirty="0" sz="2600" spc="5">
                <a:latin typeface="Arial"/>
                <a:cs typeface="Arial"/>
              </a:rPr>
              <a:t>0</a:t>
            </a:r>
            <a:r>
              <a:rPr dirty="0" sz="2600" spc="-5">
                <a:latin typeface="Arial"/>
                <a:cs typeface="Arial"/>
              </a:rPr>
              <a:t>.</a:t>
            </a:r>
            <a:r>
              <a:rPr dirty="0" sz="2600" spc="5">
                <a:latin typeface="Arial"/>
                <a:cs typeface="Arial"/>
              </a:rPr>
              <a:t>0</a:t>
            </a:r>
            <a:r>
              <a:rPr dirty="0" sz="2600">
                <a:latin typeface="Arial"/>
                <a:cs typeface="Arial"/>
              </a:rPr>
              <a:t>) 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 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 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banc</a:t>
            </a:r>
            <a:r>
              <a:rPr dirty="0" sz="2600">
                <a:latin typeface="Arial"/>
                <a:cs typeface="Arial"/>
              </a:rPr>
              <a:t>o 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e 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dad</a:t>
            </a:r>
            <a:r>
              <a:rPr dirty="0" sz="2600" spc="-10">
                <a:latin typeface="Arial"/>
                <a:cs typeface="Arial"/>
              </a:rPr>
              <a:t>o</a:t>
            </a:r>
            <a:r>
              <a:rPr dirty="0" sz="2600">
                <a:latin typeface="Arial"/>
                <a:cs typeface="Arial"/>
              </a:rPr>
              <a:t>s 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usad</a:t>
            </a:r>
            <a:r>
              <a:rPr dirty="0" sz="2600">
                <a:latin typeface="Arial"/>
                <a:cs typeface="Arial"/>
              </a:rPr>
              <a:t>o 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f</a:t>
            </a:r>
            <a:r>
              <a:rPr dirty="0" sz="2600" spc="-10">
                <a:latin typeface="Arial"/>
                <a:cs typeface="Arial"/>
              </a:rPr>
              <a:t>o</a:t>
            </a:r>
            <a:r>
              <a:rPr dirty="0" sz="2600">
                <a:latin typeface="Arial"/>
                <a:cs typeface="Arial"/>
              </a:rPr>
              <a:t>i 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>
                <a:latin typeface="Arial"/>
                <a:cs typeface="Arial"/>
              </a:rPr>
              <a:t> P</a:t>
            </a:r>
            <a:r>
              <a:rPr dirty="0" sz="2600" spc="5">
                <a:latin typeface="Arial"/>
                <a:cs typeface="Arial"/>
              </a:rPr>
              <a:t>os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 spc="5">
                <a:latin typeface="Arial"/>
                <a:cs typeface="Arial"/>
              </a:rPr>
              <a:t>g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e</a:t>
            </a:r>
            <a:r>
              <a:rPr dirty="0" sz="2600">
                <a:latin typeface="Arial"/>
                <a:cs typeface="Arial"/>
              </a:rPr>
              <a:t>SQL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ge</a:t>
            </a:r>
            <a:r>
              <a:rPr dirty="0" sz="2600" spc="-5">
                <a:latin typeface="Arial"/>
                <a:cs typeface="Arial"/>
              </a:rPr>
              <a:t>r</a:t>
            </a:r>
            <a:r>
              <a:rPr dirty="0" sz="2600" spc="5">
                <a:latin typeface="Arial"/>
                <a:cs typeface="Arial"/>
              </a:rPr>
              <a:t>enc</a:t>
            </a: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 spc="5">
                <a:latin typeface="Arial"/>
                <a:cs typeface="Arial"/>
              </a:rPr>
              <a:t>ad</a:t>
            </a:r>
            <a:r>
              <a:rPr dirty="0" sz="2600">
                <a:latin typeface="Arial"/>
                <a:cs typeface="Arial"/>
              </a:rPr>
              <a:t>o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pe</a:t>
            </a:r>
            <a:r>
              <a:rPr dirty="0" sz="2600" spc="-5">
                <a:latin typeface="Arial"/>
                <a:cs typeface="Arial"/>
              </a:rPr>
              <a:t>l</a:t>
            </a:r>
            <a:r>
              <a:rPr dirty="0" sz="2600">
                <a:latin typeface="Arial"/>
                <a:cs typeface="Arial"/>
              </a:rPr>
              <a:t>o </a:t>
            </a:r>
            <a:r>
              <a:rPr dirty="0" sz="2600" spc="5">
                <a:latin typeface="Arial"/>
                <a:cs typeface="Arial"/>
              </a:rPr>
              <a:t>pg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5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m</a:t>
            </a:r>
            <a:r>
              <a:rPr dirty="0" sz="2600" spc="-5">
                <a:latin typeface="Arial"/>
                <a:cs typeface="Arial"/>
              </a:rPr>
              <a:t>i</a:t>
            </a:r>
            <a:r>
              <a:rPr dirty="0" sz="2600">
                <a:latin typeface="Arial"/>
                <a:cs typeface="Arial"/>
              </a:rPr>
              <a:t>n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4</a:t>
            </a:r>
            <a:r>
              <a:rPr dirty="0" sz="260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latin typeface="Arial"/>
                <a:cs typeface="Arial"/>
              </a:rPr>
              <a:t>1.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In</a:t>
            </a:r>
            <a:r>
              <a:rPr dirty="0" sz="3600">
                <a:latin typeface="Arial"/>
                <a:cs typeface="Arial"/>
              </a:rPr>
              <a:t>tr</a:t>
            </a:r>
            <a:r>
              <a:rPr dirty="0" sz="3600" spc="-5">
                <a:latin typeface="Arial"/>
                <a:cs typeface="Arial"/>
              </a:rPr>
              <a:t>odu</a:t>
            </a:r>
            <a:r>
              <a:rPr dirty="0" sz="3600">
                <a:latin typeface="Arial"/>
                <a:cs typeface="Arial"/>
              </a:rPr>
              <a:t>ção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756" y="236232"/>
            <a:ext cx="938771" cy="1031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952" y="1783429"/>
            <a:ext cx="7762875" cy="3622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635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O </a:t>
            </a:r>
            <a:r>
              <a:rPr dirty="0" sz="2400" spc="-2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st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ma </a:t>
            </a:r>
            <a:r>
              <a:rPr dirty="0" sz="2400" spc="-2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</a:t>
            </a:r>
            <a:r>
              <a:rPr dirty="0" sz="2400">
                <a:latin typeface="Arial"/>
                <a:cs typeface="Arial"/>
              </a:rPr>
              <a:t>ve </a:t>
            </a:r>
            <a:r>
              <a:rPr dirty="0" sz="2400" spc="-2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gua</a:t>
            </a:r>
            <a:r>
              <a:rPr dirty="0" sz="2400" spc="15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da</a:t>
            </a:r>
            <a:r>
              <a:rPr dirty="0" sz="2400">
                <a:latin typeface="Arial"/>
                <a:cs typeface="Arial"/>
              </a:rPr>
              <a:t>r </a:t>
            </a:r>
            <a:r>
              <a:rPr dirty="0" sz="2400" spc="-2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2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2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2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</a:t>
            </a:r>
            <a:r>
              <a:rPr dirty="0" sz="2400" spc="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ss</a:t>
            </a:r>
            <a:r>
              <a:rPr dirty="0" sz="2400" spc="-5">
                <a:latin typeface="Arial"/>
                <a:cs typeface="Arial"/>
              </a:rPr>
              <a:t>oa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2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que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z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 u</a:t>
            </a:r>
            <a:r>
              <a:rPr dirty="0" sz="2400">
                <a:latin typeface="Arial"/>
                <a:cs typeface="Arial"/>
              </a:rPr>
              <a:t>ma </a:t>
            </a:r>
            <a:r>
              <a:rPr dirty="0" sz="2400" spc="-5">
                <a:latin typeface="Arial"/>
                <a:cs typeface="Arial"/>
              </a:rPr>
              <a:t>doa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ã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doa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ã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De</a:t>
            </a:r>
            <a:r>
              <a:rPr dirty="0" sz="2400" spc="10">
                <a:latin typeface="Arial"/>
                <a:cs typeface="Arial"/>
              </a:rPr>
              <a:t>v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1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1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gua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 spc="5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180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q</a:t>
            </a:r>
            <a:r>
              <a:rPr dirty="0" sz="2400" spc="-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1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1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i</a:t>
            </a:r>
            <a:r>
              <a:rPr dirty="0" sz="2400" spc="1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doa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1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1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qu</a:t>
            </a:r>
            <a:r>
              <a:rPr dirty="0" sz="2400" spc="5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 spc="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 a  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</a:t>
            </a:r>
            <a:r>
              <a:rPr dirty="0" sz="2400">
                <a:latin typeface="Arial"/>
                <a:cs typeface="Arial"/>
              </a:rPr>
              <a:t>ta  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a  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doa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5">
                <a:latin typeface="Arial"/>
                <a:cs typeface="Arial"/>
              </a:rPr>
              <a:t>ã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,  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  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ip</a:t>
            </a:r>
            <a:r>
              <a:rPr dirty="0" sz="2400">
                <a:latin typeface="Arial"/>
                <a:cs typeface="Arial"/>
              </a:rPr>
              <a:t>o  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e  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m  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>
                <a:latin typeface="Arial"/>
                <a:cs typeface="Arial"/>
              </a:rPr>
              <a:t>“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5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 spc="-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”,</a:t>
            </a:r>
            <a:r>
              <a:rPr dirty="0" sz="2400">
                <a:latin typeface="Arial"/>
                <a:cs typeface="Arial"/>
              </a:rPr>
              <a:t> “</a:t>
            </a:r>
            <a:r>
              <a:rPr dirty="0" sz="2400" spc="-5">
                <a:latin typeface="Arial"/>
                <a:cs typeface="Arial"/>
              </a:rPr>
              <a:t>Roupa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5">
                <a:latin typeface="Arial"/>
                <a:cs typeface="Arial"/>
              </a:rPr>
              <a:t>”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“M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e </a:t>
            </a:r>
            <a:r>
              <a:rPr dirty="0" sz="2400" spc="-5">
                <a:latin typeface="Arial"/>
                <a:cs typeface="Arial"/>
              </a:rPr>
              <a:t>Con</a:t>
            </a:r>
            <a:r>
              <a:rPr dirty="0" sz="2400">
                <a:latin typeface="Arial"/>
                <a:cs typeface="Arial"/>
              </a:rPr>
              <a:t>str</a:t>
            </a:r>
            <a:r>
              <a:rPr dirty="0" sz="2400" spc="-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ão</a:t>
            </a:r>
            <a:r>
              <a:rPr dirty="0" sz="2400">
                <a:latin typeface="Arial"/>
                <a:cs typeface="Arial"/>
              </a:rPr>
              <a:t>”,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c</a:t>
            </a:r>
            <a:r>
              <a:rPr dirty="0" sz="2400">
                <a:latin typeface="Arial"/>
                <a:cs typeface="Arial"/>
              </a:rPr>
              <a:t>...).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27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bé</a:t>
            </a:r>
            <a:r>
              <a:rPr dirty="0" sz="2400">
                <a:latin typeface="Arial"/>
                <a:cs typeface="Arial"/>
              </a:rPr>
              <a:t>m </a:t>
            </a:r>
            <a:r>
              <a:rPr dirty="0" sz="2400" spc="-310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ve </a:t>
            </a:r>
            <a:r>
              <a:rPr dirty="0" sz="2400" spc="-3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 </a:t>
            </a:r>
            <a:r>
              <a:rPr dirty="0" sz="2400" spc="-3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egi</a:t>
            </a:r>
            <a:r>
              <a:rPr dirty="0" sz="2400">
                <a:latin typeface="Arial"/>
                <a:cs typeface="Arial"/>
              </a:rPr>
              <a:t>str</a:t>
            </a:r>
            <a:r>
              <a:rPr dirty="0" sz="2400" spc="-5">
                <a:latin typeface="Arial"/>
                <a:cs typeface="Arial"/>
              </a:rPr>
              <a:t>ad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3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3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en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3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</a:t>
            </a:r>
            <a:r>
              <a:rPr dirty="0" sz="2400" spc="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e </a:t>
            </a:r>
            <a:r>
              <a:rPr dirty="0" sz="2400" spc="-3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ír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m </a:t>
            </a:r>
            <a:r>
              <a:rPr dirty="0" sz="2400" spc="-3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do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10">
                <a:latin typeface="Arial"/>
                <a:cs typeface="Arial"/>
              </a:rPr>
              <a:t>v</a:t>
            </a:r>
            <a:r>
              <a:rPr dirty="0" sz="2400" spc="-5">
                <a:latin typeface="Arial"/>
                <a:cs typeface="Arial"/>
              </a:rPr>
              <a:t>en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á</a:t>
            </a:r>
            <a:r>
              <a:rPr dirty="0" sz="2400" spc="5">
                <a:latin typeface="Arial"/>
                <a:cs typeface="Arial"/>
              </a:rPr>
              <a:t>r</a:t>
            </a:r>
            <a:r>
              <a:rPr dirty="0" sz="2400" spc="5">
                <a:latin typeface="Arial"/>
                <a:cs typeface="Arial"/>
              </a:rPr>
              <a:t>i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qu</a:t>
            </a:r>
            <a:r>
              <a:rPr dirty="0" sz="2400" spc="5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n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q</a:t>
            </a:r>
            <a:r>
              <a:rPr dirty="0" sz="2400" spc="-5">
                <a:latin typeface="Arial"/>
                <a:cs typeface="Arial"/>
              </a:rPr>
              <a:t>uan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ír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ip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í</a:t>
            </a:r>
            <a:r>
              <a:rPr dirty="0" sz="2400" spc="-5">
                <a:latin typeface="Arial"/>
                <a:cs typeface="Arial"/>
              </a:rPr>
              <a:t>da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(“</a:t>
            </a:r>
            <a:r>
              <a:rPr dirty="0" sz="2400" spc="-5">
                <a:latin typeface="Arial"/>
                <a:cs typeface="Arial"/>
              </a:rPr>
              <a:t>Con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”,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sc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rt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”,</a:t>
            </a:r>
            <a:r>
              <a:rPr dirty="0" sz="2400" spc="-5">
                <a:latin typeface="Arial"/>
                <a:cs typeface="Arial"/>
              </a:rPr>
              <a:t> e</a:t>
            </a:r>
            <a:r>
              <a:rPr dirty="0" sz="2400">
                <a:latin typeface="Arial"/>
                <a:cs typeface="Arial"/>
              </a:rPr>
              <a:t>tc...</a:t>
            </a:r>
            <a:r>
              <a:rPr dirty="0" sz="2400" spc="-10">
                <a:latin typeface="Arial"/>
                <a:cs typeface="Arial"/>
              </a:rPr>
              <a:t>)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>
                <a:latin typeface="Arial"/>
                <a:cs typeface="Arial"/>
              </a:rPr>
              <a:t>2</a:t>
            </a:r>
            <a:r>
              <a:rPr dirty="0" spc="-10">
                <a:latin typeface="Arial"/>
                <a:cs typeface="Arial"/>
              </a:rPr>
              <a:t>.</a:t>
            </a:r>
            <a:r>
              <a:rPr dirty="0" spc="15">
                <a:latin typeface="Arial"/>
                <a:cs typeface="Arial"/>
              </a:rPr>
              <a:t> </a:t>
            </a:r>
            <a:r>
              <a:rPr dirty="0" spc="-20">
                <a:latin typeface="Arial"/>
                <a:cs typeface="Arial"/>
              </a:rPr>
              <a:t>Id</a:t>
            </a:r>
            <a:r>
              <a:rPr dirty="0" spc="-25">
                <a:latin typeface="Arial"/>
                <a:cs typeface="Arial"/>
              </a:rPr>
              <a:t>e</a:t>
            </a:r>
            <a:r>
              <a:rPr dirty="0" spc="-15">
                <a:latin typeface="Arial"/>
                <a:cs typeface="Arial"/>
              </a:rPr>
              <a:t>ia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-30">
                <a:latin typeface="Arial"/>
                <a:cs typeface="Arial"/>
              </a:rPr>
              <a:t>C</a:t>
            </a:r>
            <a:r>
              <a:rPr dirty="0" spc="-25">
                <a:latin typeface="Arial"/>
                <a:cs typeface="Arial"/>
              </a:rPr>
              <a:t>on</a:t>
            </a:r>
            <a:r>
              <a:rPr dirty="0" spc="-25">
                <a:latin typeface="Arial"/>
                <a:cs typeface="Arial"/>
              </a:rPr>
              <a:t>ce</a:t>
            </a:r>
            <a:r>
              <a:rPr dirty="0" spc="-10">
                <a:latin typeface="Arial"/>
                <a:cs typeface="Arial"/>
              </a:rPr>
              <a:t>i</a:t>
            </a:r>
            <a:r>
              <a:rPr dirty="0" spc="-20">
                <a:latin typeface="Arial"/>
                <a:cs typeface="Arial"/>
              </a:rPr>
              <a:t>t</a:t>
            </a:r>
            <a:r>
              <a:rPr dirty="0" spc="-25">
                <a:latin typeface="Arial"/>
                <a:cs typeface="Arial"/>
              </a:rPr>
              <a:t>u</a:t>
            </a:r>
            <a:r>
              <a:rPr dirty="0" spc="-20">
                <a:latin typeface="Arial"/>
                <a:cs typeface="Arial"/>
              </a:rPr>
              <a:t>al</a:t>
            </a:r>
          </a:p>
        </p:txBody>
      </p:sp>
      <p:sp>
        <p:nvSpPr>
          <p:cNvPr id="4" name="object 4"/>
          <p:cNvSpPr/>
          <p:nvPr/>
        </p:nvSpPr>
        <p:spPr>
          <a:xfrm>
            <a:off x="333756" y="236232"/>
            <a:ext cx="938771" cy="1031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442" y="1686591"/>
            <a:ext cx="7443470" cy="186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 marR="508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on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age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o </a:t>
            </a:r>
            <a:r>
              <a:rPr dirty="0" sz="2400" spc="-5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 spc="5">
                <a:latin typeface="Arial"/>
                <a:cs typeface="Arial"/>
              </a:rPr>
              <a:t>j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u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c</a:t>
            </a:r>
            <a:r>
              <a:rPr dirty="0" sz="2400" spc="5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ia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ã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e </a:t>
            </a:r>
            <a:r>
              <a:rPr dirty="0" sz="2400" spc="-5">
                <a:latin typeface="Arial"/>
                <a:cs typeface="Arial"/>
              </a:rPr>
              <a:t>um</a:t>
            </a:r>
            <a:r>
              <a:rPr dirty="0" sz="2400" spc="-5">
                <a:latin typeface="Arial"/>
                <a:cs typeface="Arial"/>
              </a:rPr>
              <a:t> e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bo</a:t>
            </a:r>
            <a:r>
              <a:rPr dirty="0" sz="2400">
                <a:latin typeface="Arial"/>
                <a:cs typeface="Arial"/>
              </a:rPr>
              <a:t>ço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 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</a:t>
            </a:r>
            <a:r>
              <a:rPr dirty="0" sz="2400">
                <a:latin typeface="Arial"/>
                <a:cs typeface="Arial"/>
              </a:rPr>
              <a:t>rt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del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f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rm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ã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odelagen</a:t>
            </a:r>
            <a:r>
              <a:rPr dirty="0" sz="240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3365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on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age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o </a:t>
            </a:r>
            <a:r>
              <a:rPr dirty="0" sz="2400" spc="-5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 spc="5">
                <a:latin typeface="Arial"/>
                <a:cs typeface="Arial"/>
              </a:rPr>
              <a:t>j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u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c</a:t>
            </a:r>
            <a:r>
              <a:rPr dirty="0" sz="2400" spc="5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ia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ã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e </a:t>
            </a:r>
            <a:r>
              <a:rPr dirty="0" sz="2400" spc="-5">
                <a:latin typeface="Arial"/>
                <a:cs typeface="Arial"/>
              </a:rPr>
              <a:t>um</a:t>
            </a:r>
            <a:r>
              <a:rPr dirty="0" sz="2400" spc="-5">
                <a:latin typeface="Arial"/>
                <a:cs typeface="Arial"/>
              </a:rPr>
              <a:t> e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bo</a:t>
            </a:r>
            <a:r>
              <a:rPr dirty="0" sz="2400">
                <a:latin typeface="Arial"/>
                <a:cs typeface="Arial"/>
              </a:rPr>
              <a:t>ço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 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</a:t>
            </a:r>
            <a:r>
              <a:rPr dirty="0" sz="2400">
                <a:latin typeface="Arial"/>
                <a:cs typeface="Arial"/>
              </a:rPr>
              <a:t>rt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del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f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rm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ç</a:t>
            </a:r>
            <a:r>
              <a:rPr dirty="0" sz="2400" spc="-5">
                <a:latin typeface="Arial"/>
                <a:cs typeface="Arial"/>
              </a:rPr>
              <a:t>ã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odelagen</a:t>
            </a:r>
            <a:r>
              <a:rPr dirty="0" sz="240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>
                <a:latin typeface="Arial"/>
                <a:cs typeface="Arial"/>
              </a:rPr>
              <a:t>3</a:t>
            </a:r>
            <a:r>
              <a:rPr dirty="0" spc="-10">
                <a:latin typeface="Arial"/>
                <a:cs typeface="Arial"/>
              </a:rPr>
              <a:t>.</a:t>
            </a:r>
            <a:r>
              <a:rPr dirty="0" spc="1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Mod</a:t>
            </a:r>
            <a:r>
              <a:rPr dirty="0" spc="-25">
                <a:latin typeface="Arial"/>
                <a:cs typeface="Arial"/>
              </a:rPr>
              <a:t>e</a:t>
            </a:r>
            <a:r>
              <a:rPr dirty="0" spc="-10">
                <a:latin typeface="Arial"/>
                <a:cs typeface="Arial"/>
              </a:rPr>
              <a:t>l</a:t>
            </a:r>
            <a:r>
              <a:rPr dirty="0" spc="-25">
                <a:latin typeface="Arial"/>
                <a:cs typeface="Arial"/>
              </a:rPr>
              <a:t>a</a:t>
            </a:r>
            <a:r>
              <a:rPr dirty="0" spc="-25">
                <a:latin typeface="Arial"/>
                <a:cs typeface="Arial"/>
              </a:rPr>
              <a:t>g</a:t>
            </a:r>
            <a:r>
              <a:rPr dirty="0" spc="-25">
                <a:latin typeface="Arial"/>
                <a:cs typeface="Arial"/>
              </a:rPr>
              <a:t>e</a:t>
            </a:r>
            <a:r>
              <a:rPr dirty="0" spc="-35">
                <a:latin typeface="Arial"/>
                <a:cs typeface="Arial"/>
              </a:rPr>
              <a:t>m</a:t>
            </a:r>
          </a:p>
        </p:txBody>
      </p:sp>
      <p:sp>
        <p:nvSpPr>
          <p:cNvPr id="4" name="object 4"/>
          <p:cNvSpPr/>
          <p:nvPr/>
        </p:nvSpPr>
        <p:spPr>
          <a:xfrm>
            <a:off x="333756" y="236232"/>
            <a:ext cx="938771" cy="1031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3087" y="518499"/>
            <a:ext cx="28797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45"/>
              </a:lnSpc>
            </a:pP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3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.</a:t>
            </a:r>
            <a:r>
              <a:rPr dirty="0" sz="3400" spc="1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Mod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g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3400" spc="-35" b="1">
                <a:solidFill>
                  <a:srgbClr val="0066CC"/>
                </a:solidFill>
                <a:latin typeface="Arial"/>
                <a:cs typeface="Arial"/>
              </a:rPr>
              <a:t>m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0890" y="1108763"/>
            <a:ext cx="23710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ode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age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ua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756" y="236232"/>
            <a:ext cx="938771" cy="1031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423416"/>
            <a:ext cx="8342375" cy="5434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0332"/>
            <a:ext cx="9143999" cy="6487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3087" y="518499"/>
            <a:ext cx="28797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45"/>
              </a:lnSpc>
            </a:pP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3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.</a:t>
            </a:r>
            <a:r>
              <a:rPr dirty="0" sz="3400" spc="15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Mod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g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3400" spc="-35" b="1">
                <a:solidFill>
                  <a:srgbClr val="0066CC"/>
                </a:solidFill>
                <a:latin typeface="Arial"/>
                <a:cs typeface="Arial"/>
              </a:rPr>
              <a:t>m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890" y="1108763"/>
            <a:ext cx="193865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1800" spc="-10">
                <a:latin typeface="Arial"/>
                <a:cs typeface="Arial"/>
              </a:rPr>
              <a:t>Modelage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logi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756" y="236232"/>
            <a:ext cx="938771" cy="1031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4832" y="453244"/>
            <a:ext cx="28797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45"/>
              </a:lnSpc>
            </a:pP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3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.</a:t>
            </a:r>
            <a:r>
              <a:rPr dirty="0" sz="3400" spc="20" b="1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Mod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3400" spc="-10" b="1">
                <a:solidFill>
                  <a:srgbClr val="0066CC"/>
                </a:solidFill>
                <a:latin typeface="Arial"/>
                <a:cs typeface="Arial"/>
              </a:rPr>
              <a:t>l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a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g</a:t>
            </a:r>
            <a:r>
              <a:rPr dirty="0" sz="3400" spc="-25" b="1">
                <a:solidFill>
                  <a:srgbClr val="0066CC"/>
                </a:solidFill>
                <a:latin typeface="Arial"/>
                <a:cs typeface="Arial"/>
              </a:rPr>
              <a:t>e</a:t>
            </a:r>
            <a:r>
              <a:rPr dirty="0" sz="3400" spc="-35" b="1">
                <a:solidFill>
                  <a:srgbClr val="0066CC"/>
                </a:solidFill>
                <a:latin typeface="Arial"/>
                <a:cs typeface="Arial"/>
              </a:rPr>
              <a:t>m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2635" y="1043512"/>
            <a:ext cx="164211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1800" spc="-10">
                <a:latin typeface="Arial"/>
                <a:cs typeface="Arial"/>
              </a:rPr>
              <a:t>Esquem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físico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652" y="204068"/>
            <a:ext cx="938771" cy="10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3471" y="1680329"/>
            <a:ext cx="2432685" cy="1275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60">
                <a:latin typeface="Palatino Linotype"/>
                <a:cs typeface="Palatino Linotype"/>
              </a:rPr>
              <a:t>CREATE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TABLE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PESSOA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Palatino Linotype"/>
                <a:cs typeface="Palatino Linotype"/>
              </a:rPr>
              <a:t>(</a:t>
            </a:r>
            <a:endParaRPr sz="12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0">
                <a:latin typeface="Palatino Linotype"/>
                <a:cs typeface="Palatino Linotype"/>
              </a:rPr>
              <a:t>ID_Pessoa</a:t>
            </a:r>
            <a:r>
              <a:rPr dirty="0" sz="1200" spc="-5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INTEGER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PRIMARY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KEY,</a:t>
            </a:r>
            <a:r>
              <a:rPr dirty="0" sz="1200" spc="-25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Nome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VARCHAR(50),</a:t>
            </a:r>
            <a:endParaRPr sz="1200">
              <a:latin typeface="Palatino Linotype"/>
              <a:cs typeface="Palatino Linotype"/>
            </a:endParaRPr>
          </a:p>
          <a:p>
            <a:pPr marL="12700" marR="713740">
              <a:lnSpc>
                <a:spcPct val="100000"/>
              </a:lnSpc>
            </a:pPr>
            <a:r>
              <a:rPr dirty="0" sz="1200" spc="-60">
                <a:latin typeface="Palatino Linotype"/>
                <a:cs typeface="Palatino Linotype"/>
              </a:rPr>
              <a:t>Endereco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VARCHAR(100),</a:t>
            </a:r>
            <a:r>
              <a:rPr dirty="0" sz="1200" spc="-2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Telefone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VARCHAR(11),</a:t>
            </a:r>
            <a:r>
              <a:rPr dirty="0" sz="1200" spc="-25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Email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VARCHAR(30)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10">
                <a:latin typeface="Palatino Linotype"/>
                <a:cs typeface="Palatino Linotype"/>
              </a:rPr>
              <a:t>)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471" y="3143368"/>
            <a:ext cx="2686685" cy="726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60">
                <a:latin typeface="Palatino Linotype"/>
                <a:cs typeface="Palatino Linotype"/>
              </a:rPr>
              <a:t>CREATE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TABLE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TIPO_SAIDA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Palatino Linotype"/>
                <a:cs typeface="Palatino Linotype"/>
              </a:rPr>
              <a:t>(</a:t>
            </a:r>
            <a:r>
              <a:rPr dirty="0" sz="1200" spc="5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ID_Tipo_Saida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INTEGER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PRIMARY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KEY,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latin typeface="Palatino Linotype"/>
                <a:cs typeface="Palatino Linotype"/>
              </a:rPr>
              <a:t>Descricao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VARCHAR(30)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10">
                <a:latin typeface="Palatino Linotype"/>
                <a:cs typeface="Palatino Linotype"/>
              </a:rPr>
              <a:t>)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471" y="4057768"/>
            <a:ext cx="2647315" cy="726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60">
                <a:latin typeface="Palatino Linotype"/>
                <a:cs typeface="Palatino Linotype"/>
              </a:rPr>
              <a:t>CREATE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TABLE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Tipo_Item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Palatino Linotype"/>
                <a:cs typeface="Palatino Linotype"/>
              </a:rPr>
              <a:t>(</a:t>
            </a:r>
            <a:r>
              <a:rPr dirty="0" sz="1200" spc="5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ID_Tipo_Item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INTEGER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PRIMARY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KEY,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latin typeface="Palatino Linotype"/>
                <a:cs typeface="Palatino Linotype"/>
              </a:rPr>
              <a:t>Descricao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VARCHAR(50)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10">
                <a:latin typeface="Palatino Linotype"/>
                <a:cs typeface="Palatino Linotype"/>
              </a:rPr>
              <a:t>)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230" y="4959468"/>
            <a:ext cx="4664075" cy="1275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60">
                <a:latin typeface="Palatino Linotype"/>
                <a:cs typeface="Palatino Linotype"/>
              </a:rPr>
              <a:t>CREATE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TABLE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Palatino Linotype"/>
                <a:cs typeface="Palatino Linotype"/>
              </a:rPr>
              <a:t>(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-35">
                <a:latin typeface="Palatino Linotype"/>
                <a:cs typeface="Palatino Linotype"/>
              </a:rPr>
              <a:t>ID_Item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INTEGER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PRIMARY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KEY,</a:t>
            </a:r>
            <a:endParaRPr sz="1200">
              <a:latin typeface="Palatino Linotype"/>
              <a:cs typeface="Palatino Linotype"/>
            </a:endParaRPr>
          </a:p>
          <a:p>
            <a:pPr marL="12700" marR="2919730">
              <a:lnSpc>
                <a:spcPct val="100000"/>
              </a:lnSpc>
            </a:pPr>
            <a:r>
              <a:rPr dirty="0" sz="1200" spc="-50">
                <a:latin typeface="Palatino Linotype"/>
                <a:cs typeface="Palatino Linotype"/>
              </a:rPr>
              <a:t>Descricao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VARCHAR(100),</a:t>
            </a:r>
            <a:r>
              <a:rPr dirty="0" sz="1200" spc="-2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Qtd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INTEGER,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-35">
                <a:latin typeface="Palatino Linotype"/>
                <a:cs typeface="Palatino Linotype"/>
              </a:rPr>
              <a:t>ID_Tipo_Item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INTEGER,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FOREIGN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KEY(ID_Tipo_Item)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REFERENCES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Tipo_Item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(ID_Tipo_Item)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200" spc="10">
                <a:latin typeface="Palatino Linotype"/>
                <a:cs typeface="Palatino Linotype"/>
              </a:rPr>
              <a:t>)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1159" y="1298189"/>
            <a:ext cx="4133215" cy="106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CREATE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TABLE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60">
                <a:latin typeface="Palatino Linotype"/>
                <a:cs typeface="Palatino Linotype"/>
              </a:rPr>
              <a:t>SAIDA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10">
                <a:latin typeface="Palatino Linotype"/>
                <a:cs typeface="Palatino Linotype"/>
              </a:rPr>
              <a:t>(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45">
                <a:latin typeface="Palatino Linotype"/>
                <a:cs typeface="Palatino Linotype"/>
              </a:rPr>
              <a:t>ID_Saida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INTEGER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PRIMARY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KEY,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45">
                <a:latin typeface="Palatino Linotype"/>
                <a:cs typeface="Palatino Linotype"/>
              </a:rPr>
              <a:t>DT_Saida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DATE,</a:t>
            </a:r>
            <a:endParaRPr sz="1000">
              <a:latin typeface="Palatino Linotype"/>
              <a:cs typeface="Palatino Linotype"/>
            </a:endParaRPr>
          </a:p>
          <a:p>
            <a:pPr marL="12700" marR="2583815">
              <a:lnSpc>
                <a:spcPct val="100000"/>
              </a:lnSpc>
            </a:pPr>
            <a:r>
              <a:rPr dirty="0" sz="1000" spc="-55">
                <a:latin typeface="Palatino Linotype"/>
                <a:cs typeface="Palatino Linotype"/>
              </a:rPr>
              <a:t>Observacao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VARCHAR(100),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ID_Tipo_Saida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INTEGER,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FOREIGN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KEY(ID_Tipo_Saida)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5">
                <a:latin typeface="Palatino Linotype"/>
                <a:cs typeface="Palatino Linotype"/>
              </a:rPr>
              <a:t>REFERENCES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TIPO_SAIDA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(ID_Tipo_Saida)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10">
                <a:latin typeface="Palatino Linotype"/>
                <a:cs typeface="Palatino Linotype"/>
              </a:rPr>
              <a:t>)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0713" y="2515370"/>
            <a:ext cx="3402965" cy="106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35636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CREATE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TABLE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65">
                <a:latin typeface="Palatino Linotype"/>
                <a:cs typeface="Palatino Linotype"/>
              </a:rPr>
              <a:t>DOACAO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10">
                <a:latin typeface="Palatino Linotype"/>
                <a:cs typeface="Palatino Linotype"/>
              </a:rPr>
              <a:t>(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ID_Doacao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INTEGER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PRIMARY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KEY,</a:t>
            </a:r>
            <a:endParaRPr sz="1000">
              <a:latin typeface="Palatino Linotype"/>
              <a:cs typeface="Palatino Linotype"/>
            </a:endParaRPr>
          </a:p>
          <a:p>
            <a:pPr marL="12700" marR="1914525">
              <a:lnSpc>
                <a:spcPct val="100000"/>
              </a:lnSpc>
            </a:pPr>
            <a:r>
              <a:rPr dirty="0" sz="1000" spc="-35">
                <a:latin typeface="Palatino Linotype"/>
                <a:cs typeface="Palatino Linotype"/>
              </a:rPr>
              <a:t>DT_Doacao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DATE,</a:t>
            </a:r>
            <a:r>
              <a:rPr dirty="0" sz="1000" spc="-20">
                <a:latin typeface="Palatino Linotype"/>
                <a:cs typeface="Palatino Linotype"/>
              </a:rPr>
              <a:t> </a:t>
            </a:r>
            <a:r>
              <a:rPr dirty="0" sz="1000" spc="-55">
                <a:latin typeface="Palatino Linotype"/>
                <a:cs typeface="Palatino Linotype"/>
              </a:rPr>
              <a:t>Observacao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VARCHAR(50),</a:t>
            </a:r>
            <a:r>
              <a:rPr dirty="0" sz="1000" spc="-20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ID_Pessoa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INTEGER,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FOREIGN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KEY(ID_Pessoa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10">
                <a:latin typeface="Palatino Linotype"/>
                <a:cs typeface="Palatino Linotype"/>
              </a:rPr>
              <a:t>)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5">
                <a:latin typeface="Palatino Linotype"/>
                <a:cs typeface="Palatino Linotype"/>
              </a:rPr>
              <a:t>REFERENCES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60">
                <a:latin typeface="Palatino Linotype"/>
                <a:cs typeface="Palatino Linotype"/>
              </a:rPr>
              <a:t>PESSOA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(ID_Pessoa)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10">
                <a:latin typeface="Palatino Linotype"/>
                <a:cs typeface="Palatino Linotype"/>
              </a:rPr>
              <a:t>)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0713" y="3734570"/>
            <a:ext cx="3568700" cy="1238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64846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CREATE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TABLE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ITEM_DOACAO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10">
                <a:latin typeface="Palatino Linotype"/>
                <a:cs typeface="Palatino Linotype"/>
              </a:rPr>
              <a:t>(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QT_Item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INTEGER,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30">
                <a:latin typeface="Palatino Linotype"/>
                <a:cs typeface="Palatino Linotype"/>
              </a:rPr>
              <a:t>ID_Item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INTEGER,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35">
                <a:latin typeface="Palatino Linotype"/>
                <a:cs typeface="Palatino Linotype"/>
              </a:rPr>
              <a:t>ID_Doacao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INTEGER,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PRIMARY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KEY(ID_Item,ID_Doacao),</a:t>
            </a: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FOREIGN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KEY(ID_Item)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5">
                <a:latin typeface="Palatino Linotype"/>
                <a:cs typeface="Palatino Linotype"/>
              </a:rPr>
              <a:t>REFERENCES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ITEM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(ID_Item),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FOREIGN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KEY(ID_Doacao)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5">
                <a:latin typeface="Palatino Linotype"/>
                <a:cs typeface="Palatino Linotype"/>
              </a:rPr>
              <a:t>REFERENCES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65">
                <a:latin typeface="Palatino Linotype"/>
                <a:cs typeface="Palatino Linotype"/>
              </a:rPr>
              <a:t>DOACAO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(ID_Doacao)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000" spc="10">
                <a:latin typeface="Palatino Linotype"/>
                <a:cs typeface="Palatino Linotype"/>
              </a:rPr>
              <a:t>)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0713" y="5167130"/>
            <a:ext cx="3167380" cy="1238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417955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CREATE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TABLE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ITEM_SAIDA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10">
                <a:latin typeface="Palatino Linotype"/>
                <a:cs typeface="Palatino Linotype"/>
              </a:rPr>
              <a:t>(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QT_Item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INTEGER,</a:t>
            </a:r>
            <a:endParaRPr sz="1000">
              <a:latin typeface="Palatino Linotype"/>
              <a:cs typeface="Palatino Linotype"/>
            </a:endParaRPr>
          </a:p>
          <a:p>
            <a:pPr marL="12700" marR="2085339">
              <a:lnSpc>
                <a:spcPct val="100000"/>
              </a:lnSpc>
            </a:pPr>
            <a:r>
              <a:rPr dirty="0" sz="1000" spc="-45">
                <a:latin typeface="Palatino Linotype"/>
                <a:cs typeface="Palatino Linotype"/>
              </a:rPr>
              <a:t>ID_Saida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INTEGER,</a:t>
            </a:r>
            <a:r>
              <a:rPr dirty="0" sz="1000" spc="-2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ID_Item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5">
                <a:latin typeface="Palatino Linotype"/>
                <a:cs typeface="Palatino Linotype"/>
              </a:rPr>
              <a:t>INTEGER,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PRIMARY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KEY(ID_Saida,ID_Item),</a:t>
            </a: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0">
                <a:latin typeface="Palatino Linotype"/>
                <a:cs typeface="Palatino Linotype"/>
              </a:rPr>
              <a:t>FOREIGN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KEY(ID_Item)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5">
                <a:latin typeface="Palatino Linotype"/>
                <a:cs typeface="Palatino Linotype"/>
              </a:rPr>
              <a:t>REFERENCES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ITEM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(ID_Item),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0">
                <a:latin typeface="Palatino Linotype"/>
                <a:cs typeface="Palatino Linotype"/>
              </a:rPr>
              <a:t>FOREIGN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KEY(ID_Saida)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5">
                <a:latin typeface="Palatino Linotype"/>
                <a:cs typeface="Palatino Linotype"/>
              </a:rPr>
              <a:t>REFERENCES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60">
                <a:latin typeface="Palatino Linotype"/>
                <a:cs typeface="Palatino Linotype"/>
              </a:rPr>
              <a:t>SAIDA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(ID_Saida)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000" spc="10">
                <a:latin typeface="Palatino Linotype"/>
                <a:cs typeface="Palatino Linotype"/>
              </a:rPr>
              <a:t>)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259" rIns="0" bIns="0" rtlCol="0" vert="horz">
            <a:spAutoFit/>
          </a:bodyPr>
          <a:lstStyle/>
          <a:p>
            <a:pPr marL="40640">
              <a:lnSpc>
                <a:spcPts val="4045"/>
              </a:lnSpc>
            </a:pPr>
            <a:r>
              <a:rPr dirty="0" spc="-20">
                <a:latin typeface="Arial"/>
                <a:cs typeface="Arial"/>
              </a:rPr>
              <a:t>4</a:t>
            </a:r>
            <a:r>
              <a:rPr dirty="0" spc="-10">
                <a:latin typeface="Arial"/>
                <a:cs typeface="Arial"/>
              </a:rPr>
              <a:t>.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Povoamento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394" y="1170512"/>
            <a:ext cx="26035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1800" spc="-10">
                <a:latin typeface="Arial"/>
                <a:cs typeface="Arial"/>
              </a:rPr>
              <a:t>Exempl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povoamento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413" y="331068"/>
            <a:ext cx="938771" cy="103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5970" y="1577598"/>
            <a:ext cx="5030470" cy="145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5">
                <a:latin typeface="Palatino Linotype"/>
                <a:cs typeface="Palatino Linotype"/>
              </a:rPr>
              <a:t>INSERT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INTO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Pessoa</a:t>
            </a:r>
            <a:endParaRPr sz="1200">
              <a:latin typeface="Palatino Linotype"/>
              <a:cs typeface="Palatino Linotype"/>
            </a:endParaRPr>
          </a:p>
          <a:p>
            <a:pPr marL="12700" marR="1793239" indent="457200">
              <a:lnSpc>
                <a:spcPct val="100000"/>
              </a:lnSpc>
            </a:pPr>
            <a:r>
              <a:rPr dirty="0" sz="1200" spc="-40">
                <a:latin typeface="Palatino Linotype"/>
                <a:cs typeface="Palatino Linotype"/>
              </a:rPr>
              <a:t>(ID_Pessoa,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nome,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endereco,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telefone,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email)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5">
                <a:latin typeface="Palatino Linotype"/>
                <a:cs typeface="Palatino Linotype"/>
              </a:rPr>
              <a:t>VALUES</a:t>
            </a:r>
            <a:endParaRPr sz="12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</a:pPr>
            <a:r>
              <a:rPr dirty="0" sz="1200" spc="-15">
                <a:latin typeface="Palatino Linotype"/>
                <a:cs typeface="Palatino Linotype"/>
              </a:rPr>
              <a:t>(1,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'Gil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Rogrigo',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'Rua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0">
                <a:latin typeface="Palatino Linotype"/>
                <a:cs typeface="Palatino Linotype"/>
              </a:rPr>
              <a:t>A.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10',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'9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25">
                <a:latin typeface="Palatino Linotype"/>
                <a:cs typeface="Palatino Linotype"/>
              </a:rPr>
              <a:t>5587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2692',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'rogrigog@gmail.com'),</a:t>
            </a:r>
            <a:endParaRPr sz="12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</a:pPr>
            <a:r>
              <a:rPr dirty="0" sz="1200" spc="-15">
                <a:latin typeface="Palatino Linotype"/>
                <a:cs typeface="Palatino Linotype"/>
              </a:rPr>
              <a:t>(2,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'Brumilda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Jesus',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'Rua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B.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11',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'9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25">
                <a:latin typeface="Palatino Linotype"/>
                <a:cs typeface="Palatino Linotype"/>
              </a:rPr>
              <a:t>5949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2547',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'jesusb@gmail.com'),</a:t>
            </a:r>
            <a:endParaRPr sz="12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</a:pPr>
            <a:r>
              <a:rPr dirty="0" sz="1200" spc="-15">
                <a:latin typeface="Palatino Linotype"/>
                <a:cs typeface="Palatino Linotype"/>
              </a:rPr>
              <a:t>(3,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'Gualter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Hermina',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'Rua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C.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12',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'95663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8951',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'herminag@gmail.com'),</a:t>
            </a:r>
            <a:endParaRPr sz="12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</a:pPr>
            <a:r>
              <a:rPr dirty="0" sz="1200" spc="-15">
                <a:latin typeface="Palatino Linotype"/>
                <a:cs typeface="Palatino Linotype"/>
              </a:rPr>
              <a:t>(4,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'Joaquim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0">
                <a:latin typeface="Palatino Linotype"/>
                <a:cs typeface="Palatino Linotype"/>
              </a:rPr>
              <a:t>Dan',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'Rua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D.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13',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'9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25">
                <a:latin typeface="Palatino Linotype"/>
                <a:cs typeface="Palatino Linotype"/>
              </a:rPr>
              <a:t>5067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7936',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'dnj@gmail.com'),</a:t>
            </a:r>
            <a:endParaRPr sz="12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</a:pPr>
            <a:r>
              <a:rPr dirty="0" sz="1200" spc="-15">
                <a:latin typeface="Palatino Linotype"/>
                <a:cs typeface="Palatino Linotype"/>
              </a:rPr>
              <a:t>(5,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'Ambrosio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60">
                <a:latin typeface="Palatino Linotype"/>
                <a:cs typeface="Palatino Linotype"/>
              </a:rPr>
              <a:t>Apolonia',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75">
                <a:latin typeface="Palatino Linotype"/>
                <a:cs typeface="Palatino Linotype"/>
              </a:rPr>
              <a:t>'Rua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5">
                <a:latin typeface="Palatino Linotype"/>
                <a:cs typeface="Palatino Linotype"/>
              </a:rPr>
              <a:t>E.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5">
                <a:latin typeface="Palatino Linotype"/>
                <a:cs typeface="Palatino Linotype"/>
              </a:rPr>
              <a:t>14',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40">
                <a:latin typeface="Palatino Linotype"/>
                <a:cs typeface="Palatino Linotype"/>
              </a:rPr>
              <a:t>'9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25">
                <a:latin typeface="Palatino Linotype"/>
                <a:cs typeface="Palatino Linotype"/>
              </a:rPr>
              <a:t>5817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30">
                <a:latin typeface="Palatino Linotype"/>
                <a:cs typeface="Palatino Linotype"/>
              </a:rPr>
              <a:t>1950',</a:t>
            </a:r>
            <a:r>
              <a:rPr dirty="0" sz="1200" spc="-30">
                <a:latin typeface="Palatino Linotype"/>
                <a:cs typeface="Palatino Linotype"/>
              </a:rPr>
              <a:t> </a:t>
            </a:r>
            <a:r>
              <a:rPr dirty="0" sz="1200" spc="-55">
                <a:latin typeface="Palatino Linotype"/>
                <a:cs typeface="Palatino Linotype"/>
              </a:rPr>
              <a:t>'apoloniaa@gmail.com')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09" y="3397580"/>
            <a:ext cx="8934032" cy="286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fe_2</dc:creator>
  <dc:title>Titulo</dc:title>
  <dcterms:created xsi:type="dcterms:W3CDTF">2022-06-06T19:14:38Z</dcterms:created>
  <dcterms:modified xsi:type="dcterms:W3CDTF">2022-06-06T19:14:38Z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LastSaved">
    <vt:filetime>2022-06-06T00:00:00Z</vt:filetime>
  </property>
</Properties>
</file>