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746DAE-5BBE-4D35-815F-EE8969E03D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5ED876-D0B8-4FC5-A106-CE6377C314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A7552ED-9EFC-473D-8B17-046ACB43FB6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Polling in Java (be nice)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Create a program that blocks on some input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and sets a flag when input is ready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Run that program in a separate thread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main thread can now check the flag every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now and then without blocking to pick up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input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Independent Forth CPUs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3565080" y="2242800"/>
            <a:ext cx="2943000" cy="1171080"/>
          </a:xfrm>
          <a:prstGeom prst="rect">
            <a:avLst/>
          </a:prstGeom>
          <a:ln w="0">
            <a:noFill/>
          </a:ln>
        </p:spPr>
      </p:pic>
      <p:sp>
        <p:nvSpPr>
          <p:cNvPr id="14" name=""/>
          <p:cNvSpPr/>
          <p:nvPr/>
        </p:nvSpPr>
        <p:spPr>
          <a:xfrm>
            <a:off x="914400" y="1828800"/>
            <a:ext cx="2514600" cy="2286000"/>
          </a:xfrm>
          <a:prstGeom prst="wedgeRectCallout">
            <a:avLst>
              <a:gd name="adj1" fmla="val 80643"/>
              <a:gd name="adj2" fmla="val 6981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Passing data between neighbors, but no direct communication with nodes farther away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56 fully interconnected nodes?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2752560" y="1326600"/>
            <a:ext cx="4105440" cy="3931200"/>
          </a:xfrm>
          <a:prstGeom prst="rect">
            <a:avLst/>
          </a:prstGeom>
          <a:ln w="0">
            <a:noFill/>
          </a:ln>
        </p:spPr>
      </p:pic>
      <p:sp>
        <p:nvSpPr>
          <p:cNvPr id="17" name=""/>
          <p:cNvSpPr/>
          <p:nvPr/>
        </p:nvSpPr>
        <p:spPr>
          <a:xfrm>
            <a:off x="7543800" y="1600200"/>
            <a:ext cx="2057400" cy="2286000"/>
          </a:xfrm>
          <a:prstGeom prst="wedgeRoundRectCallout">
            <a:avLst>
              <a:gd name="adj1" fmla="val -73634"/>
              <a:gd name="adj2" fmla="val -70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 don’t think the AI understood me correctly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TP-Forth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3636360" y="1326600"/>
            <a:ext cx="2806200" cy="3288240"/>
          </a:xfrm>
          <a:prstGeom prst="rect">
            <a:avLst/>
          </a:prstGeom>
          <a:ln w="0">
            <a:noFill/>
          </a:ln>
        </p:spPr>
      </p:pic>
      <p:sp>
        <p:nvSpPr>
          <p:cNvPr id="20" name=""/>
          <p:cNvSpPr/>
          <p:nvPr/>
        </p:nvSpPr>
        <p:spPr>
          <a:xfrm>
            <a:off x="7086600" y="685800"/>
            <a:ext cx="2743200" cy="4572000"/>
          </a:xfrm>
          <a:prstGeom prst="wedgeRectCallout">
            <a:avLst>
              <a:gd name="adj1" fmla="val -68435"/>
              <a:gd name="adj2" fmla="val -2554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Every running instance has access to everything, but care must be taken so they don’t mess things up for one another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OO but not OO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864720" y="1355400"/>
            <a:ext cx="7790760" cy="347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Alien approach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2913480" y="2246040"/>
            <a:ext cx="1604880" cy="1615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2057400" y="1600200"/>
            <a:ext cx="3210120" cy="3014640"/>
          </a:xfrm>
          <a:prstGeom prst="ellipse">
            <a:avLst/>
          </a:prstGeom>
          <a:solidFill>
            <a:srgbClr val="729fcf">
              <a:alpha val="3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3555720" y="2892240"/>
            <a:ext cx="320760" cy="430560"/>
          </a:xfrm>
          <a:prstGeom prst="ellipse">
            <a:avLst/>
          </a:prstGeom>
          <a:solidFill>
            <a:srgbClr val="069a2e"/>
          </a:solidFill>
          <a:ln w="0">
            <a:solidFill>
              <a:srgbClr val="069a2e"/>
            </a:solidFill>
          </a:ln>
          <a:effectLst>
            <a:glow rad="38160">
              <a:srgbClr val="069a2e"/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5588280" y="1907280"/>
            <a:ext cx="1391040" cy="338760"/>
          </a:xfrm>
          <a:prstGeom prst="rect">
            <a:avLst/>
          </a:prstGeom>
          <a:solidFill>
            <a:srgbClr val="069a2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Built-ins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 flipH="1">
            <a:off x="3662640" y="2246040"/>
            <a:ext cx="1926000" cy="86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5588280" y="2892240"/>
            <a:ext cx="1391040" cy="430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P-CODES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H="1">
            <a:off x="4197240" y="3107520"/>
            <a:ext cx="1391400" cy="108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5481360" y="3969000"/>
            <a:ext cx="1605240" cy="645840"/>
          </a:xfrm>
          <a:prstGeom prst="rect">
            <a:avLst/>
          </a:prstGeom>
          <a:solidFill>
            <a:srgbClr val="ffffff"/>
          </a:solidFill>
          <a:ln w="10080">
            <a:solidFill>
              <a:srgbClr val="1c1c1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Forth source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 flipV="1">
            <a:off x="4625280" y="3861360"/>
            <a:ext cx="1284120" cy="430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7543800" y="1828800"/>
            <a:ext cx="2031840" cy="1600200"/>
          </a:xfrm>
          <a:prstGeom prst="wedgeRectCallout">
            <a:avLst>
              <a:gd name="adj1" fmla="val -71824"/>
              <a:gd name="adj2" fmla="val 4853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How would a space alien approach this?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From source to running process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503640" y="2011320"/>
            <a:ext cx="9071640" cy="1918800"/>
          </a:xfrm>
          <a:prstGeom prst="rect">
            <a:avLst/>
          </a:prstGeom>
          <a:ln w="0">
            <a:noFill/>
          </a:ln>
        </p:spPr>
      </p:pic>
      <p:sp>
        <p:nvSpPr>
          <p:cNvPr id="37" name=""/>
          <p:cNvSpPr/>
          <p:nvPr/>
        </p:nvSpPr>
        <p:spPr>
          <a:xfrm>
            <a:off x="2971800" y="4572000"/>
            <a:ext cx="1828800" cy="685800"/>
          </a:xfrm>
          <a:prstGeom prst="wedgeRectCallout">
            <a:avLst>
              <a:gd name="adj1" fmla="val 171763"/>
              <a:gd name="adj2" fmla="val -16731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That arrow is going the wrong way!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Limitations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Can’t pass parameters on the stack (each task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has its own 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Must communicate through Queues to avoid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race conditions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OFF TO THE RACES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Try some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2024-11-01T11:12:57Z</dcterms:created>
  <dc:creator/>
  <dc:description/>
  <dc:language>en-US</dc:language>
  <cp:lastModifiedBy/>
  <dcterms:modified xsi:type="dcterms:W3CDTF">2024-11-03T22:08:41Z</dcterms:modified>
  <cp:revision>21</cp:revision>
  <dc:subject/>
  <dc:title/>
</cp:coreProperties>
</file>