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7092-994E-4B4C-A5D1-8161EFD0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C9C6A9-A562-416A-984C-68FAFF0C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98B4B-D827-4FB2-90DD-FDF6A138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9A4DC-CA41-42C0-AD39-35AD61F3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CB8F9-8266-4AFC-A7BE-5F9905F7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6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E8F7A-413E-4095-A32A-2DA06E8C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61DAE-B80A-4708-8F79-F3FA20AB9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9C2C9-4A5A-45D8-9799-F6CF17CD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0EEB2-245B-4F6F-ADF0-A27EB836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7B533-E351-45D0-93A3-2ABA6D3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2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6D813F-B623-4EB7-92FC-11E5901C9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D7743-0DCB-4128-9B20-043374CF5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3FACB-A0CE-492B-8343-6A15EFE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4F8CB-3804-4091-B1A2-D5996DA1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B4F14-7ACA-4853-B6E4-23371E17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C588-CE9D-48F3-97A5-2B0714A8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3CD97-77A2-448F-BA05-D20C089B4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AB0CF-8A59-4808-AED4-BFC53C29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0AEBB-E2B7-44C1-8DF6-1B255080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841F0-D474-430D-BFAE-AD41C3D4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0E983-4174-43FF-A928-FB51CAD0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DCB7B-3E27-4A6C-8770-4431CE35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BA372-A76C-4392-9A57-917DADDE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6A398-1D56-4E63-B7DC-8714684D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904E1-045C-49E4-B8F5-81CD791F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DAE73-3538-40BA-B882-E3E2ED26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D84E0-EED6-4D8F-85E4-FAB1A925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38F7A-F1FF-4F8E-B29C-6D28B6BC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E0877-7FC4-4056-AAD9-F943C7B1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443FA-09E7-4D49-B46D-0F4B162B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E8AF2-371F-4A32-8159-DB37073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107EB-96CA-4CCF-816D-77887FF2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90293-0488-4885-AD86-1347822E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32BFE-1B44-4E1D-842B-3908018F9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1E168B-678C-4581-BAAC-A3E8F80AA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51B01-50C4-4624-9611-3F93525D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ED629D-0F42-4C15-AD16-D540A62A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04A3C9-9B23-4CFA-89D3-DC5C8C3B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82C3B-26FA-482B-95A5-665DF16C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0CED9-4539-47C1-9F7A-1A74800B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6EEBB5-7604-4F5F-A0BA-4FAA5841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6211A7-0594-41D0-8372-037C36E1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0B3D4-571D-4E64-AFDB-A478E385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8EBFE-20E0-40E0-ADE4-0CD20DB0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A5E74-ADC1-4D5A-B6B2-E9007BB2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3339B-5AAB-4496-9F88-6338F7BC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5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E412-9F53-4D71-B142-AD8AB88E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38DFF-1546-462A-AD66-F6857418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E848A-B708-489F-93A7-E1B22B6F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64357-F23D-48F8-8AB4-0FE8EEC1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794D4-33DB-4903-A06A-D05CB79E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DE883-BFF3-4A7A-B50D-CBC37D06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8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8AD4-3AE9-4A6A-AFD1-D8DAD81C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9FF7D-FE12-4940-828E-7AEF72166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B6833-4C1C-4C85-B700-DADF9F2A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5BFFC-7CDF-41AE-81D2-24AAB5C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BB6-9953-4FDB-962A-DDC36109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1DDF5-6196-47F6-A69C-4BA719F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ABE2F0-4F70-4C46-ABFB-E144DD49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BD492-FAE0-4AC9-9D96-12A87D7C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EEE1B-240C-4189-A013-B7FE411EE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3C6B-5E26-484E-A91A-1C1AB2D0FA14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8C322-C3A0-49BD-99A4-50B625D20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EB1DE-9918-426D-80E6-F7E4BC79E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BF478-D1EF-4920-BE04-4BF5FDA54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火自远古就常伴人类身边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701854-2834-4BF1-A983-30AB670E6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3EFFD-9BB8-4176-A45C-F2042B157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人渴望火，因为它的温暖热烈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3CF316DF-73E3-457C-B949-294D275F4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1F839-CCB5-40FF-894E-7D954950C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人恐惧火，因为它的无情凶猛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CE0ECE61-E4EF-4BFA-84CA-3F1E6BC98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4BC3-DA8D-4155-9F1A-3658F8DA7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掌控火才是人与自然共存的方式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3B37030F-2293-4880-8BF8-C5F6BC0EB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1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73E43-2CD7-4095-9C1D-6F83B62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小富实业有成，但空虚，忧心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BA514-1DE1-4096-A92D-C1415A7D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25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641C2-4B88-4E1E-81FE-4D9E1B24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灾难发生，靠对火焰的认识救出的挚爱的亲人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4A94A-099F-4A42-B0CD-B02A7EA3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1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D1636-BCE4-4527-AA35-5A8B5483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财产损失了，但心中被充满责任感、使命感充满，认识到靠远古的记忆逃生、救人，但很多记忆仍遗忘于过去，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774F3-B341-40C0-86A2-F0C20F4B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2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F3E36-06A7-48F5-BDFF-18B35A5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怎么才能在把火焰掌控？学去吧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D992F-C4AB-4A2F-B3ED-943C49C3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7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C592-B725-4DA2-96D5-91167516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B048F-C810-4863-AAA5-30B54A2E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用第二人称叙述还是第三人称？</a:t>
            </a:r>
          </a:p>
          <a:p>
            <a:r>
              <a:rPr lang="zh-CN" altLang="en-US" dirty="0"/>
              <a:t>故事</a:t>
            </a:r>
            <a:r>
              <a:rPr lang="en-US" altLang="zh-CN" dirty="0"/>
              <a:t>1</a:t>
            </a:r>
            <a:r>
              <a:rPr lang="zh-CN" altLang="en-US" dirty="0"/>
              <a:t>里面的现状描述为如何才能最大面的覆盖人们的同理心。物质和精神的冲突要多深刻？有钱但是对家人冷漠？还是只是因为责任感冥冥中担心对火没有远古时代那么强的掌控？</a:t>
            </a:r>
          </a:p>
          <a:p>
            <a:r>
              <a:rPr lang="zh-CN" altLang="en-US" dirty="0"/>
              <a:t>故事</a:t>
            </a:r>
            <a:r>
              <a:rPr lang="en-US" altLang="zh-CN" dirty="0"/>
              <a:t>2</a:t>
            </a:r>
            <a:r>
              <a:rPr lang="zh-CN" altLang="en-US" dirty="0"/>
              <a:t>里面的灾难要多惨烈？</a:t>
            </a:r>
          </a:p>
          <a:p>
            <a:r>
              <a:rPr lang="zh-CN" altLang="en-US" dirty="0"/>
              <a:t>故事</a:t>
            </a:r>
            <a:r>
              <a:rPr lang="en-US" altLang="zh-CN" dirty="0"/>
              <a:t>3</a:t>
            </a:r>
            <a:r>
              <a:rPr lang="zh-CN" altLang="en-US" dirty="0"/>
              <a:t>里面的反转到什么程度？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88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165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火自远古就常伴人类身边</vt:lpstr>
      <vt:lpstr>人渴望火，因为它的温暖热烈</vt:lpstr>
      <vt:lpstr>人恐惧火，因为它的无情凶猛</vt:lpstr>
      <vt:lpstr>掌控火才是人与自然共存的方式</vt:lpstr>
      <vt:lpstr>小富实业有成，但空虚，忧心</vt:lpstr>
      <vt:lpstr>灾难发生，靠对火焰的认识救出的挚爱的亲人</vt:lpstr>
      <vt:lpstr>财产损失了，但心中被充满责任感、使命感充满，认识到靠远古的记忆逃生、救人，但很多记忆仍遗忘于过去，</vt:lpstr>
      <vt:lpstr> 怎么才能在把火焰掌控？学去吧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火自远古就常伴人类身边</dc:title>
  <dc:creator>姜楠</dc:creator>
  <cp:lastModifiedBy>姜楠</cp:lastModifiedBy>
  <cp:revision>2</cp:revision>
  <dcterms:created xsi:type="dcterms:W3CDTF">2017-12-12T01:53:31Z</dcterms:created>
  <dcterms:modified xsi:type="dcterms:W3CDTF">2017-12-16T00:04:02Z</dcterms:modified>
</cp:coreProperties>
</file>