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style2.xml" ContentType="application/vnd.ms-office.chartstyle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colors2.xml" ContentType="application/vnd.ms-office.chartcolorstyl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8" r:id="rId2"/>
    <p:sldId id="261" r:id="rId3"/>
    <p:sldId id="290" r:id="rId4"/>
    <p:sldId id="263" r:id="rId5"/>
    <p:sldId id="264" r:id="rId6"/>
    <p:sldId id="281" r:id="rId7"/>
    <p:sldId id="265" r:id="rId8"/>
    <p:sldId id="282" r:id="rId9"/>
    <p:sldId id="267" r:id="rId10"/>
    <p:sldId id="259" r:id="rId11"/>
    <p:sldId id="268" r:id="rId12"/>
    <p:sldId id="269" r:id="rId13"/>
    <p:sldId id="286" r:id="rId14"/>
    <p:sldId id="271" r:id="rId15"/>
    <p:sldId id="260" r:id="rId16"/>
    <p:sldId id="283" r:id="rId17"/>
    <p:sldId id="273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B1F"/>
    <a:srgbClr val="EB4D5B"/>
    <a:srgbClr val="A5A5A5"/>
    <a:srgbClr val="F3949D"/>
    <a:srgbClr val="DDA800"/>
    <a:srgbClr val="444646"/>
    <a:srgbClr val="434444"/>
    <a:srgbClr val="FFCB2C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 autoAdjust="0"/>
    <p:restoredTop sz="94719" autoAdjust="0"/>
  </p:normalViewPr>
  <p:slideViewPr>
    <p:cSldViewPr snapToGrid="0">
      <p:cViewPr varScale="1">
        <p:scale>
          <a:sx n="75" d="100"/>
          <a:sy n="75" d="100"/>
        </p:scale>
        <p:origin x="816" y="60"/>
      </p:cViewPr>
      <p:guideLst>
        <p:guide orient="horz" pos="2160"/>
        <p:guide pos="3840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9A-42BF-8213-34BF4117C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9A-42BF-8213-34BF4117C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9A-42BF-8213-34BF4117C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5435440"/>
        <c:axId val="759680208"/>
        <c:axId val="0"/>
      </c:bar3DChart>
      <c:catAx>
        <c:axId val="865435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9680208"/>
        <c:crosses val="autoZero"/>
        <c:auto val="1"/>
        <c:lblAlgn val="ctr"/>
        <c:lblOffset val="100"/>
        <c:noMultiLvlLbl val="0"/>
      </c:catAx>
      <c:valAx>
        <c:axId val="75968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3"/>
          <c:dPt>
            <c:idx val="0"/>
            <c:bubble3D val="0"/>
            <c:explosion val="5"/>
            <c:spPr>
              <a:solidFill>
                <a:schemeClr val="accent4"/>
              </a:solidFill>
              <a:ln w="25400">
                <a:noFill/>
              </a:ln>
              <a:effectLst/>
              <a:sp3d>
                <a:contourClr>
                  <a:schemeClr val="bg2">
                    <a:lumMod val="90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25-4182-B9CB-29CFD980C716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25400">
                <a:noFill/>
              </a:ln>
              <a:effectLst/>
              <a:sp3d>
                <a:contourClr>
                  <a:schemeClr val="bg2">
                    <a:lumMod val="90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525-4182-B9CB-29CFD980C716}"/>
              </c:ext>
            </c:extLst>
          </c:dPt>
          <c:dPt>
            <c:idx val="2"/>
            <c:bubble3D val="0"/>
            <c:explosion val="25"/>
            <c:spPr>
              <a:solidFill>
                <a:schemeClr val="accent3"/>
              </a:solidFill>
              <a:ln w="25400">
                <a:noFill/>
              </a:ln>
              <a:effectLst/>
              <a:sp3d>
                <a:contourClr>
                  <a:schemeClr val="bg2">
                    <a:lumMod val="90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525-4182-B9CB-29CFD980C716}"/>
              </c:ext>
            </c:extLst>
          </c:dPt>
          <c:dPt>
            <c:idx val="3"/>
            <c:bubble3D val="0"/>
            <c:explosion val="40"/>
            <c:spPr>
              <a:solidFill>
                <a:schemeClr val="tx2"/>
              </a:solidFill>
              <a:ln w="25400">
                <a:noFill/>
              </a:ln>
              <a:effectLst/>
              <a:sp3d>
                <a:contourClr>
                  <a:schemeClr val="bg2">
                    <a:lumMod val="90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25-4182-B9CB-29CFD980C71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25-4182-B9CB-29CFD980C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2110F-1EB3-4743-88EC-EDA34D5F499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CE56-D3B0-4906-BCF3-E4B10945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CE56-D3B0-4906-BCF3-E4B10945F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CE56-D3B0-4906-BCF3-E4B10945F7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2CE56-D3B0-4906-BCF3-E4B10945F7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</p:spPr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ED0A-D581-4290-9EC3-3B38F5B600F9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ADB9-E54C-4BE5-93D4-3495EA40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89" y="0"/>
            <a:ext cx="12188825" cy="6858000"/>
            <a:chOff x="0" y="0"/>
            <a:chExt cx="12188825" cy="6858000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3563532"/>
              <a:ext cx="2911034" cy="3294468"/>
              <a:chOff x="171842" y="3563531"/>
              <a:chExt cx="2911034" cy="3294468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171842" y="4192524"/>
                <a:ext cx="2715766" cy="2665475"/>
              </a:xfrm>
              <a:prstGeom prst="triangl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0800000">
                <a:off x="1529725" y="3563531"/>
                <a:ext cx="1553151" cy="1524389"/>
              </a:xfrm>
              <a:prstGeom prst="triangl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8499641" y="0"/>
              <a:ext cx="3689184" cy="3793867"/>
              <a:chOff x="8570275" y="-85768"/>
              <a:chExt cx="3689184" cy="3793867"/>
            </a:xfrm>
          </p:grpSpPr>
          <p:sp>
            <p:nvSpPr>
              <p:cNvPr id="48" name="Isosceles Triangle 47"/>
              <p:cNvSpPr/>
              <p:nvPr/>
            </p:nvSpPr>
            <p:spPr>
              <a:xfrm rot="10800000">
                <a:off x="8570275" y="-85768"/>
                <a:ext cx="3689184" cy="3620866"/>
              </a:xfrm>
              <a:prstGeom prst="triangl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10558137" y="2587802"/>
                <a:ext cx="1141434" cy="1120297"/>
              </a:xfrm>
              <a:prstGeom prst="triangl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570274" y="5013944"/>
              <a:ext cx="1767580" cy="1844055"/>
              <a:chOff x="8570274" y="5013944"/>
              <a:chExt cx="1767580" cy="1844055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8917550" y="5463996"/>
                <a:ext cx="1420304" cy="1394003"/>
              </a:xfrm>
              <a:prstGeom prst="triangl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rot="10800000">
                <a:off x="8570274" y="5013944"/>
                <a:ext cx="1057427" cy="1037846"/>
              </a:xfrm>
              <a:prstGeom prst="triangl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0" y="0"/>
              <a:ext cx="1767580" cy="1844055"/>
              <a:chOff x="8570274" y="5013944"/>
              <a:chExt cx="1767580" cy="1844055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8917550" y="5463996"/>
                <a:ext cx="1420304" cy="1394003"/>
              </a:xfrm>
              <a:prstGeom prst="triangl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8570274" y="5013944"/>
                <a:ext cx="1057427" cy="1037846"/>
              </a:xfrm>
              <a:prstGeom prst="triangl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08490" y="1746647"/>
            <a:ext cx="5476119" cy="3209403"/>
            <a:chOff x="542625" y="3843216"/>
            <a:chExt cx="5476119" cy="3209403"/>
          </a:xfrm>
        </p:grpSpPr>
        <p:sp>
          <p:nvSpPr>
            <p:cNvPr id="82" name="TextBox 81"/>
            <p:cNvSpPr txBox="1"/>
            <p:nvPr/>
          </p:nvSpPr>
          <p:spPr>
            <a:xfrm>
              <a:off x="542625" y="3843216"/>
              <a:ext cx="3978309" cy="255454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4000" dirty="0" smtClean="0"/>
                <a:t>CORPORATE</a:t>
              </a:r>
            </a:p>
            <a:p>
              <a:r>
                <a:rPr lang="en-US" sz="4000" dirty="0" smtClean="0"/>
                <a:t>BRANDED </a:t>
              </a:r>
              <a:endParaRPr lang="en-US" sz="4000" dirty="0"/>
            </a:p>
            <a:p>
              <a:r>
                <a:rPr lang="en-US" sz="4000" dirty="0" smtClean="0"/>
                <a:t>PRESENTATION</a:t>
              </a:r>
              <a:endParaRPr lang="en-US" sz="4000" dirty="0"/>
            </a:p>
            <a:p>
              <a:r>
                <a:rPr lang="en-US" sz="4000" dirty="0" smtClean="0"/>
                <a:t>TEMPLATE</a:t>
              </a:r>
              <a:endParaRPr lang="en-US" sz="4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3965" y="6406288"/>
              <a:ext cx="54747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kern="0" dirty="0"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kern="0" dirty="0"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8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27066" y="1060316"/>
            <a:ext cx="5939929" cy="4480187"/>
            <a:chOff x="3732212" y="1908867"/>
            <a:chExt cx="3419706" cy="2579313"/>
          </a:xfrm>
        </p:grpSpPr>
        <p:grpSp>
          <p:nvGrpSpPr>
            <p:cNvPr id="76" name="Group 75"/>
            <p:cNvGrpSpPr/>
            <p:nvPr/>
          </p:nvGrpSpPr>
          <p:grpSpPr>
            <a:xfrm>
              <a:off x="4661027" y="3962401"/>
              <a:ext cx="1524000" cy="525779"/>
              <a:chOff x="4661027" y="3962401"/>
              <a:chExt cx="1524000" cy="525779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5003189" y="3962401"/>
                <a:ext cx="839677" cy="457200"/>
              </a:xfrm>
              <a:custGeom>
                <a:avLst/>
                <a:gdLst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600200 w 1600200"/>
                  <a:gd name="connsiteY2" fmla="*/ 914400 h 914400"/>
                  <a:gd name="connsiteX3" fmla="*/ 0 w 1600200"/>
                  <a:gd name="connsiteY3" fmla="*/ 914400 h 914400"/>
                  <a:gd name="connsiteX4" fmla="*/ 0 w 1600200"/>
                  <a:gd name="connsiteY4" fmla="*/ 0 h 914400"/>
                  <a:gd name="connsiteX0" fmla="*/ 3325 w 1603525"/>
                  <a:gd name="connsiteY0" fmla="*/ 0 h 914400"/>
                  <a:gd name="connsiteX1" fmla="*/ 1603525 w 1603525"/>
                  <a:gd name="connsiteY1" fmla="*/ 0 h 914400"/>
                  <a:gd name="connsiteX2" fmla="*/ 1603525 w 1603525"/>
                  <a:gd name="connsiteY2" fmla="*/ 914400 h 914400"/>
                  <a:gd name="connsiteX3" fmla="*/ 3325 w 1603525"/>
                  <a:gd name="connsiteY3" fmla="*/ 914400 h 914400"/>
                  <a:gd name="connsiteX4" fmla="*/ 0 w 1603525"/>
                  <a:gd name="connsiteY4" fmla="*/ 441406 h 914400"/>
                  <a:gd name="connsiteX5" fmla="*/ 3325 w 1603525"/>
                  <a:gd name="connsiteY5" fmla="*/ 0 h 914400"/>
                  <a:gd name="connsiteX0" fmla="*/ 1108 w 1601308"/>
                  <a:gd name="connsiteY0" fmla="*/ 0 h 914400"/>
                  <a:gd name="connsiteX1" fmla="*/ 1601308 w 1601308"/>
                  <a:gd name="connsiteY1" fmla="*/ 0 h 914400"/>
                  <a:gd name="connsiteX2" fmla="*/ 1601308 w 1601308"/>
                  <a:gd name="connsiteY2" fmla="*/ 914400 h 914400"/>
                  <a:gd name="connsiteX3" fmla="*/ 1108 w 1601308"/>
                  <a:gd name="connsiteY3" fmla="*/ 914400 h 914400"/>
                  <a:gd name="connsiteX4" fmla="*/ 150183 w 1601308"/>
                  <a:gd name="connsiteY4" fmla="*/ 441406 h 914400"/>
                  <a:gd name="connsiteX5" fmla="*/ 1108 w 1601308"/>
                  <a:gd name="connsiteY5" fmla="*/ 0 h 914400"/>
                  <a:gd name="connsiteX0" fmla="*/ 1108 w 1601308"/>
                  <a:gd name="connsiteY0" fmla="*/ 0 h 914400"/>
                  <a:gd name="connsiteX1" fmla="*/ 1601308 w 1601308"/>
                  <a:gd name="connsiteY1" fmla="*/ 0 h 914400"/>
                  <a:gd name="connsiteX2" fmla="*/ 1601308 w 1601308"/>
                  <a:gd name="connsiteY2" fmla="*/ 914400 h 914400"/>
                  <a:gd name="connsiteX3" fmla="*/ 1108 w 1601308"/>
                  <a:gd name="connsiteY3" fmla="*/ 914400 h 914400"/>
                  <a:gd name="connsiteX4" fmla="*/ 73983 w 1601308"/>
                  <a:gd name="connsiteY4" fmla="*/ 441406 h 914400"/>
                  <a:gd name="connsiteX5" fmla="*/ 1108 w 1601308"/>
                  <a:gd name="connsiteY5" fmla="*/ 0 h 914400"/>
                  <a:gd name="connsiteX0" fmla="*/ 1108 w 1601308"/>
                  <a:gd name="connsiteY0" fmla="*/ 0 h 914400"/>
                  <a:gd name="connsiteX1" fmla="*/ 1601308 w 1601308"/>
                  <a:gd name="connsiteY1" fmla="*/ 0 h 914400"/>
                  <a:gd name="connsiteX2" fmla="*/ 1601308 w 1601308"/>
                  <a:gd name="connsiteY2" fmla="*/ 914400 h 914400"/>
                  <a:gd name="connsiteX3" fmla="*/ 1108 w 1601308"/>
                  <a:gd name="connsiteY3" fmla="*/ 914400 h 914400"/>
                  <a:gd name="connsiteX4" fmla="*/ 73983 w 1601308"/>
                  <a:gd name="connsiteY4" fmla="*/ 441406 h 914400"/>
                  <a:gd name="connsiteX5" fmla="*/ 1108 w 1601308"/>
                  <a:gd name="connsiteY5" fmla="*/ 0 h 914400"/>
                  <a:gd name="connsiteX0" fmla="*/ 1108 w 1601308"/>
                  <a:gd name="connsiteY0" fmla="*/ 0 h 914400"/>
                  <a:gd name="connsiteX1" fmla="*/ 1601308 w 1601308"/>
                  <a:gd name="connsiteY1" fmla="*/ 0 h 914400"/>
                  <a:gd name="connsiteX2" fmla="*/ 1601308 w 1601308"/>
                  <a:gd name="connsiteY2" fmla="*/ 914400 h 914400"/>
                  <a:gd name="connsiteX3" fmla="*/ 1108 w 1601308"/>
                  <a:gd name="connsiteY3" fmla="*/ 914400 h 914400"/>
                  <a:gd name="connsiteX4" fmla="*/ 73983 w 1601308"/>
                  <a:gd name="connsiteY4" fmla="*/ 441406 h 914400"/>
                  <a:gd name="connsiteX5" fmla="*/ 1108 w 1601308"/>
                  <a:gd name="connsiteY5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600200 w 1600200"/>
                  <a:gd name="connsiteY2" fmla="*/ 914400 h 914400"/>
                  <a:gd name="connsiteX3" fmla="*/ 0 w 1600200"/>
                  <a:gd name="connsiteY3" fmla="*/ 914400 h 914400"/>
                  <a:gd name="connsiteX4" fmla="*/ 72875 w 1600200"/>
                  <a:gd name="connsiteY4" fmla="*/ 441406 h 914400"/>
                  <a:gd name="connsiteX5" fmla="*/ 0 w 1600200"/>
                  <a:gd name="connsiteY5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960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1490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1490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0 w 1600200"/>
                  <a:gd name="connsiteY0" fmla="*/ 0 h 914400"/>
                  <a:gd name="connsiteX1" fmla="*/ 1600200 w 1600200"/>
                  <a:gd name="connsiteY1" fmla="*/ 0 h 914400"/>
                  <a:gd name="connsiteX2" fmla="*/ 1519844 w 1600200"/>
                  <a:gd name="connsiteY2" fmla="*/ 454706 h 914400"/>
                  <a:gd name="connsiteX3" fmla="*/ 1600200 w 1600200"/>
                  <a:gd name="connsiteY3" fmla="*/ 914400 h 914400"/>
                  <a:gd name="connsiteX4" fmla="*/ 0 w 1600200"/>
                  <a:gd name="connsiteY4" fmla="*/ 914400 h 914400"/>
                  <a:gd name="connsiteX5" fmla="*/ 72875 w 1600200"/>
                  <a:gd name="connsiteY5" fmla="*/ 441406 h 914400"/>
                  <a:gd name="connsiteX6" fmla="*/ 0 w 1600200"/>
                  <a:gd name="connsiteY6" fmla="*/ 0 h 914400"/>
                  <a:gd name="connsiteX0" fmla="*/ 266699 w 2035185"/>
                  <a:gd name="connsiteY0" fmla="*/ 443622 h 916616"/>
                  <a:gd name="connsiteX1" fmla="*/ 1794024 w 2035185"/>
                  <a:gd name="connsiteY1" fmla="*/ 2216 h 916616"/>
                  <a:gd name="connsiteX2" fmla="*/ 1713668 w 2035185"/>
                  <a:gd name="connsiteY2" fmla="*/ 456922 h 916616"/>
                  <a:gd name="connsiteX3" fmla="*/ 1794024 w 2035185"/>
                  <a:gd name="connsiteY3" fmla="*/ 916616 h 916616"/>
                  <a:gd name="connsiteX4" fmla="*/ 193824 w 2035185"/>
                  <a:gd name="connsiteY4" fmla="*/ 916616 h 916616"/>
                  <a:gd name="connsiteX5" fmla="*/ 266699 w 2035185"/>
                  <a:gd name="connsiteY5" fmla="*/ 443622 h 916616"/>
                  <a:gd name="connsiteX0" fmla="*/ 253307 w 1780633"/>
                  <a:gd name="connsiteY0" fmla="*/ 76617 h 549611"/>
                  <a:gd name="connsiteX1" fmla="*/ 1700276 w 1780633"/>
                  <a:gd name="connsiteY1" fmla="*/ 89917 h 549611"/>
                  <a:gd name="connsiteX2" fmla="*/ 1780632 w 1780633"/>
                  <a:gd name="connsiteY2" fmla="*/ 549611 h 549611"/>
                  <a:gd name="connsiteX3" fmla="*/ 180432 w 1780633"/>
                  <a:gd name="connsiteY3" fmla="*/ 549611 h 549611"/>
                  <a:gd name="connsiteX4" fmla="*/ 253307 w 1780633"/>
                  <a:gd name="connsiteY4" fmla="*/ 76617 h 549611"/>
                  <a:gd name="connsiteX0" fmla="*/ 72874 w 1600198"/>
                  <a:gd name="connsiteY0" fmla="*/ 76615 h 549609"/>
                  <a:gd name="connsiteX1" fmla="*/ 1519843 w 1600198"/>
                  <a:gd name="connsiteY1" fmla="*/ 89915 h 549609"/>
                  <a:gd name="connsiteX2" fmla="*/ 1600199 w 1600198"/>
                  <a:gd name="connsiteY2" fmla="*/ 549609 h 549609"/>
                  <a:gd name="connsiteX3" fmla="*/ -1 w 1600198"/>
                  <a:gd name="connsiteY3" fmla="*/ 549609 h 549609"/>
                  <a:gd name="connsiteX4" fmla="*/ 72874 w 1600198"/>
                  <a:gd name="connsiteY4" fmla="*/ 76615 h 549609"/>
                  <a:gd name="connsiteX0" fmla="*/ 72876 w 1600202"/>
                  <a:gd name="connsiteY0" fmla="*/ 76617 h 549611"/>
                  <a:gd name="connsiteX1" fmla="*/ 1519845 w 1600202"/>
                  <a:gd name="connsiteY1" fmla="*/ 89917 h 549611"/>
                  <a:gd name="connsiteX2" fmla="*/ 1600201 w 1600202"/>
                  <a:gd name="connsiteY2" fmla="*/ 549611 h 549611"/>
                  <a:gd name="connsiteX3" fmla="*/ 1 w 1600202"/>
                  <a:gd name="connsiteY3" fmla="*/ 549611 h 549611"/>
                  <a:gd name="connsiteX4" fmla="*/ 72876 w 1600202"/>
                  <a:gd name="connsiteY4" fmla="*/ 76617 h 549611"/>
                  <a:gd name="connsiteX0" fmla="*/ 72874 w 1600198"/>
                  <a:gd name="connsiteY0" fmla="*/ 1 h 472995"/>
                  <a:gd name="connsiteX1" fmla="*/ 1519843 w 1600198"/>
                  <a:gd name="connsiteY1" fmla="*/ 13301 h 472995"/>
                  <a:gd name="connsiteX2" fmla="*/ 1600199 w 1600198"/>
                  <a:gd name="connsiteY2" fmla="*/ 472995 h 472995"/>
                  <a:gd name="connsiteX3" fmla="*/ -1 w 1600198"/>
                  <a:gd name="connsiteY3" fmla="*/ 472995 h 472995"/>
                  <a:gd name="connsiteX4" fmla="*/ 72874 w 1600198"/>
                  <a:gd name="connsiteY4" fmla="*/ 1 h 472995"/>
                  <a:gd name="connsiteX0" fmla="*/ 148512 w 1600202"/>
                  <a:gd name="connsiteY0" fmla="*/ 15745 h 459695"/>
                  <a:gd name="connsiteX1" fmla="*/ 1519845 w 1600202"/>
                  <a:gd name="connsiteY1" fmla="*/ 1 h 459695"/>
                  <a:gd name="connsiteX2" fmla="*/ 1600201 w 1600202"/>
                  <a:gd name="connsiteY2" fmla="*/ 459695 h 459695"/>
                  <a:gd name="connsiteX3" fmla="*/ 1 w 1600202"/>
                  <a:gd name="connsiteY3" fmla="*/ 459695 h 459695"/>
                  <a:gd name="connsiteX4" fmla="*/ 148512 w 1600202"/>
                  <a:gd name="connsiteY4" fmla="*/ 15745 h 459695"/>
                  <a:gd name="connsiteX0" fmla="*/ 148510 w 1600198"/>
                  <a:gd name="connsiteY0" fmla="*/ 1221 h 445171"/>
                  <a:gd name="connsiteX1" fmla="*/ 1447235 w 1600198"/>
                  <a:gd name="connsiteY1" fmla="*/ 0 h 445171"/>
                  <a:gd name="connsiteX2" fmla="*/ 1600199 w 1600198"/>
                  <a:gd name="connsiteY2" fmla="*/ 445171 h 445171"/>
                  <a:gd name="connsiteX3" fmla="*/ -1 w 1600198"/>
                  <a:gd name="connsiteY3" fmla="*/ 445171 h 445171"/>
                  <a:gd name="connsiteX4" fmla="*/ 148510 w 1600198"/>
                  <a:gd name="connsiteY4" fmla="*/ 1221 h 44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198" h="445171">
                    <a:moveTo>
                      <a:pt x="148510" y="1221"/>
                    </a:moveTo>
                    <a:lnTo>
                      <a:pt x="1447235" y="0"/>
                    </a:lnTo>
                    <a:lnTo>
                      <a:pt x="1600199" y="445171"/>
                    </a:lnTo>
                    <a:lnTo>
                      <a:pt x="-1" y="445171"/>
                    </a:lnTo>
                    <a:lnTo>
                      <a:pt x="148510" y="122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61027" y="4411980"/>
                <a:ext cx="1524000" cy="76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7" name="Rounded Rectangle 76"/>
            <p:cNvSpPr/>
            <p:nvPr/>
          </p:nvSpPr>
          <p:spPr>
            <a:xfrm>
              <a:off x="3732212" y="1908867"/>
              <a:ext cx="3419706" cy="20874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60353" y="2046442"/>
              <a:ext cx="3153240" cy="18182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89" y="5525263"/>
            <a:ext cx="12188825" cy="13327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-1"/>
          <a:stretch/>
        </p:blipFill>
        <p:spPr>
          <a:xfrm>
            <a:off x="5559424" y="2910189"/>
            <a:ext cx="2452243" cy="1389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3" r="4"/>
          <a:stretch/>
        </p:blipFill>
        <p:spPr>
          <a:xfrm>
            <a:off x="5562600" y="1470024"/>
            <a:ext cx="2444750" cy="137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354" r="385" b="-1"/>
          <a:stretch/>
        </p:blipFill>
        <p:spPr>
          <a:xfrm>
            <a:off x="8150225" y="1470025"/>
            <a:ext cx="2428875" cy="137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234" b="1"/>
          <a:stretch/>
        </p:blipFill>
        <p:spPr>
          <a:xfrm>
            <a:off x="8147050" y="2914650"/>
            <a:ext cx="2449046" cy="1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62" name="Freeform 61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2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60" name="Freeform 59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60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0" y="-16449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5354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28903" y="10540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55933" y="4085823"/>
            <a:ext cx="4225666" cy="1310862"/>
            <a:chOff x="3555933" y="4085823"/>
            <a:chExt cx="4225666" cy="1310862"/>
          </a:xfrm>
        </p:grpSpPr>
        <p:grpSp>
          <p:nvGrpSpPr>
            <p:cNvPr id="31" name="Group 30"/>
            <p:cNvGrpSpPr/>
            <p:nvPr/>
          </p:nvGrpSpPr>
          <p:grpSpPr>
            <a:xfrm>
              <a:off x="4194455" y="4206220"/>
              <a:ext cx="2684211" cy="618334"/>
              <a:chOff x="3851192" y="4487038"/>
              <a:chExt cx="1981283" cy="456408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679775" y="4487038"/>
                <a:ext cx="1152700" cy="449263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21226 w 1127576"/>
                  <a:gd name="connsiteY0" fmla="*/ 53975 h 419100"/>
                  <a:gd name="connsiteX1" fmla="*/ 1127576 w 1127576"/>
                  <a:gd name="connsiteY1" fmla="*/ 419100 h 419100"/>
                  <a:gd name="connsiteX2" fmla="*/ 166 w 1127576"/>
                  <a:gd name="connsiteY2" fmla="*/ 356393 h 419100"/>
                  <a:gd name="connsiteX3" fmla="*/ 451 w 1127576"/>
                  <a:gd name="connsiteY3" fmla="*/ 0 h 419100"/>
                  <a:gd name="connsiteX4" fmla="*/ 1121226 w 1127576"/>
                  <a:gd name="connsiteY4" fmla="*/ 53975 h 419100"/>
                  <a:gd name="connsiteX0" fmla="*/ 1121091 w 1127441"/>
                  <a:gd name="connsiteY0" fmla="*/ 69850 h 434975"/>
                  <a:gd name="connsiteX1" fmla="*/ 1127441 w 1127441"/>
                  <a:gd name="connsiteY1" fmla="*/ 434975 h 434975"/>
                  <a:gd name="connsiteX2" fmla="*/ 31 w 1127441"/>
                  <a:gd name="connsiteY2" fmla="*/ 372268 h 434975"/>
                  <a:gd name="connsiteX3" fmla="*/ 9557 w 1127441"/>
                  <a:gd name="connsiteY3" fmla="*/ 0 h 434975"/>
                  <a:gd name="connsiteX4" fmla="*/ 1121091 w 1127441"/>
                  <a:gd name="connsiteY4" fmla="*/ 69850 h 434975"/>
                  <a:gd name="connsiteX0" fmla="*/ 1121091 w 1127441"/>
                  <a:gd name="connsiteY0" fmla="*/ 84138 h 449263"/>
                  <a:gd name="connsiteX1" fmla="*/ 1127441 w 1127441"/>
                  <a:gd name="connsiteY1" fmla="*/ 449263 h 449263"/>
                  <a:gd name="connsiteX2" fmla="*/ 31 w 1127441"/>
                  <a:gd name="connsiteY2" fmla="*/ 386556 h 449263"/>
                  <a:gd name="connsiteX3" fmla="*/ 9557 w 1127441"/>
                  <a:gd name="connsiteY3" fmla="*/ 0 h 449263"/>
                  <a:gd name="connsiteX4" fmla="*/ 1121091 w 1127441"/>
                  <a:gd name="connsiteY4" fmla="*/ 84138 h 449263"/>
                  <a:gd name="connsiteX0" fmla="*/ 1111986 w 1118336"/>
                  <a:gd name="connsiteY0" fmla="*/ 84138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1986 w 1118336"/>
                  <a:gd name="connsiteY4" fmla="*/ 84138 h 449263"/>
                  <a:gd name="connsiteX0" fmla="*/ 1113432 w 1118336"/>
                  <a:gd name="connsiteY0" fmla="*/ 58797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3432 w 1118336"/>
                  <a:gd name="connsiteY4" fmla="*/ 58797 h 449263"/>
                  <a:gd name="connsiteX0" fmla="*/ 1113432 w 1118336"/>
                  <a:gd name="connsiteY0" fmla="*/ 39418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3432 w 1118336"/>
                  <a:gd name="connsiteY4" fmla="*/ 39418 h 44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336" h="449263">
                    <a:moveTo>
                      <a:pt x="1113432" y="39418"/>
                    </a:moveTo>
                    <a:cubicBezTo>
                      <a:pt x="1115067" y="169573"/>
                      <a:pt x="1116701" y="319108"/>
                      <a:pt x="1118336" y="449263"/>
                    </a:cubicBezTo>
                    <a:lnTo>
                      <a:pt x="167" y="384175"/>
                    </a:lnTo>
                    <a:cubicBezTo>
                      <a:pt x="-508" y="264583"/>
                      <a:pt x="1127" y="119592"/>
                      <a:pt x="452" y="0"/>
                    </a:cubicBezTo>
                    <a:lnTo>
                      <a:pt x="1113432" y="39418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H="1">
                <a:off x="3851192" y="4491802"/>
                <a:ext cx="832014" cy="451644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11084 w 1127125"/>
                  <a:gd name="connsiteY0" fmla="*/ 7302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11084 w 1127125"/>
                  <a:gd name="connsiteY4" fmla="*/ 73025 h 419100"/>
                  <a:gd name="connsiteX0" fmla="*/ 1111084 w 1111084"/>
                  <a:gd name="connsiteY0" fmla="*/ 73025 h 414338"/>
                  <a:gd name="connsiteX1" fmla="*/ 1110973 w 1111084"/>
                  <a:gd name="connsiteY1" fmla="*/ 414338 h 414338"/>
                  <a:gd name="connsiteX2" fmla="*/ 2026 w 1111084"/>
                  <a:gd name="connsiteY2" fmla="*/ 358775 h 414338"/>
                  <a:gd name="connsiteX3" fmla="*/ 0 w 1111084"/>
                  <a:gd name="connsiteY3" fmla="*/ 0 h 414338"/>
                  <a:gd name="connsiteX4" fmla="*/ 1111084 w 1111084"/>
                  <a:gd name="connsiteY4" fmla="*/ 73025 h 414338"/>
                  <a:gd name="connsiteX0" fmla="*/ 1111084 w 1111084"/>
                  <a:gd name="connsiteY0" fmla="*/ 73025 h 426244"/>
                  <a:gd name="connsiteX1" fmla="*/ 1110973 w 1111084"/>
                  <a:gd name="connsiteY1" fmla="*/ 426244 h 426244"/>
                  <a:gd name="connsiteX2" fmla="*/ 2026 w 1111084"/>
                  <a:gd name="connsiteY2" fmla="*/ 358775 h 426244"/>
                  <a:gd name="connsiteX3" fmla="*/ 0 w 1111084"/>
                  <a:gd name="connsiteY3" fmla="*/ 0 h 426244"/>
                  <a:gd name="connsiteX4" fmla="*/ 1111084 w 1111084"/>
                  <a:gd name="connsiteY4" fmla="*/ 73025 h 426244"/>
                  <a:gd name="connsiteX0" fmla="*/ 1118783 w 1118783"/>
                  <a:gd name="connsiteY0" fmla="*/ 73025 h 426244"/>
                  <a:gd name="connsiteX1" fmla="*/ 1118672 w 1118783"/>
                  <a:gd name="connsiteY1" fmla="*/ 426244 h 426244"/>
                  <a:gd name="connsiteX2" fmla="*/ 35 w 1118783"/>
                  <a:gd name="connsiteY2" fmla="*/ 351631 h 426244"/>
                  <a:gd name="connsiteX3" fmla="*/ 7699 w 1118783"/>
                  <a:gd name="connsiteY3" fmla="*/ 0 h 426244"/>
                  <a:gd name="connsiteX4" fmla="*/ 1118783 w 1118783"/>
                  <a:gd name="connsiteY4" fmla="*/ 73025 h 426244"/>
                  <a:gd name="connsiteX0" fmla="*/ 1112402 w 1112402"/>
                  <a:gd name="connsiteY0" fmla="*/ 73025 h 426244"/>
                  <a:gd name="connsiteX1" fmla="*/ 1112291 w 1112402"/>
                  <a:gd name="connsiteY1" fmla="*/ 426244 h 426244"/>
                  <a:gd name="connsiteX2" fmla="*/ 115 w 1112402"/>
                  <a:gd name="connsiteY2" fmla="*/ 351631 h 426244"/>
                  <a:gd name="connsiteX3" fmla="*/ 1318 w 1112402"/>
                  <a:gd name="connsiteY3" fmla="*/ 0 h 426244"/>
                  <a:gd name="connsiteX4" fmla="*/ 1112402 w 1112402"/>
                  <a:gd name="connsiteY4" fmla="*/ 73025 h 426244"/>
                  <a:gd name="connsiteX0" fmla="*/ 1128311 w 1128311"/>
                  <a:gd name="connsiteY0" fmla="*/ 98425 h 451644"/>
                  <a:gd name="connsiteX1" fmla="*/ 1128200 w 1128311"/>
                  <a:gd name="connsiteY1" fmla="*/ 451644 h 451644"/>
                  <a:gd name="connsiteX2" fmla="*/ 16024 w 1128311"/>
                  <a:gd name="connsiteY2" fmla="*/ 377031 h 451644"/>
                  <a:gd name="connsiteX3" fmla="*/ 0 w 1128311"/>
                  <a:gd name="connsiteY3" fmla="*/ 0 h 451644"/>
                  <a:gd name="connsiteX4" fmla="*/ 1128311 w 1128311"/>
                  <a:gd name="connsiteY4" fmla="*/ 98425 h 451644"/>
                  <a:gd name="connsiteX0" fmla="*/ 1128620 w 1128620"/>
                  <a:gd name="connsiteY0" fmla="*/ 98425 h 451644"/>
                  <a:gd name="connsiteX1" fmla="*/ 1128509 w 1128620"/>
                  <a:gd name="connsiteY1" fmla="*/ 451644 h 451644"/>
                  <a:gd name="connsiteX2" fmla="*/ 181 w 1128620"/>
                  <a:gd name="connsiteY2" fmla="*/ 372269 h 451644"/>
                  <a:gd name="connsiteX3" fmla="*/ 309 w 1128620"/>
                  <a:gd name="connsiteY3" fmla="*/ 0 h 451644"/>
                  <a:gd name="connsiteX4" fmla="*/ 1128620 w 1128620"/>
                  <a:gd name="connsiteY4" fmla="*/ 98425 h 4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620" h="451644">
                    <a:moveTo>
                      <a:pt x="1128620" y="98425"/>
                    </a:moveTo>
                    <a:lnTo>
                      <a:pt x="1128509" y="451644"/>
                    </a:lnTo>
                    <a:lnTo>
                      <a:pt x="181" y="372269"/>
                    </a:lnTo>
                    <a:cubicBezTo>
                      <a:pt x="-494" y="252677"/>
                      <a:pt x="984" y="119592"/>
                      <a:pt x="309" y="0"/>
                    </a:cubicBezTo>
                    <a:lnTo>
                      <a:pt x="1128620" y="9842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5304339" y="4274008"/>
              <a:ext cx="2477260" cy="1122676"/>
            </a:xfrm>
            <a:custGeom>
              <a:avLst/>
              <a:gdLst>
                <a:gd name="connsiteX0" fmla="*/ 1885950 w 1917700"/>
                <a:gd name="connsiteY0" fmla="*/ 0 h 876300"/>
                <a:gd name="connsiteX1" fmla="*/ 0 w 1917700"/>
                <a:gd name="connsiteY1" fmla="*/ 254000 h 876300"/>
                <a:gd name="connsiteX2" fmla="*/ 0 w 1917700"/>
                <a:gd name="connsiteY2" fmla="*/ 876300 h 876300"/>
                <a:gd name="connsiteX3" fmla="*/ 1917700 w 1917700"/>
                <a:gd name="connsiteY3" fmla="*/ 584200 h 876300"/>
                <a:gd name="connsiteX4" fmla="*/ 1885950 w 1917700"/>
                <a:gd name="connsiteY4" fmla="*/ 0 h 876300"/>
                <a:gd name="connsiteX0" fmla="*/ 1889125 w 1917700"/>
                <a:gd name="connsiteY0" fmla="*/ 0 h 854075"/>
                <a:gd name="connsiteX1" fmla="*/ 0 w 1917700"/>
                <a:gd name="connsiteY1" fmla="*/ 231775 h 854075"/>
                <a:gd name="connsiteX2" fmla="*/ 0 w 1917700"/>
                <a:gd name="connsiteY2" fmla="*/ 854075 h 854075"/>
                <a:gd name="connsiteX3" fmla="*/ 1917700 w 1917700"/>
                <a:gd name="connsiteY3" fmla="*/ 561975 h 854075"/>
                <a:gd name="connsiteX4" fmla="*/ 1889125 w 1917700"/>
                <a:gd name="connsiteY4" fmla="*/ 0 h 854075"/>
                <a:gd name="connsiteX0" fmla="*/ 1889125 w 1889125"/>
                <a:gd name="connsiteY0" fmla="*/ 0 h 854075"/>
                <a:gd name="connsiteX1" fmla="*/ 0 w 1889125"/>
                <a:gd name="connsiteY1" fmla="*/ 231775 h 854075"/>
                <a:gd name="connsiteX2" fmla="*/ 0 w 1889125"/>
                <a:gd name="connsiteY2" fmla="*/ 854075 h 854075"/>
                <a:gd name="connsiteX3" fmla="*/ 1885950 w 1889125"/>
                <a:gd name="connsiteY3" fmla="*/ 558800 h 854075"/>
                <a:gd name="connsiteX4" fmla="*/ 1889125 w 1889125"/>
                <a:gd name="connsiteY4" fmla="*/ 0 h 854075"/>
                <a:gd name="connsiteX0" fmla="*/ 1889125 w 1889125"/>
                <a:gd name="connsiteY0" fmla="*/ 0 h 831850"/>
                <a:gd name="connsiteX1" fmla="*/ 0 w 1889125"/>
                <a:gd name="connsiteY1" fmla="*/ 23177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22225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6350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92684 w 1892684"/>
                <a:gd name="connsiteY0" fmla="*/ 0 h 831850"/>
                <a:gd name="connsiteX1" fmla="*/ 384 w 1892684"/>
                <a:gd name="connsiteY1" fmla="*/ 241300 h 831850"/>
                <a:gd name="connsiteX2" fmla="*/ 3559 w 1892684"/>
                <a:gd name="connsiteY2" fmla="*/ 831850 h 831850"/>
                <a:gd name="connsiteX3" fmla="*/ 1889509 w 1892684"/>
                <a:gd name="connsiteY3" fmla="*/ 558800 h 831850"/>
                <a:gd name="connsiteX4" fmla="*/ 1892684 w 1892684"/>
                <a:gd name="connsiteY4" fmla="*/ 0 h 831850"/>
                <a:gd name="connsiteX0" fmla="*/ 1895475 w 1895475"/>
                <a:gd name="connsiteY0" fmla="*/ 0 h 828675"/>
                <a:gd name="connsiteX1" fmla="*/ 3175 w 1895475"/>
                <a:gd name="connsiteY1" fmla="*/ 24130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95475 w 1895475"/>
                <a:gd name="connsiteY0" fmla="*/ 0 h 828675"/>
                <a:gd name="connsiteX1" fmla="*/ 44450 w 1895475"/>
                <a:gd name="connsiteY1" fmla="*/ 24765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31850"/>
                <a:gd name="connsiteX1" fmla="*/ 612 w 1851637"/>
                <a:gd name="connsiteY1" fmla="*/ 247650 h 831850"/>
                <a:gd name="connsiteX2" fmla="*/ 612 w 1851637"/>
                <a:gd name="connsiteY2" fmla="*/ 831850 h 831850"/>
                <a:gd name="connsiteX3" fmla="*/ 1848462 w 1851637"/>
                <a:gd name="connsiteY3" fmla="*/ 558800 h 831850"/>
                <a:gd name="connsiteX4" fmla="*/ 1851637 w 1851637"/>
                <a:gd name="connsiteY4" fmla="*/ 0 h 831850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28675"/>
                <a:gd name="connsiteX1" fmla="*/ 612 w 1851637"/>
                <a:gd name="connsiteY1" fmla="*/ 247650 h 828675"/>
                <a:gd name="connsiteX2" fmla="*/ 612 w 1851637"/>
                <a:gd name="connsiteY2" fmla="*/ 828675 h 828675"/>
                <a:gd name="connsiteX3" fmla="*/ 1848462 w 1851637"/>
                <a:gd name="connsiteY3" fmla="*/ 558800 h 828675"/>
                <a:gd name="connsiteX4" fmla="*/ 1851637 w 1851637"/>
                <a:gd name="connsiteY4" fmla="*/ 0 h 828675"/>
                <a:gd name="connsiteX0" fmla="*/ 1851410 w 1851410"/>
                <a:gd name="connsiteY0" fmla="*/ 0 h 828675"/>
                <a:gd name="connsiteX1" fmla="*/ 385 w 1851410"/>
                <a:gd name="connsiteY1" fmla="*/ 247650 h 828675"/>
                <a:gd name="connsiteX2" fmla="*/ 3560 w 1851410"/>
                <a:gd name="connsiteY2" fmla="*/ 828675 h 828675"/>
                <a:gd name="connsiteX3" fmla="*/ 1848235 w 1851410"/>
                <a:gd name="connsiteY3" fmla="*/ 558800 h 828675"/>
                <a:gd name="connsiteX4" fmla="*/ 1851410 w 1851410"/>
                <a:gd name="connsiteY4" fmla="*/ 0 h 828675"/>
                <a:gd name="connsiteX0" fmla="*/ 1851636 w 1851636"/>
                <a:gd name="connsiteY0" fmla="*/ 0 h 828675"/>
                <a:gd name="connsiteX1" fmla="*/ 611 w 1851636"/>
                <a:gd name="connsiteY1" fmla="*/ 247650 h 828675"/>
                <a:gd name="connsiteX2" fmla="*/ 611 w 1851636"/>
                <a:gd name="connsiteY2" fmla="*/ 828675 h 828675"/>
                <a:gd name="connsiteX3" fmla="*/ 1848461 w 1851636"/>
                <a:gd name="connsiteY3" fmla="*/ 558800 h 828675"/>
                <a:gd name="connsiteX4" fmla="*/ 1851636 w 1851636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200" h="828675">
                  <a:moveTo>
                    <a:pt x="1854200" y="0"/>
                  </a:moveTo>
                  <a:lnTo>
                    <a:pt x="3175" y="247650"/>
                  </a:lnTo>
                  <a:cubicBezTo>
                    <a:pt x="1058" y="445558"/>
                    <a:pt x="2117" y="630767"/>
                    <a:pt x="0" y="828675"/>
                  </a:cubicBezTo>
                  <a:lnTo>
                    <a:pt x="1851025" y="558800"/>
                  </a:lnTo>
                  <a:cubicBezTo>
                    <a:pt x="1852083" y="372533"/>
                    <a:pt x="1853142" y="186267"/>
                    <a:pt x="18542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55933" y="4325627"/>
              <a:ext cx="1748406" cy="1071058"/>
            </a:xfrm>
            <a:custGeom>
              <a:avLst/>
              <a:gdLst>
                <a:gd name="connsiteX0" fmla="*/ 1311275 w 1311275"/>
                <a:gd name="connsiteY0" fmla="*/ 209550 h 790575"/>
                <a:gd name="connsiteX1" fmla="*/ 1311275 w 1311275"/>
                <a:gd name="connsiteY1" fmla="*/ 790575 h 790575"/>
                <a:gd name="connsiteX2" fmla="*/ 0 w 1311275"/>
                <a:gd name="connsiteY2" fmla="*/ 571500 h 790575"/>
                <a:gd name="connsiteX3" fmla="*/ 0 w 1311275"/>
                <a:gd name="connsiteY3" fmla="*/ 0 h 790575"/>
                <a:gd name="connsiteX4" fmla="*/ 1311275 w 1311275"/>
                <a:gd name="connsiteY4" fmla="*/ 20955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75" h="790575">
                  <a:moveTo>
                    <a:pt x="1311275" y="209550"/>
                  </a:moveTo>
                  <a:lnTo>
                    <a:pt x="1311275" y="790575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311275" y="2095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55933" y="4085823"/>
              <a:ext cx="4225665" cy="529077"/>
            </a:xfrm>
            <a:custGeom>
              <a:avLst/>
              <a:gdLst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85879 w 3101181"/>
                <a:gd name="connsiteY2" fmla="*/ 276252 h 390525"/>
                <a:gd name="connsiteX3" fmla="*/ 2386016 w 3101181"/>
                <a:gd name="connsiteY3" fmla="*/ 173961 h 390525"/>
                <a:gd name="connsiteX4" fmla="*/ 1307439 w 3101181"/>
                <a:gd name="connsiteY4" fmla="*/ 0 h 390525"/>
                <a:gd name="connsiteX5" fmla="*/ 3101181 w 3101181"/>
                <a:gd name="connsiteY5" fmla="*/ 134143 h 390525"/>
                <a:gd name="connsiteX6" fmla="*/ 1290771 w 3101181"/>
                <a:gd name="connsiteY6" fmla="*/ 390525 h 390525"/>
                <a:gd name="connsiteX7" fmla="*/ 0 w 3101181"/>
                <a:gd name="connsiteY7" fmla="*/ 172244 h 390525"/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287537 w 3101181"/>
                <a:gd name="connsiteY4" fmla="*/ 1190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101181"/>
                <a:gd name="connsiteY0" fmla="*/ 936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303412 w 3101181"/>
                <a:gd name="connsiteY4" fmla="*/ 936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6394 w 3104163"/>
                <a:gd name="connsiteY0" fmla="*/ 93633 h 390525"/>
                <a:gd name="connsiteX1" fmla="*/ 503048 w 3104163"/>
                <a:gd name="connsiteY1" fmla="*/ 188750 h 390525"/>
                <a:gd name="connsiteX2" fmla="*/ 1301561 w 3104163"/>
                <a:gd name="connsiteY2" fmla="*/ 298477 h 390525"/>
                <a:gd name="connsiteX3" fmla="*/ 2388998 w 3104163"/>
                <a:gd name="connsiteY3" fmla="*/ 173961 h 390525"/>
                <a:gd name="connsiteX4" fmla="*/ 1306394 w 3104163"/>
                <a:gd name="connsiteY4" fmla="*/ 93633 h 390525"/>
                <a:gd name="connsiteX5" fmla="*/ 1310421 w 3104163"/>
                <a:gd name="connsiteY5" fmla="*/ 0 h 390525"/>
                <a:gd name="connsiteX6" fmla="*/ 3104163 w 3104163"/>
                <a:gd name="connsiteY6" fmla="*/ 134143 h 390525"/>
                <a:gd name="connsiteX7" fmla="*/ 1293753 w 3104163"/>
                <a:gd name="connsiteY7" fmla="*/ 390525 h 390525"/>
                <a:gd name="connsiteX8" fmla="*/ 0 w 3104163"/>
                <a:gd name="connsiteY8" fmla="*/ 173735 h 390525"/>
                <a:gd name="connsiteX9" fmla="*/ 1310421 w 3104163"/>
                <a:gd name="connsiteY9" fmla="*/ 0 h 390525"/>
                <a:gd name="connsiteX0" fmla="*/ 1318319 w 3116088"/>
                <a:gd name="connsiteY0" fmla="*/ 93633 h 390525"/>
                <a:gd name="connsiteX1" fmla="*/ 514973 w 3116088"/>
                <a:gd name="connsiteY1" fmla="*/ 188750 h 390525"/>
                <a:gd name="connsiteX2" fmla="*/ 1313486 w 3116088"/>
                <a:gd name="connsiteY2" fmla="*/ 298477 h 390525"/>
                <a:gd name="connsiteX3" fmla="*/ 2400923 w 3116088"/>
                <a:gd name="connsiteY3" fmla="*/ 173961 h 390525"/>
                <a:gd name="connsiteX4" fmla="*/ 1318319 w 3116088"/>
                <a:gd name="connsiteY4" fmla="*/ 93633 h 390525"/>
                <a:gd name="connsiteX5" fmla="*/ 1322346 w 3116088"/>
                <a:gd name="connsiteY5" fmla="*/ 0 h 390525"/>
                <a:gd name="connsiteX6" fmla="*/ 3116088 w 3116088"/>
                <a:gd name="connsiteY6" fmla="*/ 134143 h 390525"/>
                <a:gd name="connsiteX7" fmla="*/ 1305678 w 3116088"/>
                <a:gd name="connsiteY7" fmla="*/ 390525 h 390525"/>
                <a:gd name="connsiteX8" fmla="*/ 0 w 3116088"/>
                <a:gd name="connsiteY8" fmla="*/ 175226 h 390525"/>
                <a:gd name="connsiteX9" fmla="*/ 1322346 w 3116088"/>
                <a:gd name="connsiteY9" fmla="*/ 0 h 390525"/>
                <a:gd name="connsiteX0" fmla="*/ 1315337 w 3113106"/>
                <a:gd name="connsiteY0" fmla="*/ 93633 h 390525"/>
                <a:gd name="connsiteX1" fmla="*/ 511991 w 3113106"/>
                <a:gd name="connsiteY1" fmla="*/ 188750 h 390525"/>
                <a:gd name="connsiteX2" fmla="*/ 1310504 w 3113106"/>
                <a:gd name="connsiteY2" fmla="*/ 298477 h 390525"/>
                <a:gd name="connsiteX3" fmla="*/ 2397941 w 3113106"/>
                <a:gd name="connsiteY3" fmla="*/ 173961 h 390525"/>
                <a:gd name="connsiteX4" fmla="*/ 1315337 w 3113106"/>
                <a:gd name="connsiteY4" fmla="*/ 93633 h 390525"/>
                <a:gd name="connsiteX5" fmla="*/ 1319364 w 3113106"/>
                <a:gd name="connsiteY5" fmla="*/ 0 h 390525"/>
                <a:gd name="connsiteX6" fmla="*/ 3113106 w 3113106"/>
                <a:gd name="connsiteY6" fmla="*/ 134143 h 390525"/>
                <a:gd name="connsiteX7" fmla="*/ 1302696 w 3113106"/>
                <a:gd name="connsiteY7" fmla="*/ 390525 h 390525"/>
                <a:gd name="connsiteX8" fmla="*/ 0 w 3113106"/>
                <a:gd name="connsiteY8" fmla="*/ 175226 h 390525"/>
                <a:gd name="connsiteX9" fmla="*/ 1319364 w 3113106"/>
                <a:gd name="connsiteY9" fmla="*/ 0 h 390525"/>
                <a:gd name="connsiteX0" fmla="*/ 1312356 w 3110125"/>
                <a:gd name="connsiteY0" fmla="*/ 93633 h 390525"/>
                <a:gd name="connsiteX1" fmla="*/ 509010 w 3110125"/>
                <a:gd name="connsiteY1" fmla="*/ 188750 h 390525"/>
                <a:gd name="connsiteX2" fmla="*/ 1307523 w 3110125"/>
                <a:gd name="connsiteY2" fmla="*/ 298477 h 390525"/>
                <a:gd name="connsiteX3" fmla="*/ 2394960 w 3110125"/>
                <a:gd name="connsiteY3" fmla="*/ 173961 h 390525"/>
                <a:gd name="connsiteX4" fmla="*/ 1312356 w 3110125"/>
                <a:gd name="connsiteY4" fmla="*/ 93633 h 390525"/>
                <a:gd name="connsiteX5" fmla="*/ 1316383 w 3110125"/>
                <a:gd name="connsiteY5" fmla="*/ 0 h 390525"/>
                <a:gd name="connsiteX6" fmla="*/ 3110125 w 3110125"/>
                <a:gd name="connsiteY6" fmla="*/ 134143 h 390525"/>
                <a:gd name="connsiteX7" fmla="*/ 1299715 w 3110125"/>
                <a:gd name="connsiteY7" fmla="*/ 390525 h 390525"/>
                <a:gd name="connsiteX8" fmla="*/ 0 w 3110125"/>
                <a:gd name="connsiteY8" fmla="*/ 175226 h 390525"/>
                <a:gd name="connsiteX9" fmla="*/ 1316383 w 3110125"/>
                <a:gd name="connsiteY9" fmla="*/ 0 h 390525"/>
                <a:gd name="connsiteX0" fmla="*/ 1309374 w 3107143"/>
                <a:gd name="connsiteY0" fmla="*/ 93633 h 390525"/>
                <a:gd name="connsiteX1" fmla="*/ 506028 w 3107143"/>
                <a:gd name="connsiteY1" fmla="*/ 188750 h 390525"/>
                <a:gd name="connsiteX2" fmla="*/ 1304541 w 3107143"/>
                <a:gd name="connsiteY2" fmla="*/ 298477 h 390525"/>
                <a:gd name="connsiteX3" fmla="*/ 2391978 w 3107143"/>
                <a:gd name="connsiteY3" fmla="*/ 173961 h 390525"/>
                <a:gd name="connsiteX4" fmla="*/ 1309374 w 3107143"/>
                <a:gd name="connsiteY4" fmla="*/ 93633 h 390525"/>
                <a:gd name="connsiteX5" fmla="*/ 1313401 w 3107143"/>
                <a:gd name="connsiteY5" fmla="*/ 0 h 390525"/>
                <a:gd name="connsiteX6" fmla="*/ 3107143 w 3107143"/>
                <a:gd name="connsiteY6" fmla="*/ 134143 h 390525"/>
                <a:gd name="connsiteX7" fmla="*/ 1296733 w 3107143"/>
                <a:gd name="connsiteY7" fmla="*/ 390525 h 390525"/>
                <a:gd name="connsiteX8" fmla="*/ 0 w 3107143"/>
                <a:gd name="connsiteY8" fmla="*/ 175226 h 390525"/>
                <a:gd name="connsiteX9" fmla="*/ 1313401 w 3107143"/>
                <a:gd name="connsiteY9" fmla="*/ 0 h 390525"/>
                <a:gd name="connsiteX0" fmla="*/ 1304902 w 3102671"/>
                <a:gd name="connsiteY0" fmla="*/ 93633 h 390525"/>
                <a:gd name="connsiteX1" fmla="*/ 501556 w 3102671"/>
                <a:gd name="connsiteY1" fmla="*/ 188750 h 390525"/>
                <a:gd name="connsiteX2" fmla="*/ 1300069 w 3102671"/>
                <a:gd name="connsiteY2" fmla="*/ 298477 h 390525"/>
                <a:gd name="connsiteX3" fmla="*/ 2387506 w 3102671"/>
                <a:gd name="connsiteY3" fmla="*/ 173961 h 390525"/>
                <a:gd name="connsiteX4" fmla="*/ 1304902 w 3102671"/>
                <a:gd name="connsiteY4" fmla="*/ 93633 h 390525"/>
                <a:gd name="connsiteX5" fmla="*/ 1308929 w 3102671"/>
                <a:gd name="connsiteY5" fmla="*/ 0 h 390525"/>
                <a:gd name="connsiteX6" fmla="*/ 3102671 w 3102671"/>
                <a:gd name="connsiteY6" fmla="*/ 134143 h 390525"/>
                <a:gd name="connsiteX7" fmla="*/ 1292261 w 3102671"/>
                <a:gd name="connsiteY7" fmla="*/ 390525 h 390525"/>
                <a:gd name="connsiteX8" fmla="*/ 0 w 3102671"/>
                <a:gd name="connsiteY8" fmla="*/ 175226 h 390525"/>
                <a:gd name="connsiteX9" fmla="*/ 1308929 w 3102671"/>
                <a:gd name="connsiteY9" fmla="*/ 0 h 390525"/>
                <a:gd name="connsiteX0" fmla="*/ 1304902 w 3102671"/>
                <a:gd name="connsiteY0" fmla="*/ 93633 h 390525"/>
                <a:gd name="connsiteX1" fmla="*/ 501556 w 3102671"/>
                <a:gd name="connsiteY1" fmla="*/ 188750 h 390525"/>
                <a:gd name="connsiteX2" fmla="*/ 1300069 w 3102671"/>
                <a:gd name="connsiteY2" fmla="*/ 298477 h 390525"/>
                <a:gd name="connsiteX3" fmla="*/ 2380053 w 3102671"/>
                <a:gd name="connsiteY3" fmla="*/ 144148 h 390525"/>
                <a:gd name="connsiteX4" fmla="*/ 1304902 w 3102671"/>
                <a:gd name="connsiteY4" fmla="*/ 93633 h 390525"/>
                <a:gd name="connsiteX5" fmla="*/ 1308929 w 3102671"/>
                <a:gd name="connsiteY5" fmla="*/ 0 h 390525"/>
                <a:gd name="connsiteX6" fmla="*/ 3102671 w 3102671"/>
                <a:gd name="connsiteY6" fmla="*/ 134143 h 390525"/>
                <a:gd name="connsiteX7" fmla="*/ 1292261 w 3102671"/>
                <a:gd name="connsiteY7" fmla="*/ 390525 h 390525"/>
                <a:gd name="connsiteX8" fmla="*/ 0 w 3102671"/>
                <a:gd name="connsiteY8" fmla="*/ 175226 h 390525"/>
                <a:gd name="connsiteX9" fmla="*/ 1308929 w 3102671"/>
                <a:gd name="connsiteY9" fmla="*/ 0 h 390525"/>
                <a:gd name="connsiteX0" fmla="*/ 1304902 w 3113106"/>
                <a:gd name="connsiteY0" fmla="*/ 93633 h 390525"/>
                <a:gd name="connsiteX1" fmla="*/ 501556 w 3113106"/>
                <a:gd name="connsiteY1" fmla="*/ 188750 h 390525"/>
                <a:gd name="connsiteX2" fmla="*/ 1300069 w 3113106"/>
                <a:gd name="connsiteY2" fmla="*/ 298477 h 390525"/>
                <a:gd name="connsiteX3" fmla="*/ 2380053 w 3113106"/>
                <a:gd name="connsiteY3" fmla="*/ 144148 h 390525"/>
                <a:gd name="connsiteX4" fmla="*/ 1304902 w 3113106"/>
                <a:gd name="connsiteY4" fmla="*/ 93633 h 390525"/>
                <a:gd name="connsiteX5" fmla="*/ 1308929 w 3113106"/>
                <a:gd name="connsiteY5" fmla="*/ 0 h 390525"/>
                <a:gd name="connsiteX6" fmla="*/ 3113106 w 3113106"/>
                <a:gd name="connsiteY6" fmla="*/ 134143 h 390525"/>
                <a:gd name="connsiteX7" fmla="*/ 1292261 w 3113106"/>
                <a:gd name="connsiteY7" fmla="*/ 390525 h 390525"/>
                <a:gd name="connsiteX8" fmla="*/ 0 w 3113106"/>
                <a:gd name="connsiteY8" fmla="*/ 175226 h 390525"/>
                <a:gd name="connsiteX9" fmla="*/ 1308929 w 3113106"/>
                <a:gd name="connsiteY9" fmla="*/ 0 h 390525"/>
                <a:gd name="connsiteX0" fmla="*/ 1304902 w 3116087"/>
                <a:gd name="connsiteY0" fmla="*/ 93633 h 390525"/>
                <a:gd name="connsiteX1" fmla="*/ 501556 w 3116087"/>
                <a:gd name="connsiteY1" fmla="*/ 188750 h 390525"/>
                <a:gd name="connsiteX2" fmla="*/ 1300069 w 3116087"/>
                <a:gd name="connsiteY2" fmla="*/ 298477 h 390525"/>
                <a:gd name="connsiteX3" fmla="*/ 2380053 w 3116087"/>
                <a:gd name="connsiteY3" fmla="*/ 144148 h 390525"/>
                <a:gd name="connsiteX4" fmla="*/ 1304902 w 3116087"/>
                <a:gd name="connsiteY4" fmla="*/ 93633 h 390525"/>
                <a:gd name="connsiteX5" fmla="*/ 1308929 w 3116087"/>
                <a:gd name="connsiteY5" fmla="*/ 0 h 390525"/>
                <a:gd name="connsiteX6" fmla="*/ 3116087 w 3116087"/>
                <a:gd name="connsiteY6" fmla="*/ 134143 h 390525"/>
                <a:gd name="connsiteX7" fmla="*/ 1292261 w 3116087"/>
                <a:gd name="connsiteY7" fmla="*/ 390525 h 390525"/>
                <a:gd name="connsiteX8" fmla="*/ 0 w 3116087"/>
                <a:gd name="connsiteY8" fmla="*/ 175226 h 390525"/>
                <a:gd name="connsiteX9" fmla="*/ 1308929 w 3116087"/>
                <a:gd name="connsiteY9" fmla="*/ 0 h 390525"/>
                <a:gd name="connsiteX0" fmla="*/ 1304902 w 3119069"/>
                <a:gd name="connsiteY0" fmla="*/ 93633 h 390525"/>
                <a:gd name="connsiteX1" fmla="*/ 501556 w 3119069"/>
                <a:gd name="connsiteY1" fmla="*/ 188750 h 390525"/>
                <a:gd name="connsiteX2" fmla="*/ 1300069 w 3119069"/>
                <a:gd name="connsiteY2" fmla="*/ 298477 h 390525"/>
                <a:gd name="connsiteX3" fmla="*/ 2380053 w 3119069"/>
                <a:gd name="connsiteY3" fmla="*/ 144148 h 390525"/>
                <a:gd name="connsiteX4" fmla="*/ 1304902 w 3119069"/>
                <a:gd name="connsiteY4" fmla="*/ 93633 h 390525"/>
                <a:gd name="connsiteX5" fmla="*/ 1308929 w 3119069"/>
                <a:gd name="connsiteY5" fmla="*/ 0 h 390525"/>
                <a:gd name="connsiteX6" fmla="*/ 3119069 w 3119069"/>
                <a:gd name="connsiteY6" fmla="*/ 135634 h 390525"/>
                <a:gd name="connsiteX7" fmla="*/ 1292261 w 3119069"/>
                <a:gd name="connsiteY7" fmla="*/ 390525 h 390525"/>
                <a:gd name="connsiteX8" fmla="*/ 0 w 3119069"/>
                <a:gd name="connsiteY8" fmla="*/ 175226 h 390525"/>
                <a:gd name="connsiteX9" fmla="*/ 1308929 w 3119069"/>
                <a:gd name="connsiteY9" fmla="*/ 0 h 390525"/>
                <a:gd name="connsiteX0" fmla="*/ 1304902 w 3120560"/>
                <a:gd name="connsiteY0" fmla="*/ 93633 h 390525"/>
                <a:gd name="connsiteX1" fmla="*/ 501556 w 3120560"/>
                <a:gd name="connsiteY1" fmla="*/ 188750 h 390525"/>
                <a:gd name="connsiteX2" fmla="*/ 1300069 w 3120560"/>
                <a:gd name="connsiteY2" fmla="*/ 298477 h 390525"/>
                <a:gd name="connsiteX3" fmla="*/ 2380053 w 3120560"/>
                <a:gd name="connsiteY3" fmla="*/ 144148 h 390525"/>
                <a:gd name="connsiteX4" fmla="*/ 1304902 w 3120560"/>
                <a:gd name="connsiteY4" fmla="*/ 93633 h 390525"/>
                <a:gd name="connsiteX5" fmla="*/ 1308929 w 3120560"/>
                <a:gd name="connsiteY5" fmla="*/ 0 h 390525"/>
                <a:gd name="connsiteX6" fmla="*/ 3120560 w 3120560"/>
                <a:gd name="connsiteY6" fmla="*/ 135634 h 390525"/>
                <a:gd name="connsiteX7" fmla="*/ 1292261 w 3120560"/>
                <a:gd name="connsiteY7" fmla="*/ 390525 h 390525"/>
                <a:gd name="connsiteX8" fmla="*/ 0 w 3120560"/>
                <a:gd name="connsiteY8" fmla="*/ 175226 h 390525"/>
                <a:gd name="connsiteX9" fmla="*/ 1308929 w 3120560"/>
                <a:gd name="connsiteY9" fmla="*/ 0 h 390525"/>
                <a:gd name="connsiteX0" fmla="*/ 1304902 w 3122051"/>
                <a:gd name="connsiteY0" fmla="*/ 93633 h 390525"/>
                <a:gd name="connsiteX1" fmla="*/ 501556 w 3122051"/>
                <a:gd name="connsiteY1" fmla="*/ 188750 h 390525"/>
                <a:gd name="connsiteX2" fmla="*/ 1300069 w 3122051"/>
                <a:gd name="connsiteY2" fmla="*/ 298477 h 390525"/>
                <a:gd name="connsiteX3" fmla="*/ 2380053 w 3122051"/>
                <a:gd name="connsiteY3" fmla="*/ 144148 h 390525"/>
                <a:gd name="connsiteX4" fmla="*/ 1304902 w 3122051"/>
                <a:gd name="connsiteY4" fmla="*/ 93633 h 390525"/>
                <a:gd name="connsiteX5" fmla="*/ 1308929 w 3122051"/>
                <a:gd name="connsiteY5" fmla="*/ 0 h 390525"/>
                <a:gd name="connsiteX6" fmla="*/ 3122051 w 3122051"/>
                <a:gd name="connsiteY6" fmla="*/ 138615 h 390525"/>
                <a:gd name="connsiteX7" fmla="*/ 1292261 w 3122051"/>
                <a:gd name="connsiteY7" fmla="*/ 390525 h 390525"/>
                <a:gd name="connsiteX8" fmla="*/ 0 w 3122051"/>
                <a:gd name="connsiteY8" fmla="*/ 175226 h 390525"/>
                <a:gd name="connsiteX9" fmla="*/ 1308929 w 3122051"/>
                <a:gd name="connsiteY9" fmla="*/ 0 h 390525"/>
                <a:gd name="connsiteX0" fmla="*/ 1304902 w 3122051"/>
                <a:gd name="connsiteY0" fmla="*/ 93633 h 390525"/>
                <a:gd name="connsiteX1" fmla="*/ 501556 w 3122051"/>
                <a:gd name="connsiteY1" fmla="*/ 188750 h 390525"/>
                <a:gd name="connsiteX2" fmla="*/ 1300069 w 3122051"/>
                <a:gd name="connsiteY2" fmla="*/ 298477 h 390525"/>
                <a:gd name="connsiteX3" fmla="*/ 2380053 w 3122051"/>
                <a:gd name="connsiteY3" fmla="*/ 144148 h 390525"/>
                <a:gd name="connsiteX4" fmla="*/ 1304902 w 3122051"/>
                <a:gd name="connsiteY4" fmla="*/ 93633 h 390525"/>
                <a:gd name="connsiteX5" fmla="*/ 1308929 w 3122051"/>
                <a:gd name="connsiteY5" fmla="*/ 0 h 390525"/>
                <a:gd name="connsiteX6" fmla="*/ 3122051 w 3122051"/>
                <a:gd name="connsiteY6" fmla="*/ 138615 h 390525"/>
                <a:gd name="connsiteX7" fmla="*/ 1292261 w 3122051"/>
                <a:gd name="connsiteY7" fmla="*/ 390525 h 390525"/>
                <a:gd name="connsiteX8" fmla="*/ 0 w 3122051"/>
                <a:gd name="connsiteY8" fmla="*/ 175226 h 390525"/>
                <a:gd name="connsiteX9" fmla="*/ 1308929 w 3122051"/>
                <a:gd name="connsiteY9" fmla="*/ 0 h 390525"/>
                <a:gd name="connsiteX0" fmla="*/ 1304902 w 3120560"/>
                <a:gd name="connsiteY0" fmla="*/ 93633 h 390525"/>
                <a:gd name="connsiteX1" fmla="*/ 501556 w 3120560"/>
                <a:gd name="connsiteY1" fmla="*/ 188750 h 390525"/>
                <a:gd name="connsiteX2" fmla="*/ 1300069 w 3120560"/>
                <a:gd name="connsiteY2" fmla="*/ 298477 h 390525"/>
                <a:gd name="connsiteX3" fmla="*/ 2380053 w 3120560"/>
                <a:gd name="connsiteY3" fmla="*/ 144148 h 390525"/>
                <a:gd name="connsiteX4" fmla="*/ 1304902 w 3120560"/>
                <a:gd name="connsiteY4" fmla="*/ 93633 h 390525"/>
                <a:gd name="connsiteX5" fmla="*/ 1308929 w 3120560"/>
                <a:gd name="connsiteY5" fmla="*/ 0 h 390525"/>
                <a:gd name="connsiteX6" fmla="*/ 3120560 w 3120560"/>
                <a:gd name="connsiteY6" fmla="*/ 135634 h 390525"/>
                <a:gd name="connsiteX7" fmla="*/ 1292261 w 3120560"/>
                <a:gd name="connsiteY7" fmla="*/ 390525 h 390525"/>
                <a:gd name="connsiteX8" fmla="*/ 0 w 3120560"/>
                <a:gd name="connsiteY8" fmla="*/ 175226 h 390525"/>
                <a:gd name="connsiteX9" fmla="*/ 1308929 w 3120560"/>
                <a:gd name="connsiteY9" fmla="*/ 0 h 390525"/>
                <a:gd name="connsiteX0" fmla="*/ 1304902 w 3119069"/>
                <a:gd name="connsiteY0" fmla="*/ 93633 h 390525"/>
                <a:gd name="connsiteX1" fmla="*/ 501556 w 3119069"/>
                <a:gd name="connsiteY1" fmla="*/ 188750 h 390525"/>
                <a:gd name="connsiteX2" fmla="*/ 1300069 w 3119069"/>
                <a:gd name="connsiteY2" fmla="*/ 298477 h 390525"/>
                <a:gd name="connsiteX3" fmla="*/ 2380053 w 3119069"/>
                <a:gd name="connsiteY3" fmla="*/ 144148 h 390525"/>
                <a:gd name="connsiteX4" fmla="*/ 1304902 w 3119069"/>
                <a:gd name="connsiteY4" fmla="*/ 93633 h 390525"/>
                <a:gd name="connsiteX5" fmla="*/ 1308929 w 3119069"/>
                <a:gd name="connsiteY5" fmla="*/ 0 h 390525"/>
                <a:gd name="connsiteX6" fmla="*/ 3119069 w 3119069"/>
                <a:gd name="connsiteY6" fmla="*/ 135634 h 390525"/>
                <a:gd name="connsiteX7" fmla="*/ 1292261 w 3119069"/>
                <a:gd name="connsiteY7" fmla="*/ 390525 h 390525"/>
                <a:gd name="connsiteX8" fmla="*/ 0 w 3119069"/>
                <a:gd name="connsiteY8" fmla="*/ 175226 h 390525"/>
                <a:gd name="connsiteX9" fmla="*/ 1308929 w 3119069"/>
                <a:gd name="connsiteY9" fmla="*/ 0 h 390525"/>
                <a:gd name="connsiteX0" fmla="*/ 1304902 w 3119069"/>
                <a:gd name="connsiteY0" fmla="*/ 93633 h 390525"/>
                <a:gd name="connsiteX1" fmla="*/ 501556 w 3119069"/>
                <a:gd name="connsiteY1" fmla="*/ 188750 h 390525"/>
                <a:gd name="connsiteX2" fmla="*/ 1300069 w 3119069"/>
                <a:gd name="connsiteY2" fmla="*/ 298477 h 390525"/>
                <a:gd name="connsiteX3" fmla="*/ 2380053 w 3119069"/>
                <a:gd name="connsiteY3" fmla="*/ 144148 h 390525"/>
                <a:gd name="connsiteX4" fmla="*/ 1304902 w 3119069"/>
                <a:gd name="connsiteY4" fmla="*/ 93633 h 390525"/>
                <a:gd name="connsiteX5" fmla="*/ 1308929 w 3119069"/>
                <a:gd name="connsiteY5" fmla="*/ 0 h 390525"/>
                <a:gd name="connsiteX6" fmla="*/ 3119069 w 3119069"/>
                <a:gd name="connsiteY6" fmla="*/ 137125 h 390525"/>
                <a:gd name="connsiteX7" fmla="*/ 1292261 w 3119069"/>
                <a:gd name="connsiteY7" fmla="*/ 390525 h 390525"/>
                <a:gd name="connsiteX8" fmla="*/ 0 w 3119069"/>
                <a:gd name="connsiteY8" fmla="*/ 175226 h 390525"/>
                <a:gd name="connsiteX9" fmla="*/ 1308929 w 3119069"/>
                <a:gd name="connsiteY9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9069" h="390525">
                  <a:moveTo>
                    <a:pt x="1304902" y="93633"/>
                  </a:moveTo>
                  <a:lnTo>
                    <a:pt x="501556" y="188750"/>
                  </a:lnTo>
                  <a:lnTo>
                    <a:pt x="1300069" y="298477"/>
                  </a:lnTo>
                  <a:cubicBezTo>
                    <a:pt x="1666781" y="264380"/>
                    <a:pt x="2013341" y="178245"/>
                    <a:pt x="2380053" y="144148"/>
                  </a:cubicBezTo>
                  <a:lnTo>
                    <a:pt x="1304902" y="93633"/>
                  </a:lnTo>
                  <a:close/>
                  <a:moveTo>
                    <a:pt x="1308929" y="0"/>
                  </a:moveTo>
                  <a:lnTo>
                    <a:pt x="3119069" y="137125"/>
                  </a:lnTo>
                  <a:lnTo>
                    <a:pt x="1292261" y="390525"/>
                  </a:lnTo>
                  <a:lnTo>
                    <a:pt x="0" y="175226"/>
                  </a:lnTo>
                  <a:lnTo>
                    <a:pt x="130892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74428" y="3274013"/>
            <a:ext cx="3219594" cy="1001743"/>
            <a:chOff x="3974428" y="3274013"/>
            <a:chExt cx="3219594" cy="1001743"/>
          </a:xfrm>
        </p:grpSpPr>
        <p:grpSp>
          <p:nvGrpSpPr>
            <p:cNvPr id="33" name="Group 32"/>
            <p:cNvGrpSpPr/>
            <p:nvPr/>
          </p:nvGrpSpPr>
          <p:grpSpPr>
            <a:xfrm>
              <a:off x="4460863" y="3366019"/>
              <a:ext cx="2059271" cy="472523"/>
              <a:chOff x="3851192" y="4487038"/>
              <a:chExt cx="1989043" cy="456408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4679775" y="4487038"/>
                <a:ext cx="1160460" cy="449263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21226 w 1127576"/>
                  <a:gd name="connsiteY0" fmla="*/ 53975 h 419100"/>
                  <a:gd name="connsiteX1" fmla="*/ 1127576 w 1127576"/>
                  <a:gd name="connsiteY1" fmla="*/ 419100 h 419100"/>
                  <a:gd name="connsiteX2" fmla="*/ 166 w 1127576"/>
                  <a:gd name="connsiteY2" fmla="*/ 356393 h 419100"/>
                  <a:gd name="connsiteX3" fmla="*/ 451 w 1127576"/>
                  <a:gd name="connsiteY3" fmla="*/ 0 h 419100"/>
                  <a:gd name="connsiteX4" fmla="*/ 1121226 w 1127576"/>
                  <a:gd name="connsiteY4" fmla="*/ 53975 h 419100"/>
                  <a:gd name="connsiteX0" fmla="*/ 1121091 w 1127441"/>
                  <a:gd name="connsiteY0" fmla="*/ 69850 h 434975"/>
                  <a:gd name="connsiteX1" fmla="*/ 1127441 w 1127441"/>
                  <a:gd name="connsiteY1" fmla="*/ 434975 h 434975"/>
                  <a:gd name="connsiteX2" fmla="*/ 31 w 1127441"/>
                  <a:gd name="connsiteY2" fmla="*/ 372268 h 434975"/>
                  <a:gd name="connsiteX3" fmla="*/ 9557 w 1127441"/>
                  <a:gd name="connsiteY3" fmla="*/ 0 h 434975"/>
                  <a:gd name="connsiteX4" fmla="*/ 1121091 w 1127441"/>
                  <a:gd name="connsiteY4" fmla="*/ 69850 h 434975"/>
                  <a:gd name="connsiteX0" fmla="*/ 1121091 w 1127441"/>
                  <a:gd name="connsiteY0" fmla="*/ 84138 h 449263"/>
                  <a:gd name="connsiteX1" fmla="*/ 1127441 w 1127441"/>
                  <a:gd name="connsiteY1" fmla="*/ 449263 h 449263"/>
                  <a:gd name="connsiteX2" fmla="*/ 31 w 1127441"/>
                  <a:gd name="connsiteY2" fmla="*/ 386556 h 449263"/>
                  <a:gd name="connsiteX3" fmla="*/ 9557 w 1127441"/>
                  <a:gd name="connsiteY3" fmla="*/ 0 h 449263"/>
                  <a:gd name="connsiteX4" fmla="*/ 1121091 w 1127441"/>
                  <a:gd name="connsiteY4" fmla="*/ 84138 h 449263"/>
                  <a:gd name="connsiteX0" fmla="*/ 1111986 w 1118336"/>
                  <a:gd name="connsiteY0" fmla="*/ 84138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1986 w 1118336"/>
                  <a:gd name="connsiteY4" fmla="*/ 84138 h 449263"/>
                  <a:gd name="connsiteX0" fmla="*/ 1115771 w 1118336"/>
                  <a:gd name="connsiteY0" fmla="*/ 68533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5771 w 1118336"/>
                  <a:gd name="connsiteY4" fmla="*/ 68533 h 449263"/>
                  <a:gd name="connsiteX0" fmla="*/ 1125865 w 1125865"/>
                  <a:gd name="connsiteY0" fmla="*/ 42524 h 449263"/>
                  <a:gd name="connsiteX1" fmla="*/ 1118336 w 1125865"/>
                  <a:gd name="connsiteY1" fmla="*/ 449263 h 449263"/>
                  <a:gd name="connsiteX2" fmla="*/ 167 w 1125865"/>
                  <a:gd name="connsiteY2" fmla="*/ 384175 h 449263"/>
                  <a:gd name="connsiteX3" fmla="*/ 452 w 1125865"/>
                  <a:gd name="connsiteY3" fmla="*/ 0 h 449263"/>
                  <a:gd name="connsiteX4" fmla="*/ 1125865 w 1125865"/>
                  <a:gd name="connsiteY4" fmla="*/ 42524 h 44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5865" h="449263">
                    <a:moveTo>
                      <a:pt x="1125865" y="42524"/>
                    </a:moveTo>
                    <a:lnTo>
                      <a:pt x="1118336" y="449263"/>
                    </a:lnTo>
                    <a:lnTo>
                      <a:pt x="167" y="384175"/>
                    </a:lnTo>
                    <a:cubicBezTo>
                      <a:pt x="-508" y="264583"/>
                      <a:pt x="1127" y="119592"/>
                      <a:pt x="452" y="0"/>
                    </a:cubicBezTo>
                    <a:lnTo>
                      <a:pt x="1125865" y="4252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>
                <a:off x="3851192" y="4491802"/>
                <a:ext cx="832014" cy="451644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11084 w 1127125"/>
                  <a:gd name="connsiteY0" fmla="*/ 7302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11084 w 1127125"/>
                  <a:gd name="connsiteY4" fmla="*/ 73025 h 419100"/>
                  <a:gd name="connsiteX0" fmla="*/ 1111084 w 1111084"/>
                  <a:gd name="connsiteY0" fmla="*/ 73025 h 414338"/>
                  <a:gd name="connsiteX1" fmla="*/ 1110973 w 1111084"/>
                  <a:gd name="connsiteY1" fmla="*/ 414338 h 414338"/>
                  <a:gd name="connsiteX2" fmla="*/ 2026 w 1111084"/>
                  <a:gd name="connsiteY2" fmla="*/ 358775 h 414338"/>
                  <a:gd name="connsiteX3" fmla="*/ 0 w 1111084"/>
                  <a:gd name="connsiteY3" fmla="*/ 0 h 414338"/>
                  <a:gd name="connsiteX4" fmla="*/ 1111084 w 1111084"/>
                  <a:gd name="connsiteY4" fmla="*/ 73025 h 414338"/>
                  <a:gd name="connsiteX0" fmla="*/ 1111084 w 1111084"/>
                  <a:gd name="connsiteY0" fmla="*/ 73025 h 426244"/>
                  <a:gd name="connsiteX1" fmla="*/ 1110973 w 1111084"/>
                  <a:gd name="connsiteY1" fmla="*/ 426244 h 426244"/>
                  <a:gd name="connsiteX2" fmla="*/ 2026 w 1111084"/>
                  <a:gd name="connsiteY2" fmla="*/ 358775 h 426244"/>
                  <a:gd name="connsiteX3" fmla="*/ 0 w 1111084"/>
                  <a:gd name="connsiteY3" fmla="*/ 0 h 426244"/>
                  <a:gd name="connsiteX4" fmla="*/ 1111084 w 1111084"/>
                  <a:gd name="connsiteY4" fmla="*/ 73025 h 426244"/>
                  <a:gd name="connsiteX0" fmla="*/ 1118783 w 1118783"/>
                  <a:gd name="connsiteY0" fmla="*/ 73025 h 426244"/>
                  <a:gd name="connsiteX1" fmla="*/ 1118672 w 1118783"/>
                  <a:gd name="connsiteY1" fmla="*/ 426244 h 426244"/>
                  <a:gd name="connsiteX2" fmla="*/ 35 w 1118783"/>
                  <a:gd name="connsiteY2" fmla="*/ 351631 h 426244"/>
                  <a:gd name="connsiteX3" fmla="*/ 7699 w 1118783"/>
                  <a:gd name="connsiteY3" fmla="*/ 0 h 426244"/>
                  <a:gd name="connsiteX4" fmla="*/ 1118783 w 1118783"/>
                  <a:gd name="connsiteY4" fmla="*/ 73025 h 426244"/>
                  <a:gd name="connsiteX0" fmla="*/ 1112402 w 1112402"/>
                  <a:gd name="connsiteY0" fmla="*/ 73025 h 426244"/>
                  <a:gd name="connsiteX1" fmla="*/ 1112291 w 1112402"/>
                  <a:gd name="connsiteY1" fmla="*/ 426244 h 426244"/>
                  <a:gd name="connsiteX2" fmla="*/ 115 w 1112402"/>
                  <a:gd name="connsiteY2" fmla="*/ 351631 h 426244"/>
                  <a:gd name="connsiteX3" fmla="*/ 1318 w 1112402"/>
                  <a:gd name="connsiteY3" fmla="*/ 0 h 426244"/>
                  <a:gd name="connsiteX4" fmla="*/ 1112402 w 1112402"/>
                  <a:gd name="connsiteY4" fmla="*/ 73025 h 426244"/>
                  <a:gd name="connsiteX0" fmla="*/ 1128311 w 1128311"/>
                  <a:gd name="connsiteY0" fmla="*/ 98425 h 451644"/>
                  <a:gd name="connsiteX1" fmla="*/ 1128200 w 1128311"/>
                  <a:gd name="connsiteY1" fmla="*/ 451644 h 451644"/>
                  <a:gd name="connsiteX2" fmla="*/ 16024 w 1128311"/>
                  <a:gd name="connsiteY2" fmla="*/ 377031 h 451644"/>
                  <a:gd name="connsiteX3" fmla="*/ 0 w 1128311"/>
                  <a:gd name="connsiteY3" fmla="*/ 0 h 451644"/>
                  <a:gd name="connsiteX4" fmla="*/ 1128311 w 1128311"/>
                  <a:gd name="connsiteY4" fmla="*/ 98425 h 451644"/>
                  <a:gd name="connsiteX0" fmla="*/ 1128620 w 1128620"/>
                  <a:gd name="connsiteY0" fmla="*/ 98425 h 451644"/>
                  <a:gd name="connsiteX1" fmla="*/ 1128509 w 1128620"/>
                  <a:gd name="connsiteY1" fmla="*/ 451644 h 451644"/>
                  <a:gd name="connsiteX2" fmla="*/ 181 w 1128620"/>
                  <a:gd name="connsiteY2" fmla="*/ 372269 h 451644"/>
                  <a:gd name="connsiteX3" fmla="*/ 309 w 1128620"/>
                  <a:gd name="connsiteY3" fmla="*/ 0 h 451644"/>
                  <a:gd name="connsiteX4" fmla="*/ 1128620 w 1128620"/>
                  <a:gd name="connsiteY4" fmla="*/ 98425 h 4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620" h="451644">
                    <a:moveTo>
                      <a:pt x="1128620" y="98425"/>
                    </a:moveTo>
                    <a:lnTo>
                      <a:pt x="1128509" y="451644"/>
                    </a:lnTo>
                    <a:lnTo>
                      <a:pt x="181" y="372269"/>
                    </a:lnTo>
                    <a:cubicBezTo>
                      <a:pt x="-494" y="252677"/>
                      <a:pt x="984" y="119592"/>
                      <a:pt x="309" y="0"/>
                    </a:cubicBezTo>
                    <a:lnTo>
                      <a:pt x="1128620" y="98425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 35"/>
            <p:cNvSpPr/>
            <p:nvPr/>
          </p:nvSpPr>
          <p:spPr>
            <a:xfrm>
              <a:off x="5309020" y="3417821"/>
              <a:ext cx="1885002" cy="857934"/>
            </a:xfrm>
            <a:custGeom>
              <a:avLst/>
              <a:gdLst>
                <a:gd name="connsiteX0" fmla="*/ 1885950 w 1917700"/>
                <a:gd name="connsiteY0" fmla="*/ 0 h 876300"/>
                <a:gd name="connsiteX1" fmla="*/ 0 w 1917700"/>
                <a:gd name="connsiteY1" fmla="*/ 254000 h 876300"/>
                <a:gd name="connsiteX2" fmla="*/ 0 w 1917700"/>
                <a:gd name="connsiteY2" fmla="*/ 876300 h 876300"/>
                <a:gd name="connsiteX3" fmla="*/ 1917700 w 1917700"/>
                <a:gd name="connsiteY3" fmla="*/ 584200 h 876300"/>
                <a:gd name="connsiteX4" fmla="*/ 1885950 w 1917700"/>
                <a:gd name="connsiteY4" fmla="*/ 0 h 876300"/>
                <a:gd name="connsiteX0" fmla="*/ 1889125 w 1917700"/>
                <a:gd name="connsiteY0" fmla="*/ 0 h 854075"/>
                <a:gd name="connsiteX1" fmla="*/ 0 w 1917700"/>
                <a:gd name="connsiteY1" fmla="*/ 231775 h 854075"/>
                <a:gd name="connsiteX2" fmla="*/ 0 w 1917700"/>
                <a:gd name="connsiteY2" fmla="*/ 854075 h 854075"/>
                <a:gd name="connsiteX3" fmla="*/ 1917700 w 1917700"/>
                <a:gd name="connsiteY3" fmla="*/ 561975 h 854075"/>
                <a:gd name="connsiteX4" fmla="*/ 1889125 w 1917700"/>
                <a:gd name="connsiteY4" fmla="*/ 0 h 854075"/>
                <a:gd name="connsiteX0" fmla="*/ 1889125 w 1889125"/>
                <a:gd name="connsiteY0" fmla="*/ 0 h 854075"/>
                <a:gd name="connsiteX1" fmla="*/ 0 w 1889125"/>
                <a:gd name="connsiteY1" fmla="*/ 231775 h 854075"/>
                <a:gd name="connsiteX2" fmla="*/ 0 w 1889125"/>
                <a:gd name="connsiteY2" fmla="*/ 854075 h 854075"/>
                <a:gd name="connsiteX3" fmla="*/ 1885950 w 1889125"/>
                <a:gd name="connsiteY3" fmla="*/ 558800 h 854075"/>
                <a:gd name="connsiteX4" fmla="*/ 1889125 w 1889125"/>
                <a:gd name="connsiteY4" fmla="*/ 0 h 854075"/>
                <a:gd name="connsiteX0" fmla="*/ 1889125 w 1889125"/>
                <a:gd name="connsiteY0" fmla="*/ 0 h 831850"/>
                <a:gd name="connsiteX1" fmla="*/ 0 w 1889125"/>
                <a:gd name="connsiteY1" fmla="*/ 23177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22225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6350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92684 w 1892684"/>
                <a:gd name="connsiteY0" fmla="*/ 0 h 831850"/>
                <a:gd name="connsiteX1" fmla="*/ 384 w 1892684"/>
                <a:gd name="connsiteY1" fmla="*/ 241300 h 831850"/>
                <a:gd name="connsiteX2" fmla="*/ 3559 w 1892684"/>
                <a:gd name="connsiteY2" fmla="*/ 831850 h 831850"/>
                <a:gd name="connsiteX3" fmla="*/ 1889509 w 1892684"/>
                <a:gd name="connsiteY3" fmla="*/ 558800 h 831850"/>
                <a:gd name="connsiteX4" fmla="*/ 1892684 w 1892684"/>
                <a:gd name="connsiteY4" fmla="*/ 0 h 831850"/>
                <a:gd name="connsiteX0" fmla="*/ 1895475 w 1895475"/>
                <a:gd name="connsiteY0" fmla="*/ 0 h 828675"/>
                <a:gd name="connsiteX1" fmla="*/ 3175 w 1895475"/>
                <a:gd name="connsiteY1" fmla="*/ 24130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95475 w 1895475"/>
                <a:gd name="connsiteY0" fmla="*/ 0 h 828675"/>
                <a:gd name="connsiteX1" fmla="*/ 44450 w 1895475"/>
                <a:gd name="connsiteY1" fmla="*/ 24765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31850"/>
                <a:gd name="connsiteX1" fmla="*/ 612 w 1851637"/>
                <a:gd name="connsiteY1" fmla="*/ 247650 h 831850"/>
                <a:gd name="connsiteX2" fmla="*/ 612 w 1851637"/>
                <a:gd name="connsiteY2" fmla="*/ 831850 h 831850"/>
                <a:gd name="connsiteX3" fmla="*/ 1848462 w 1851637"/>
                <a:gd name="connsiteY3" fmla="*/ 558800 h 831850"/>
                <a:gd name="connsiteX4" fmla="*/ 1851637 w 1851637"/>
                <a:gd name="connsiteY4" fmla="*/ 0 h 831850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28675"/>
                <a:gd name="connsiteX1" fmla="*/ 612 w 1851637"/>
                <a:gd name="connsiteY1" fmla="*/ 247650 h 828675"/>
                <a:gd name="connsiteX2" fmla="*/ 612 w 1851637"/>
                <a:gd name="connsiteY2" fmla="*/ 828675 h 828675"/>
                <a:gd name="connsiteX3" fmla="*/ 1848462 w 1851637"/>
                <a:gd name="connsiteY3" fmla="*/ 558800 h 828675"/>
                <a:gd name="connsiteX4" fmla="*/ 1851637 w 1851637"/>
                <a:gd name="connsiteY4" fmla="*/ 0 h 828675"/>
                <a:gd name="connsiteX0" fmla="*/ 1851410 w 1851410"/>
                <a:gd name="connsiteY0" fmla="*/ 0 h 828675"/>
                <a:gd name="connsiteX1" fmla="*/ 385 w 1851410"/>
                <a:gd name="connsiteY1" fmla="*/ 247650 h 828675"/>
                <a:gd name="connsiteX2" fmla="*/ 3560 w 1851410"/>
                <a:gd name="connsiteY2" fmla="*/ 828675 h 828675"/>
                <a:gd name="connsiteX3" fmla="*/ 1848235 w 1851410"/>
                <a:gd name="connsiteY3" fmla="*/ 558800 h 828675"/>
                <a:gd name="connsiteX4" fmla="*/ 1851410 w 1851410"/>
                <a:gd name="connsiteY4" fmla="*/ 0 h 828675"/>
                <a:gd name="connsiteX0" fmla="*/ 1851636 w 1851636"/>
                <a:gd name="connsiteY0" fmla="*/ 0 h 828675"/>
                <a:gd name="connsiteX1" fmla="*/ 611 w 1851636"/>
                <a:gd name="connsiteY1" fmla="*/ 247650 h 828675"/>
                <a:gd name="connsiteX2" fmla="*/ 611 w 1851636"/>
                <a:gd name="connsiteY2" fmla="*/ 828675 h 828675"/>
                <a:gd name="connsiteX3" fmla="*/ 1848461 w 1851636"/>
                <a:gd name="connsiteY3" fmla="*/ 558800 h 828675"/>
                <a:gd name="connsiteX4" fmla="*/ 1851636 w 1851636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200" h="828675">
                  <a:moveTo>
                    <a:pt x="1854200" y="0"/>
                  </a:moveTo>
                  <a:cubicBezTo>
                    <a:pt x="1227439" y="59142"/>
                    <a:pt x="620183" y="165100"/>
                    <a:pt x="3175" y="247650"/>
                  </a:cubicBezTo>
                  <a:cubicBezTo>
                    <a:pt x="1058" y="445558"/>
                    <a:pt x="2117" y="630767"/>
                    <a:pt x="0" y="828675"/>
                  </a:cubicBezTo>
                  <a:lnTo>
                    <a:pt x="1851025" y="558800"/>
                  </a:lnTo>
                  <a:cubicBezTo>
                    <a:pt x="1852083" y="372533"/>
                    <a:pt x="1853142" y="186267"/>
                    <a:pt x="185420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74428" y="3457268"/>
              <a:ext cx="1334591" cy="818488"/>
            </a:xfrm>
            <a:custGeom>
              <a:avLst/>
              <a:gdLst>
                <a:gd name="connsiteX0" fmla="*/ 1311275 w 1311275"/>
                <a:gd name="connsiteY0" fmla="*/ 209550 h 790575"/>
                <a:gd name="connsiteX1" fmla="*/ 1311275 w 1311275"/>
                <a:gd name="connsiteY1" fmla="*/ 790575 h 790575"/>
                <a:gd name="connsiteX2" fmla="*/ 0 w 1311275"/>
                <a:gd name="connsiteY2" fmla="*/ 571500 h 790575"/>
                <a:gd name="connsiteX3" fmla="*/ 0 w 1311275"/>
                <a:gd name="connsiteY3" fmla="*/ 0 h 790575"/>
                <a:gd name="connsiteX4" fmla="*/ 1311275 w 1311275"/>
                <a:gd name="connsiteY4" fmla="*/ 20955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75" h="790575">
                  <a:moveTo>
                    <a:pt x="1311275" y="209550"/>
                  </a:moveTo>
                  <a:lnTo>
                    <a:pt x="1311275" y="790575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311275" y="20955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74456" y="3274013"/>
              <a:ext cx="3219565" cy="404314"/>
            </a:xfrm>
            <a:custGeom>
              <a:avLst/>
              <a:gdLst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85879 w 3101181"/>
                <a:gd name="connsiteY2" fmla="*/ 276252 h 390525"/>
                <a:gd name="connsiteX3" fmla="*/ 2386016 w 3101181"/>
                <a:gd name="connsiteY3" fmla="*/ 173961 h 390525"/>
                <a:gd name="connsiteX4" fmla="*/ 1307439 w 3101181"/>
                <a:gd name="connsiteY4" fmla="*/ 0 h 390525"/>
                <a:gd name="connsiteX5" fmla="*/ 3101181 w 3101181"/>
                <a:gd name="connsiteY5" fmla="*/ 134143 h 390525"/>
                <a:gd name="connsiteX6" fmla="*/ 1290771 w 3101181"/>
                <a:gd name="connsiteY6" fmla="*/ 390525 h 390525"/>
                <a:gd name="connsiteX7" fmla="*/ 0 w 3101181"/>
                <a:gd name="connsiteY7" fmla="*/ 172244 h 390525"/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287537 w 3101181"/>
                <a:gd name="connsiteY4" fmla="*/ 1190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101181"/>
                <a:gd name="connsiteY0" fmla="*/ 936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303412 w 3101181"/>
                <a:gd name="connsiteY4" fmla="*/ 936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088717"/>
                <a:gd name="connsiteY0" fmla="*/ 93633 h 390525"/>
                <a:gd name="connsiteX1" fmla="*/ 500066 w 3088717"/>
                <a:gd name="connsiteY1" fmla="*/ 188750 h 390525"/>
                <a:gd name="connsiteX2" fmla="*/ 1298579 w 3088717"/>
                <a:gd name="connsiteY2" fmla="*/ 298477 h 390525"/>
                <a:gd name="connsiteX3" fmla="*/ 2386016 w 3088717"/>
                <a:gd name="connsiteY3" fmla="*/ 173961 h 390525"/>
                <a:gd name="connsiteX4" fmla="*/ 1303412 w 3088717"/>
                <a:gd name="connsiteY4" fmla="*/ 93633 h 390525"/>
                <a:gd name="connsiteX5" fmla="*/ 1307439 w 3088717"/>
                <a:gd name="connsiteY5" fmla="*/ 0 h 390525"/>
                <a:gd name="connsiteX6" fmla="*/ 3088717 w 3088717"/>
                <a:gd name="connsiteY6" fmla="*/ 140374 h 390525"/>
                <a:gd name="connsiteX7" fmla="*/ 1290771 w 3088717"/>
                <a:gd name="connsiteY7" fmla="*/ 390525 h 390525"/>
                <a:gd name="connsiteX8" fmla="*/ 0 w 3088717"/>
                <a:gd name="connsiteY8" fmla="*/ 172244 h 390525"/>
                <a:gd name="connsiteX9" fmla="*/ 1307439 w 3088717"/>
                <a:gd name="connsiteY9" fmla="*/ 0 h 390525"/>
                <a:gd name="connsiteX0" fmla="*/ 1303412 w 3098066"/>
                <a:gd name="connsiteY0" fmla="*/ 93633 h 390525"/>
                <a:gd name="connsiteX1" fmla="*/ 500066 w 3098066"/>
                <a:gd name="connsiteY1" fmla="*/ 188750 h 390525"/>
                <a:gd name="connsiteX2" fmla="*/ 1298579 w 3098066"/>
                <a:gd name="connsiteY2" fmla="*/ 298477 h 390525"/>
                <a:gd name="connsiteX3" fmla="*/ 2386016 w 3098066"/>
                <a:gd name="connsiteY3" fmla="*/ 173961 h 390525"/>
                <a:gd name="connsiteX4" fmla="*/ 1303412 w 3098066"/>
                <a:gd name="connsiteY4" fmla="*/ 93633 h 390525"/>
                <a:gd name="connsiteX5" fmla="*/ 1307439 w 3098066"/>
                <a:gd name="connsiteY5" fmla="*/ 0 h 390525"/>
                <a:gd name="connsiteX6" fmla="*/ 3098066 w 3098066"/>
                <a:gd name="connsiteY6" fmla="*/ 134141 h 390525"/>
                <a:gd name="connsiteX7" fmla="*/ 1290771 w 3098066"/>
                <a:gd name="connsiteY7" fmla="*/ 390525 h 390525"/>
                <a:gd name="connsiteX8" fmla="*/ 0 w 3098066"/>
                <a:gd name="connsiteY8" fmla="*/ 172244 h 390525"/>
                <a:gd name="connsiteX9" fmla="*/ 1307439 w 3098066"/>
                <a:gd name="connsiteY9" fmla="*/ 0 h 390525"/>
                <a:gd name="connsiteX0" fmla="*/ 1303412 w 3105869"/>
                <a:gd name="connsiteY0" fmla="*/ 93633 h 390525"/>
                <a:gd name="connsiteX1" fmla="*/ 500066 w 3105869"/>
                <a:gd name="connsiteY1" fmla="*/ 188750 h 390525"/>
                <a:gd name="connsiteX2" fmla="*/ 1298579 w 3105869"/>
                <a:gd name="connsiteY2" fmla="*/ 298477 h 390525"/>
                <a:gd name="connsiteX3" fmla="*/ 2386016 w 3105869"/>
                <a:gd name="connsiteY3" fmla="*/ 173961 h 390525"/>
                <a:gd name="connsiteX4" fmla="*/ 1303412 w 3105869"/>
                <a:gd name="connsiteY4" fmla="*/ 93633 h 390525"/>
                <a:gd name="connsiteX5" fmla="*/ 1307439 w 3105869"/>
                <a:gd name="connsiteY5" fmla="*/ 0 h 390525"/>
                <a:gd name="connsiteX6" fmla="*/ 3105869 w 3105869"/>
                <a:gd name="connsiteY6" fmla="*/ 134141 h 390525"/>
                <a:gd name="connsiteX7" fmla="*/ 1290771 w 3105869"/>
                <a:gd name="connsiteY7" fmla="*/ 390525 h 390525"/>
                <a:gd name="connsiteX8" fmla="*/ 0 w 3105869"/>
                <a:gd name="connsiteY8" fmla="*/ 172244 h 390525"/>
                <a:gd name="connsiteX9" fmla="*/ 1307439 w 3105869"/>
                <a:gd name="connsiteY9" fmla="*/ 0 h 390525"/>
                <a:gd name="connsiteX0" fmla="*/ 1303412 w 3107819"/>
                <a:gd name="connsiteY0" fmla="*/ 93633 h 390525"/>
                <a:gd name="connsiteX1" fmla="*/ 500066 w 3107819"/>
                <a:gd name="connsiteY1" fmla="*/ 188750 h 390525"/>
                <a:gd name="connsiteX2" fmla="*/ 1298579 w 3107819"/>
                <a:gd name="connsiteY2" fmla="*/ 298477 h 390525"/>
                <a:gd name="connsiteX3" fmla="*/ 2386016 w 3107819"/>
                <a:gd name="connsiteY3" fmla="*/ 173961 h 390525"/>
                <a:gd name="connsiteX4" fmla="*/ 1303412 w 3107819"/>
                <a:gd name="connsiteY4" fmla="*/ 93633 h 390525"/>
                <a:gd name="connsiteX5" fmla="*/ 1307439 w 3107819"/>
                <a:gd name="connsiteY5" fmla="*/ 0 h 390525"/>
                <a:gd name="connsiteX6" fmla="*/ 3107819 w 3107819"/>
                <a:gd name="connsiteY6" fmla="*/ 134141 h 390525"/>
                <a:gd name="connsiteX7" fmla="*/ 1290771 w 3107819"/>
                <a:gd name="connsiteY7" fmla="*/ 390525 h 390525"/>
                <a:gd name="connsiteX8" fmla="*/ 0 w 3107819"/>
                <a:gd name="connsiteY8" fmla="*/ 172244 h 390525"/>
                <a:gd name="connsiteX9" fmla="*/ 1307439 w 3107819"/>
                <a:gd name="connsiteY9" fmla="*/ 0 h 390525"/>
                <a:gd name="connsiteX0" fmla="*/ 1303412 w 3107819"/>
                <a:gd name="connsiteY0" fmla="*/ 93633 h 390525"/>
                <a:gd name="connsiteX1" fmla="*/ 500066 w 3107819"/>
                <a:gd name="connsiteY1" fmla="*/ 188750 h 390525"/>
                <a:gd name="connsiteX2" fmla="*/ 1298579 w 3107819"/>
                <a:gd name="connsiteY2" fmla="*/ 298477 h 390525"/>
                <a:gd name="connsiteX3" fmla="*/ 2386016 w 3107819"/>
                <a:gd name="connsiteY3" fmla="*/ 173961 h 390525"/>
                <a:gd name="connsiteX4" fmla="*/ 1303412 w 3107819"/>
                <a:gd name="connsiteY4" fmla="*/ 93633 h 390525"/>
                <a:gd name="connsiteX5" fmla="*/ 1307439 w 3107819"/>
                <a:gd name="connsiteY5" fmla="*/ 0 h 390525"/>
                <a:gd name="connsiteX6" fmla="*/ 3107819 w 3107819"/>
                <a:gd name="connsiteY6" fmla="*/ 134141 h 390525"/>
                <a:gd name="connsiteX7" fmla="*/ 1290771 w 3107819"/>
                <a:gd name="connsiteY7" fmla="*/ 390525 h 390525"/>
                <a:gd name="connsiteX8" fmla="*/ 0 w 3107819"/>
                <a:gd name="connsiteY8" fmla="*/ 172244 h 390525"/>
                <a:gd name="connsiteX9" fmla="*/ 1307439 w 3107819"/>
                <a:gd name="connsiteY9" fmla="*/ 0 h 390525"/>
                <a:gd name="connsiteX0" fmla="*/ 1303412 w 3109770"/>
                <a:gd name="connsiteY0" fmla="*/ 93633 h 390525"/>
                <a:gd name="connsiteX1" fmla="*/ 500066 w 3109770"/>
                <a:gd name="connsiteY1" fmla="*/ 188750 h 390525"/>
                <a:gd name="connsiteX2" fmla="*/ 1298579 w 3109770"/>
                <a:gd name="connsiteY2" fmla="*/ 298477 h 390525"/>
                <a:gd name="connsiteX3" fmla="*/ 2386016 w 3109770"/>
                <a:gd name="connsiteY3" fmla="*/ 173961 h 390525"/>
                <a:gd name="connsiteX4" fmla="*/ 1303412 w 3109770"/>
                <a:gd name="connsiteY4" fmla="*/ 93633 h 390525"/>
                <a:gd name="connsiteX5" fmla="*/ 1307439 w 3109770"/>
                <a:gd name="connsiteY5" fmla="*/ 0 h 390525"/>
                <a:gd name="connsiteX6" fmla="*/ 3109770 w 3109770"/>
                <a:gd name="connsiteY6" fmla="*/ 134141 h 390525"/>
                <a:gd name="connsiteX7" fmla="*/ 1290771 w 3109770"/>
                <a:gd name="connsiteY7" fmla="*/ 390525 h 390525"/>
                <a:gd name="connsiteX8" fmla="*/ 0 w 3109770"/>
                <a:gd name="connsiteY8" fmla="*/ 172244 h 390525"/>
                <a:gd name="connsiteX9" fmla="*/ 1307439 w 3109770"/>
                <a:gd name="connsiteY9" fmla="*/ 0 h 390525"/>
                <a:gd name="connsiteX0" fmla="*/ 1303412 w 3109770"/>
                <a:gd name="connsiteY0" fmla="*/ 93633 h 390525"/>
                <a:gd name="connsiteX1" fmla="*/ 500066 w 3109770"/>
                <a:gd name="connsiteY1" fmla="*/ 188750 h 390525"/>
                <a:gd name="connsiteX2" fmla="*/ 1298579 w 3109770"/>
                <a:gd name="connsiteY2" fmla="*/ 298477 h 390525"/>
                <a:gd name="connsiteX3" fmla="*/ 2386016 w 3109770"/>
                <a:gd name="connsiteY3" fmla="*/ 173961 h 390525"/>
                <a:gd name="connsiteX4" fmla="*/ 1303412 w 3109770"/>
                <a:gd name="connsiteY4" fmla="*/ 93633 h 390525"/>
                <a:gd name="connsiteX5" fmla="*/ 1307439 w 3109770"/>
                <a:gd name="connsiteY5" fmla="*/ 0 h 390525"/>
                <a:gd name="connsiteX6" fmla="*/ 3109770 w 3109770"/>
                <a:gd name="connsiteY6" fmla="*/ 134141 h 390525"/>
                <a:gd name="connsiteX7" fmla="*/ 1290771 w 3109770"/>
                <a:gd name="connsiteY7" fmla="*/ 390525 h 390525"/>
                <a:gd name="connsiteX8" fmla="*/ 0 w 3109770"/>
                <a:gd name="connsiteY8" fmla="*/ 172244 h 390525"/>
                <a:gd name="connsiteX9" fmla="*/ 1307439 w 3109770"/>
                <a:gd name="connsiteY9" fmla="*/ 0 h 390525"/>
                <a:gd name="connsiteX0" fmla="*/ 1303412 w 3109770"/>
                <a:gd name="connsiteY0" fmla="*/ 93633 h 390525"/>
                <a:gd name="connsiteX1" fmla="*/ 500066 w 3109770"/>
                <a:gd name="connsiteY1" fmla="*/ 188750 h 390525"/>
                <a:gd name="connsiteX2" fmla="*/ 1298579 w 3109770"/>
                <a:gd name="connsiteY2" fmla="*/ 298477 h 390525"/>
                <a:gd name="connsiteX3" fmla="*/ 2384066 w 3109770"/>
                <a:gd name="connsiteY3" fmla="*/ 148603 h 390525"/>
                <a:gd name="connsiteX4" fmla="*/ 1303412 w 3109770"/>
                <a:gd name="connsiteY4" fmla="*/ 93633 h 390525"/>
                <a:gd name="connsiteX5" fmla="*/ 1307439 w 3109770"/>
                <a:gd name="connsiteY5" fmla="*/ 0 h 390525"/>
                <a:gd name="connsiteX6" fmla="*/ 3109770 w 3109770"/>
                <a:gd name="connsiteY6" fmla="*/ 134141 h 390525"/>
                <a:gd name="connsiteX7" fmla="*/ 1290771 w 3109770"/>
                <a:gd name="connsiteY7" fmla="*/ 390525 h 390525"/>
                <a:gd name="connsiteX8" fmla="*/ 0 w 3109770"/>
                <a:gd name="connsiteY8" fmla="*/ 172244 h 390525"/>
                <a:gd name="connsiteX9" fmla="*/ 1307439 w 3109770"/>
                <a:gd name="connsiteY9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770" h="390525">
                  <a:moveTo>
                    <a:pt x="1303412" y="93633"/>
                  </a:moveTo>
                  <a:lnTo>
                    <a:pt x="500066" y="188750"/>
                  </a:lnTo>
                  <a:lnTo>
                    <a:pt x="1298579" y="298477"/>
                  </a:lnTo>
                  <a:cubicBezTo>
                    <a:pt x="1665291" y="264380"/>
                    <a:pt x="2017354" y="182700"/>
                    <a:pt x="2384066" y="148603"/>
                  </a:cubicBezTo>
                  <a:lnTo>
                    <a:pt x="1303412" y="93633"/>
                  </a:lnTo>
                  <a:close/>
                  <a:moveTo>
                    <a:pt x="1307439" y="0"/>
                  </a:moveTo>
                  <a:lnTo>
                    <a:pt x="3109770" y="134141"/>
                  </a:lnTo>
                  <a:lnTo>
                    <a:pt x="1290771" y="390525"/>
                  </a:lnTo>
                  <a:lnTo>
                    <a:pt x="0" y="172244"/>
                  </a:lnTo>
                  <a:lnTo>
                    <a:pt x="1307439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98992" y="2621423"/>
            <a:ext cx="2233337" cy="700759"/>
            <a:chOff x="4398992" y="2621423"/>
            <a:chExt cx="2233337" cy="700759"/>
          </a:xfrm>
        </p:grpSpPr>
        <p:grpSp>
          <p:nvGrpSpPr>
            <p:cNvPr id="41" name="Group 40"/>
            <p:cNvGrpSpPr/>
            <p:nvPr/>
          </p:nvGrpSpPr>
          <p:grpSpPr>
            <a:xfrm>
              <a:off x="4728850" y="2685785"/>
              <a:ext cx="1434922" cy="330548"/>
              <a:chOff x="3851192" y="4487038"/>
              <a:chExt cx="1981283" cy="456408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4679775" y="4487038"/>
                <a:ext cx="1152700" cy="449263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21226 w 1127576"/>
                  <a:gd name="connsiteY0" fmla="*/ 53975 h 419100"/>
                  <a:gd name="connsiteX1" fmla="*/ 1127576 w 1127576"/>
                  <a:gd name="connsiteY1" fmla="*/ 419100 h 419100"/>
                  <a:gd name="connsiteX2" fmla="*/ 166 w 1127576"/>
                  <a:gd name="connsiteY2" fmla="*/ 356393 h 419100"/>
                  <a:gd name="connsiteX3" fmla="*/ 451 w 1127576"/>
                  <a:gd name="connsiteY3" fmla="*/ 0 h 419100"/>
                  <a:gd name="connsiteX4" fmla="*/ 1121226 w 1127576"/>
                  <a:gd name="connsiteY4" fmla="*/ 53975 h 419100"/>
                  <a:gd name="connsiteX0" fmla="*/ 1121091 w 1127441"/>
                  <a:gd name="connsiteY0" fmla="*/ 69850 h 434975"/>
                  <a:gd name="connsiteX1" fmla="*/ 1127441 w 1127441"/>
                  <a:gd name="connsiteY1" fmla="*/ 434975 h 434975"/>
                  <a:gd name="connsiteX2" fmla="*/ 31 w 1127441"/>
                  <a:gd name="connsiteY2" fmla="*/ 372268 h 434975"/>
                  <a:gd name="connsiteX3" fmla="*/ 9557 w 1127441"/>
                  <a:gd name="connsiteY3" fmla="*/ 0 h 434975"/>
                  <a:gd name="connsiteX4" fmla="*/ 1121091 w 1127441"/>
                  <a:gd name="connsiteY4" fmla="*/ 69850 h 434975"/>
                  <a:gd name="connsiteX0" fmla="*/ 1121091 w 1127441"/>
                  <a:gd name="connsiteY0" fmla="*/ 84138 h 449263"/>
                  <a:gd name="connsiteX1" fmla="*/ 1127441 w 1127441"/>
                  <a:gd name="connsiteY1" fmla="*/ 449263 h 449263"/>
                  <a:gd name="connsiteX2" fmla="*/ 31 w 1127441"/>
                  <a:gd name="connsiteY2" fmla="*/ 386556 h 449263"/>
                  <a:gd name="connsiteX3" fmla="*/ 9557 w 1127441"/>
                  <a:gd name="connsiteY3" fmla="*/ 0 h 449263"/>
                  <a:gd name="connsiteX4" fmla="*/ 1121091 w 1127441"/>
                  <a:gd name="connsiteY4" fmla="*/ 84138 h 449263"/>
                  <a:gd name="connsiteX0" fmla="*/ 1111986 w 1118336"/>
                  <a:gd name="connsiteY0" fmla="*/ 84138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1986 w 1118336"/>
                  <a:gd name="connsiteY4" fmla="*/ 84138 h 44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336" h="449263">
                    <a:moveTo>
                      <a:pt x="1111986" y="84138"/>
                    </a:moveTo>
                    <a:lnTo>
                      <a:pt x="1118336" y="449263"/>
                    </a:lnTo>
                    <a:lnTo>
                      <a:pt x="167" y="384175"/>
                    </a:lnTo>
                    <a:cubicBezTo>
                      <a:pt x="-508" y="264583"/>
                      <a:pt x="1127" y="119592"/>
                      <a:pt x="452" y="0"/>
                    </a:cubicBezTo>
                    <a:lnTo>
                      <a:pt x="1111986" y="84138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>
                <a:off x="3851192" y="4491802"/>
                <a:ext cx="832014" cy="451644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11084 w 1127125"/>
                  <a:gd name="connsiteY0" fmla="*/ 7302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11084 w 1127125"/>
                  <a:gd name="connsiteY4" fmla="*/ 73025 h 419100"/>
                  <a:gd name="connsiteX0" fmla="*/ 1111084 w 1111084"/>
                  <a:gd name="connsiteY0" fmla="*/ 73025 h 414338"/>
                  <a:gd name="connsiteX1" fmla="*/ 1110973 w 1111084"/>
                  <a:gd name="connsiteY1" fmla="*/ 414338 h 414338"/>
                  <a:gd name="connsiteX2" fmla="*/ 2026 w 1111084"/>
                  <a:gd name="connsiteY2" fmla="*/ 358775 h 414338"/>
                  <a:gd name="connsiteX3" fmla="*/ 0 w 1111084"/>
                  <a:gd name="connsiteY3" fmla="*/ 0 h 414338"/>
                  <a:gd name="connsiteX4" fmla="*/ 1111084 w 1111084"/>
                  <a:gd name="connsiteY4" fmla="*/ 73025 h 414338"/>
                  <a:gd name="connsiteX0" fmla="*/ 1111084 w 1111084"/>
                  <a:gd name="connsiteY0" fmla="*/ 73025 h 426244"/>
                  <a:gd name="connsiteX1" fmla="*/ 1110973 w 1111084"/>
                  <a:gd name="connsiteY1" fmla="*/ 426244 h 426244"/>
                  <a:gd name="connsiteX2" fmla="*/ 2026 w 1111084"/>
                  <a:gd name="connsiteY2" fmla="*/ 358775 h 426244"/>
                  <a:gd name="connsiteX3" fmla="*/ 0 w 1111084"/>
                  <a:gd name="connsiteY3" fmla="*/ 0 h 426244"/>
                  <a:gd name="connsiteX4" fmla="*/ 1111084 w 1111084"/>
                  <a:gd name="connsiteY4" fmla="*/ 73025 h 426244"/>
                  <a:gd name="connsiteX0" fmla="*/ 1118783 w 1118783"/>
                  <a:gd name="connsiteY0" fmla="*/ 73025 h 426244"/>
                  <a:gd name="connsiteX1" fmla="*/ 1118672 w 1118783"/>
                  <a:gd name="connsiteY1" fmla="*/ 426244 h 426244"/>
                  <a:gd name="connsiteX2" fmla="*/ 35 w 1118783"/>
                  <a:gd name="connsiteY2" fmla="*/ 351631 h 426244"/>
                  <a:gd name="connsiteX3" fmla="*/ 7699 w 1118783"/>
                  <a:gd name="connsiteY3" fmla="*/ 0 h 426244"/>
                  <a:gd name="connsiteX4" fmla="*/ 1118783 w 1118783"/>
                  <a:gd name="connsiteY4" fmla="*/ 73025 h 426244"/>
                  <a:gd name="connsiteX0" fmla="*/ 1112402 w 1112402"/>
                  <a:gd name="connsiteY0" fmla="*/ 73025 h 426244"/>
                  <a:gd name="connsiteX1" fmla="*/ 1112291 w 1112402"/>
                  <a:gd name="connsiteY1" fmla="*/ 426244 h 426244"/>
                  <a:gd name="connsiteX2" fmla="*/ 115 w 1112402"/>
                  <a:gd name="connsiteY2" fmla="*/ 351631 h 426244"/>
                  <a:gd name="connsiteX3" fmla="*/ 1318 w 1112402"/>
                  <a:gd name="connsiteY3" fmla="*/ 0 h 426244"/>
                  <a:gd name="connsiteX4" fmla="*/ 1112402 w 1112402"/>
                  <a:gd name="connsiteY4" fmla="*/ 73025 h 426244"/>
                  <a:gd name="connsiteX0" fmla="*/ 1128311 w 1128311"/>
                  <a:gd name="connsiteY0" fmla="*/ 98425 h 451644"/>
                  <a:gd name="connsiteX1" fmla="*/ 1128200 w 1128311"/>
                  <a:gd name="connsiteY1" fmla="*/ 451644 h 451644"/>
                  <a:gd name="connsiteX2" fmla="*/ 16024 w 1128311"/>
                  <a:gd name="connsiteY2" fmla="*/ 377031 h 451644"/>
                  <a:gd name="connsiteX3" fmla="*/ 0 w 1128311"/>
                  <a:gd name="connsiteY3" fmla="*/ 0 h 451644"/>
                  <a:gd name="connsiteX4" fmla="*/ 1128311 w 1128311"/>
                  <a:gd name="connsiteY4" fmla="*/ 98425 h 451644"/>
                  <a:gd name="connsiteX0" fmla="*/ 1128620 w 1128620"/>
                  <a:gd name="connsiteY0" fmla="*/ 98425 h 451644"/>
                  <a:gd name="connsiteX1" fmla="*/ 1128509 w 1128620"/>
                  <a:gd name="connsiteY1" fmla="*/ 451644 h 451644"/>
                  <a:gd name="connsiteX2" fmla="*/ 181 w 1128620"/>
                  <a:gd name="connsiteY2" fmla="*/ 372269 h 451644"/>
                  <a:gd name="connsiteX3" fmla="*/ 309 w 1128620"/>
                  <a:gd name="connsiteY3" fmla="*/ 0 h 451644"/>
                  <a:gd name="connsiteX4" fmla="*/ 1128620 w 1128620"/>
                  <a:gd name="connsiteY4" fmla="*/ 98425 h 4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620" h="451644">
                    <a:moveTo>
                      <a:pt x="1128620" y="98425"/>
                    </a:moveTo>
                    <a:lnTo>
                      <a:pt x="1128509" y="451644"/>
                    </a:lnTo>
                    <a:lnTo>
                      <a:pt x="181" y="372269"/>
                    </a:lnTo>
                    <a:cubicBezTo>
                      <a:pt x="-494" y="252677"/>
                      <a:pt x="984" y="119592"/>
                      <a:pt x="309" y="0"/>
                    </a:cubicBezTo>
                    <a:lnTo>
                      <a:pt x="1128620" y="98425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 41"/>
            <p:cNvSpPr/>
            <p:nvPr/>
          </p:nvSpPr>
          <p:spPr>
            <a:xfrm>
              <a:off x="5322169" y="2722023"/>
              <a:ext cx="1310160" cy="600159"/>
            </a:xfrm>
            <a:custGeom>
              <a:avLst/>
              <a:gdLst>
                <a:gd name="connsiteX0" fmla="*/ 1885950 w 1917700"/>
                <a:gd name="connsiteY0" fmla="*/ 0 h 876300"/>
                <a:gd name="connsiteX1" fmla="*/ 0 w 1917700"/>
                <a:gd name="connsiteY1" fmla="*/ 254000 h 876300"/>
                <a:gd name="connsiteX2" fmla="*/ 0 w 1917700"/>
                <a:gd name="connsiteY2" fmla="*/ 876300 h 876300"/>
                <a:gd name="connsiteX3" fmla="*/ 1917700 w 1917700"/>
                <a:gd name="connsiteY3" fmla="*/ 584200 h 876300"/>
                <a:gd name="connsiteX4" fmla="*/ 1885950 w 1917700"/>
                <a:gd name="connsiteY4" fmla="*/ 0 h 876300"/>
                <a:gd name="connsiteX0" fmla="*/ 1889125 w 1917700"/>
                <a:gd name="connsiteY0" fmla="*/ 0 h 854075"/>
                <a:gd name="connsiteX1" fmla="*/ 0 w 1917700"/>
                <a:gd name="connsiteY1" fmla="*/ 231775 h 854075"/>
                <a:gd name="connsiteX2" fmla="*/ 0 w 1917700"/>
                <a:gd name="connsiteY2" fmla="*/ 854075 h 854075"/>
                <a:gd name="connsiteX3" fmla="*/ 1917700 w 1917700"/>
                <a:gd name="connsiteY3" fmla="*/ 561975 h 854075"/>
                <a:gd name="connsiteX4" fmla="*/ 1889125 w 1917700"/>
                <a:gd name="connsiteY4" fmla="*/ 0 h 854075"/>
                <a:gd name="connsiteX0" fmla="*/ 1889125 w 1889125"/>
                <a:gd name="connsiteY0" fmla="*/ 0 h 854075"/>
                <a:gd name="connsiteX1" fmla="*/ 0 w 1889125"/>
                <a:gd name="connsiteY1" fmla="*/ 231775 h 854075"/>
                <a:gd name="connsiteX2" fmla="*/ 0 w 1889125"/>
                <a:gd name="connsiteY2" fmla="*/ 854075 h 854075"/>
                <a:gd name="connsiteX3" fmla="*/ 1885950 w 1889125"/>
                <a:gd name="connsiteY3" fmla="*/ 558800 h 854075"/>
                <a:gd name="connsiteX4" fmla="*/ 1889125 w 1889125"/>
                <a:gd name="connsiteY4" fmla="*/ 0 h 854075"/>
                <a:gd name="connsiteX0" fmla="*/ 1889125 w 1889125"/>
                <a:gd name="connsiteY0" fmla="*/ 0 h 831850"/>
                <a:gd name="connsiteX1" fmla="*/ 0 w 1889125"/>
                <a:gd name="connsiteY1" fmla="*/ 23177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22225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6350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92684 w 1892684"/>
                <a:gd name="connsiteY0" fmla="*/ 0 h 831850"/>
                <a:gd name="connsiteX1" fmla="*/ 384 w 1892684"/>
                <a:gd name="connsiteY1" fmla="*/ 241300 h 831850"/>
                <a:gd name="connsiteX2" fmla="*/ 3559 w 1892684"/>
                <a:gd name="connsiteY2" fmla="*/ 831850 h 831850"/>
                <a:gd name="connsiteX3" fmla="*/ 1889509 w 1892684"/>
                <a:gd name="connsiteY3" fmla="*/ 558800 h 831850"/>
                <a:gd name="connsiteX4" fmla="*/ 1892684 w 1892684"/>
                <a:gd name="connsiteY4" fmla="*/ 0 h 831850"/>
                <a:gd name="connsiteX0" fmla="*/ 1895475 w 1895475"/>
                <a:gd name="connsiteY0" fmla="*/ 0 h 828675"/>
                <a:gd name="connsiteX1" fmla="*/ 3175 w 1895475"/>
                <a:gd name="connsiteY1" fmla="*/ 24130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95475 w 1895475"/>
                <a:gd name="connsiteY0" fmla="*/ 0 h 828675"/>
                <a:gd name="connsiteX1" fmla="*/ 44450 w 1895475"/>
                <a:gd name="connsiteY1" fmla="*/ 24765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31850"/>
                <a:gd name="connsiteX1" fmla="*/ 612 w 1851637"/>
                <a:gd name="connsiteY1" fmla="*/ 247650 h 831850"/>
                <a:gd name="connsiteX2" fmla="*/ 612 w 1851637"/>
                <a:gd name="connsiteY2" fmla="*/ 831850 h 831850"/>
                <a:gd name="connsiteX3" fmla="*/ 1848462 w 1851637"/>
                <a:gd name="connsiteY3" fmla="*/ 558800 h 831850"/>
                <a:gd name="connsiteX4" fmla="*/ 1851637 w 1851637"/>
                <a:gd name="connsiteY4" fmla="*/ 0 h 831850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28675"/>
                <a:gd name="connsiteX1" fmla="*/ 612 w 1851637"/>
                <a:gd name="connsiteY1" fmla="*/ 247650 h 828675"/>
                <a:gd name="connsiteX2" fmla="*/ 612 w 1851637"/>
                <a:gd name="connsiteY2" fmla="*/ 828675 h 828675"/>
                <a:gd name="connsiteX3" fmla="*/ 1848462 w 1851637"/>
                <a:gd name="connsiteY3" fmla="*/ 558800 h 828675"/>
                <a:gd name="connsiteX4" fmla="*/ 1851637 w 1851637"/>
                <a:gd name="connsiteY4" fmla="*/ 0 h 828675"/>
                <a:gd name="connsiteX0" fmla="*/ 1851410 w 1851410"/>
                <a:gd name="connsiteY0" fmla="*/ 0 h 828675"/>
                <a:gd name="connsiteX1" fmla="*/ 385 w 1851410"/>
                <a:gd name="connsiteY1" fmla="*/ 247650 h 828675"/>
                <a:gd name="connsiteX2" fmla="*/ 3560 w 1851410"/>
                <a:gd name="connsiteY2" fmla="*/ 828675 h 828675"/>
                <a:gd name="connsiteX3" fmla="*/ 1848235 w 1851410"/>
                <a:gd name="connsiteY3" fmla="*/ 558800 h 828675"/>
                <a:gd name="connsiteX4" fmla="*/ 1851410 w 1851410"/>
                <a:gd name="connsiteY4" fmla="*/ 0 h 828675"/>
                <a:gd name="connsiteX0" fmla="*/ 1851636 w 1851636"/>
                <a:gd name="connsiteY0" fmla="*/ 0 h 828675"/>
                <a:gd name="connsiteX1" fmla="*/ 611 w 1851636"/>
                <a:gd name="connsiteY1" fmla="*/ 247650 h 828675"/>
                <a:gd name="connsiteX2" fmla="*/ 611 w 1851636"/>
                <a:gd name="connsiteY2" fmla="*/ 828675 h 828675"/>
                <a:gd name="connsiteX3" fmla="*/ 1848461 w 1851636"/>
                <a:gd name="connsiteY3" fmla="*/ 558800 h 828675"/>
                <a:gd name="connsiteX4" fmla="*/ 1851636 w 1851636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200" h="828675">
                  <a:moveTo>
                    <a:pt x="1854200" y="0"/>
                  </a:moveTo>
                  <a:lnTo>
                    <a:pt x="3175" y="247650"/>
                  </a:lnTo>
                  <a:cubicBezTo>
                    <a:pt x="1058" y="445558"/>
                    <a:pt x="2117" y="630767"/>
                    <a:pt x="0" y="828675"/>
                  </a:cubicBezTo>
                  <a:lnTo>
                    <a:pt x="1851025" y="558800"/>
                  </a:lnTo>
                  <a:cubicBezTo>
                    <a:pt x="1852083" y="372533"/>
                    <a:pt x="1853142" y="186267"/>
                    <a:pt x="185420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398992" y="2749617"/>
              <a:ext cx="923177" cy="572565"/>
            </a:xfrm>
            <a:custGeom>
              <a:avLst/>
              <a:gdLst>
                <a:gd name="connsiteX0" fmla="*/ 1311275 w 1311275"/>
                <a:gd name="connsiteY0" fmla="*/ 209550 h 790575"/>
                <a:gd name="connsiteX1" fmla="*/ 1311275 w 1311275"/>
                <a:gd name="connsiteY1" fmla="*/ 790575 h 790575"/>
                <a:gd name="connsiteX2" fmla="*/ 0 w 1311275"/>
                <a:gd name="connsiteY2" fmla="*/ 571500 h 790575"/>
                <a:gd name="connsiteX3" fmla="*/ 0 w 1311275"/>
                <a:gd name="connsiteY3" fmla="*/ 0 h 790575"/>
                <a:gd name="connsiteX4" fmla="*/ 1311275 w 1311275"/>
                <a:gd name="connsiteY4" fmla="*/ 20955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75" h="790575">
                  <a:moveTo>
                    <a:pt x="1311275" y="209550"/>
                  </a:moveTo>
                  <a:lnTo>
                    <a:pt x="1311275" y="790575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311275" y="20955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400707" y="2621423"/>
              <a:ext cx="2231622" cy="282833"/>
            </a:xfrm>
            <a:custGeom>
              <a:avLst/>
              <a:gdLst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85879 w 3101181"/>
                <a:gd name="connsiteY2" fmla="*/ 276252 h 390525"/>
                <a:gd name="connsiteX3" fmla="*/ 2386016 w 3101181"/>
                <a:gd name="connsiteY3" fmla="*/ 173961 h 390525"/>
                <a:gd name="connsiteX4" fmla="*/ 1307439 w 3101181"/>
                <a:gd name="connsiteY4" fmla="*/ 0 h 390525"/>
                <a:gd name="connsiteX5" fmla="*/ 3101181 w 3101181"/>
                <a:gd name="connsiteY5" fmla="*/ 134143 h 390525"/>
                <a:gd name="connsiteX6" fmla="*/ 1290771 w 3101181"/>
                <a:gd name="connsiteY6" fmla="*/ 390525 h 390525"/>
                <a:gd name="connsiteX7" fmla="*/ 0 w 3101181"/>
                <a:gd name="connsiteY7" fmla="*/ 172244 h 390525"/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287537 w 3101181"/>
                <a:gd name="connsiteY4" fmla="*/ 1190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101181"/>
                <a:gd name="connsiteY0" fmla="*/ 936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303412 w 3101181"/>
                <a:gd name="connsiteY4" fmla="*/ 936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088717"/>
                <a:gd name="connsiteY0" fmla="*/ 93633 h 390525"/>
                <a:gd name="connsiteX1" fmla="*/ 500066 w 3088717"/>
                <a:gd name="connsiteY1" fmla="*/ 188750 h 390525"/>
                <a:gd name="connsiteX2" fmla="*/ 1298579 w 3088717"/>
                <a:gd name="connsiteY2" fmla="*/ 298477 h 390525"/>
                <a:gd name="connsiteX3" fmla="*/ 2386016 w 3088717"/>
                <a:gd name="connsiteY3" fmla="*/ 173961 h 390525"/>
                <a:gd name="connsiteX4" fmla="*/ 1303412 w 3088717"/>
                <a:gd name="connsiteY4" fmla="*/ 93633 h 390525"/>
                <a:gd name="connsiteX5" fmla="*/ 1307439 w 3088717"/>
                <a:gd name="connsiteY5" fmla="*/ 0 h 390525"/>
                <a:gd name="connsiteX6" fmla="*/ 3088717 w 3088717"/>
                <a:gd name="connsiteY6" fmla="*/ 140374 h 390525"/>
                <a:gd name="connsiteX7" fmla="*/ 1290771 w 3088717"/>
                <a:gd name="connsiteY7" fmla="*/ 390525 h 390525"/>
                <a:gd name="connsiteX8" fmla="*/ 0 w 3088717"/>
                <a:gd name="connsiteY8" fmla="*/ 172244 h 390525"/>
                <a:gd name="connsiteX9" fmla="*/ 1307439 w 3088717"/>
                <a:gd name="connsiteY9" fmla="*/ 0 h 390525"/>
                <a:gd name="connsiteX0" fmla="*/ 1303412 w 3098066"/>
                <a:gd name="connsiteY0" fmla="*/ 93633 h 390525"/>
                <a:gd name="connsiteX1" fmla="*/ 500066 w 3098066"/>
                <a:gd name="connsiteY1" fmla="*/ 188750 h 390525"/>
                <a:gd name="connsiteX2" fmla="*/ 1298579 w 3098066"/>
                <a:gd name="connsiteY2" fmla="*/ 298477 h 390525"/>
                <a:gd name="connsiteX3" fmla="*/ 2386016 w 3098066"/>
                <a:gd name="connsiteY3" fmla="*/ 173961 h 390525"/>
                <a:gd name="connsiteX4" fmla="*/ 1303412 w 3098066"/>
                <a:gd name="connsiteY4" fmla="*/ 93633 h 390525"/>
                <a:gd name="connsiteX5" fmla="*/ 1307439 w 3098066"/>
                <a:gd name="connsiteY5" fmla="*/ 0 h 390525"/>
                <a:gd name="connsiteX6" fmla="*/ 3098066 w 3098066"/>
                <a:gd name="connsiteY6" fmla="*/ 134141 h 390525"/>
                <a:gd name="connsiteX7" fmla="*/ 1290771 w 3098066"/>
                <a:gd name="connsiteY7" fmla="*/ 390525 h 390525"/>
                <a:gd name="connsiteX8" fmla="*/ 0 w 3098066"/>
                <a:gd name="connsiteY8" fmla="*/ 172244 h 390525"/>
                <a:gd name="connsiteX9" fmla="*/ 1307439 w 3098066"/>
                <a:gd name="connsiteY9" fmla="*/ 0 h 390525"/>
                <a:gd name="connsiteX0" fmla="*/ 1300623 w 3095277"/>
                <a:gd name="connsiteY0" fmla="*/ 93633 h 390525"/>
                <a:gd name="connsiteX1" fmla="*/ 497277 w 3095277"/>
                <a:gd name="connsiteY1" fmla="*/ 188750 h 390525"/>
                <a:gd name="connsiteX2" fmla="*/ 1295790 w 3095277"/>
                <a:gd name="connsiteY2" fmla="*/ 298477 h 390525"/>
                <a:gd name="connsiteX3" fmla="*/ 2383227 w 3095277"/>
                <a:gd name="connsiteY3" fmla="*/ 173961 h 390525"/>
                <a:gd name="connsiteX4" fmla="*/ 1300623 w 3095277"/>
                <a:gd name="connsiteY4" fmla="*/ 93633 h 390525"/>
                <a:gd name="connsiteX5" fmla="*/ 1304650 w 3095277"/>
                <a:gd name="connsiteY5" fmla="*/ 0 h 390525"/>
                <a:gd name="connsiteX6" fmla="*/ 3095277 w 3095277"/>
                <a:gd name="connsiteY6" fmla="*/ 134141 h 390525"/>
                <a:gd name="connsiteX7" fmla="*/ 1287982 w 3095277"/>
                <a:gd name="connsiteY7" fmla="*/ 390525 h 390525"/>
                <a:gd name="connsiteX8" fmla="*/ 0 w 3095277"/>
                <a:gd name="connsiteY8" fmla="*/ 172244 h 390525"/>
                <a:gd name="connsiteX9" fmla="*/ 1304650 w 3095277"/>
                <a:gd name="connsiteY9" fmla="*/ 0 h 390525"/>
                <a:gd name="connsiteX0" fmla="*/ 1297835 w 3092489"/>
                <a:gd name="connsiteY0" fmla="*/ 93633 h 390525"/>
                <a:gd name="connsiteX1" fmla="*/ 494489 w 3092489"/>
                <a:gd name="connsiteY1" fmla="*/ 188750 h 390525"/>
                <a:gd name="connsiteX2" fmla="*/ 1293002 w 3092489"/>
                <a:gd name="connsiteY2" fmla="*/ 298477 h 390525"/>
                <a:gd name="connsiteX3" fmla="*/ 2380439 w 3092489"/>
                <a:gd name="connsiteY3" fmla="*/ 173961 h 390525"/>
                <a:gd name="connsiteX4" fmla="*/ 1297835 w 3092489"/>
                <a:gd name="connsiteY4" fmla="*/ 93633 h 390525"/>
                <a:gd name="connsiteX5" fmla="*/ 1301862 w 3092489"/>
                <a:gd name="connsiteY5" fmla="*/ 0 h 390525"/>
                <a:gd name="connsiteX6" fmla="*/ 3092489 w 3092489"/>
                <a:gd name="connsiteY6" fmla="*/ 134141 h 390525"/>
                <a:gd name="connsiteX7" fmla="*/ 1285194 w 3092489"/>
                <a:gd name="connsiteY7" fmla="*/ 390525 h 390525"/>
                <a:gd name="connsiteX8" fmla="*/ 0 w 3092489"/>
                <a:gd name="connsiteY8" fmla="*/ 172244 h 390525"/>
                <a:gd name="connsiteX9" fmla="*/ 1301862 w 3092489"/>
                <a:gd name="connsiteY9" fmla="*/ 0 h 390525"/>
                <a:gd name="connsiteX0" fmla="*/ 1297835 w 3092489"/>
                <a:gd name="connsiteY0" fmla="*/ 93633 h 390525"/>
                <a:gd name="connsiteX1" fmla="*/ 494489 w 3092489"/>
                <a:gd name="connsiteY1" fmla="*/ 188750 h 390525"/>
                <a:gd name="connsiteX2" fmla="*/ 1293002 w 3092489"/>
                <a:gd name="connsiteY2" fmla="*/ 298477 h 390525"/>
                <a:gd name="connsiteX3" fmla="*/ 2380439 w 3092489"/>
                <a:gd name="connsiteY3" fmla="*/ 173961 h 390525"/>
                <a:gd name="connsiteX4" fmla="*/ 1297835 w 3092489"/>
                <a:gd name="connsiteY4" fmla="*/ 93633 h 390525"/>
                <a:gd name="connsiteX5" fmla="*/ 1301862 w 3092489"/>
                <a:gd name="connsiteY5" fmla="*/ 0 h 390525"/>
                <a:gd name="connsiteX6" fmla="*/ 3092489 w 3092489"/>
                <a:gd name="connsiteY6" fmla="*/ 134141 h 390525"/>
                <a:gd name="connsiteX7" fmla="*/ 1285194 w 3092489"/>
                <a:gd name="connsiteY7" fmla="*/ 390525 h 390525"/>
                <a:gd name="connsiteX8" fmla="*/ 0 w 3092489"/>
                <a:gd name="connsiteY8" fmla="*/ 172244 h 390525"/>
                <a:gd name="connsiteX9" fmla="*/ 1301862 w 3092489"/>
                <a:gd name="connsiteY9" fmla="*/ 0 h 390525"/>
                <a:gd name="connsiteX0" fmla="*/ 1295047 w 3089701"/>
                <a:gd name="connsiteY0" fmla="*/ 93633 h 390525"/>
                <a:gd name="connsiteX1" fmla="*/ 491701 w 3089701"/>
                <a:gd name="connsiteY1" fmla="*/ 188750 h 390525"/>
                <a:gd name="connsiteX2" fmla="*/ 1290214 w 3089701"/>
                <a:gd name="connsiteY2" fmla="*/ 298477 h 390525"/>
                <a:gd name="connsiteX3" fmla="*/ 2377651 w 3089701"/>
                <a:gd name="connsiteY3" fmla="*/ 173961 h 390525"/>
                <a:gd name="connsiteX4" fmla="*/ 1295047 w 3089701"/>
                <a:gd name="connsiteY4" fmla="*/ 93633 h 390525"/>
                <a:gd name="connsiteX5" fmla="*/ 1299074 w 3089701"/>
                <a:gd name="connsiteY5" fmla="*/ 0 h 390525"/>
                <a:gd name="connsiteX6" fmla="*/ 3089701 w 3089701"/>
                <a:gd name="connsiteY6" fmla="*/ 134141 h 390525"/>
                <a:gd name="connsiteX7" fmla="*/ 1282406 w 3089701"/>
                <a:gd name="connsiteY7" fmla="*/ 390525 h 390525"/>
                <a:gd name="connsiteX8" fmla="*/ 0 w 3089701"/>
                <a:gd name="connsiteY8" fmla="*/ 172244 h 390525"/>
                <a:gd name="connsiteX9" fmla="*/ 1299074 w 3089701"/>
                <a:gd name="connsiteY9" fmla="*/ 0 h 390525"/>
                <a:gd name="connsiteX0" fmla="*/ 1292258 w 3086912"/>
                <a:gd name="connsiteY0" fmla="*/ 93633 h 390525"/>
                <a:gd name="connsiteX1" fmla="*/ 488912 w 3086912"/>
                <a:gd name="connsiteY1" fmla="*/ 188750 h 390525"/>
                <a:gd name="connsiteX2" fmla="*/ 1287425 w 3086912"/>
                <a:gd name="connsiteY2" fmla="*/ 298477 h 390525"/>
                <a:gd name="connsiteX3" fmla="*/ 2374862 w 3086912"/>
                <a:gd name="connsiteY3" fmla="*/ 173961 h 390525"/>
                <a:gd name="connsiteX4" fmla="*/ 1292258 w 3086912"/>
                <a:gd name="connsiteY4" fmla="*/ 93633 h 390525"/>
                <a:gd name="connsiteX5" fmla="*/ 1296285 w 3086912"/>
                <a:gd name="connsiteY5" fmla="*/ 0 h 390525"/>
                <a:gd name="connsiteX6" fmla="*/ 3086912 w 3086912"/>
                <a:gd name="connsiteY6" fmla="*/ 134141 h 390525"/>
                <a:gd name="connsiteX7" fmla="*/ 1279617 w 3086912"/>
                <a:gd name="connsiteY7" fmla="*/ 390525 h 390525"/>
                <a:gd name="connsiteX8" fmla="*/ 0 w 3086912"/>
                <a:gd name="connsiteY8" fmla="*/ 172244 h 390525"/>
                <a:gd name="connsiteX9" fmla="*/ 1296285 w 3086912"/>
                <a:gd name="connsiteY9" fmla="*/ 0 h 390525"/>
                <a:gd name="connsiteX0" fmla="*/ 1292258 w 3086912"/>
                <a:gd name="connsiteY0" fmla="*/ 93633 h 390525"/>
                <a:gd name="connsiteX1" fmla="*/ 488912 w 3086912"/>
                <a:gd name="connsiteY1" fmla="*/ 188750 h 390525"/>
                <a:gd name="connsiteX2" fmla="*/ 1287425 w 3086912"/>
                <a:gd name="connsiteY2" fmla="*/ 298477 h 390525"/>
                <a:gd name="connsiteX3" fmla="*/ 2374862 w 3086912"/>
                <a:gd name="connsiteY3" fmla="*/ 173961 h 390525"/>
                <a:gd name="connsiteX4" fmla="*/ 1292258 w 3086912"/>
                <a:gd name="connsiteY4" fmla="*/ 93633 h 390525"/>
                <a:gd name="connsiteX5" fmla="*/ 1296285 w 3086912"/>
                <a:gd name="connsiteY5" fmla="*/ 0 h 390525"/>
                <a:gd name="connsiteX6" fmla="*/ 3086912 w 3086912"/>
                <a:gd name="connsiteY6" fmla="*/ 134141 h 390525"/>
                <a:gd name="connsiteX7" fmla="*/ 1279617 w 3086912"/>
                <a:gd name="connsiteY7" fmla="*/ 390525 h 390525"/>
                <a:gd name="connsiteX8" fmla="*/ 0 w 3086912"/>
                <a:gd name="connsiteY8" fmla="*/ 172244 h 390525"/>
                <a:gd name="connsiteX9" fmla="*/ 1296285 w 3086912"/>
                <a:gd name="connsiteY9" fmla="*/ 0 h 390525"/>
                <a:gd name="connsiteX0" fmla="*/ 1286682 w 3081336"/>
                <a:gd name="connsiteY0" fmla="*/ 93633 h 390525"/>
                <a:gd name="connsiteX1" fmla="*/ 483336 w 3081336"/>
                <a:gd name="connsiteY1" fmla="*/ 188750 h 390525"/>
                <a:gd name="connsiteX2" fmla="*/ 1281849 w 3081336"/>
                <a:gd name="connsiteY2" fmla="*/ 298477 h 390525"/>
                <a:gd name="connsiteX3" fmla="*/ 2369286 w 3081336"/>
                <a:gd name="connsiteY3" fmla="*/ 173961 h 390525"/>
                <a:gd name="connsiteX4" fmla="*/ 1286682 w 3081336"/>
                <a:gd name="connsiteY4" fmla="*/ 93633 h 390525"/>
                <a:gd name="connsiteX5" fmla="*/ 1290709 w 3081336"/>
                <a:gd name="connsiteY5" fmla="*/ 0 h 390525"/>
                <a:gd name="connsiteX6" fmla="*/ 3081336 w 3081336"/>
                <a:gd name="connsiteY6" fmla="*/ 134141 h 390525"/>
                <a:gd name="connsiteX7" fmla="*/ 1274041 w 3081336"/>
                <a:gd name="connsiteY7" fmla="*/ 390525 h 390525"/>
                <a:gd name="connsiteX8" fmla="*/ 0 w 3081336"/>
                <a:gd name="connsiteY8" fmla="*/ 172244 h 390525"/>
                <a:gd name="connsiteX9" fmla="*/ 1290709 w 3081336"/>
                <a:gd name="connsiteY9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1336" h="390525">
                  <a:moveTo>
                    <a:pt x="1286682" y="93633"/>
                  </a:moveTo>
                  <a:lnTo>
                    <a:pt x="483336" y="188750"/>
                  </a:lnTo>
                  <a:lnTo>
                    <a:pt x="1281849" y="298477"/>
                  </a:lnTo>
                  <a:cubicBezTo>
                    <a:pt x="1648561" y="264380"/>
                    <a:pt x="2002574" y="208058"/>
                    <a:pt x="2369286" y="173961"/>
                  </a:cubicBezTo>
                  <a:lnTo>
                    <a:pt x="1286682" y="93633"/>
                  </a:lnTo>
                  <a:close/>
                  <a:moveTo>
                    <a:pt x="1290709" y="0"/>
                  </a:moveTo>
                  <a:lnTo>
                    <a:pt x="3081336" y="134141"/>
                  </a:lnTo>
                  <a:lnTo>
                    <a:pt x="1274041" y="390525"/>
                  </a:lnTo>
                  <a:lnTo>
                    <a:pt x="0" y="172244"/>
                  </a:lnTo>
                  <a:lnTo>
                    <a:pt x="129070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07967" y="2192801"/>
            <a:ext cx="1484255" cy="471757"/>
            <a:chOff x="4707967" y="2192801"/>
            <a:chExt cx="1484255" cy="471757"/>
          </a:xfrm>
        </p:grpSpPr>
        <p:grpSp>
          <p:nvGrpSpPr>
            <p:cNvPr id="49" name="Group 48"/>
            <p:cNvGrpSpPr/>
            <p:nvPr/>
          </p:nvGrpSpPr>
          <p:grpSpPr>
            <a:xfrm>
              <a:off x="4920879" y="2233825"/>
              <a:ext cx="966003" cy="224833"/>
              <a:chOff x="3851192" y="4482310"/>
              <a:chExt cx="1981283" cy="461136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4679774" y="4482310"/>
                <a:ext cx="1152701" cy="453990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21226 w 1127576"/>
                  <a:gd name="connsiteY0" fmla="*/ 53975 h 419100"/>
                  <a:gd name="connsiteX1" fmla="*/ 1127576 w 1127576"/>
                  <a:gd name="connsiteY1" fmla="*/ 419100 h 419100"/>
                  <a:gd name="connsiteX2" fmla="*/ 166 w 1127576"/>
                  <a:gd name="connsiteY2" fmla="*/ 356393 h 419100"/>
                  <a:gd name="connsiteX3" fmla="*/ 451 w 1127576"/>
                  <a:gd name="connsiteY3" fmla="*/ 0 h 419100"/>
                  <a:gd name="connsiteX4" fmla="*/ 1121226 w 1127576"/>
                  <a:gd name="connsiteY4" fmla="*/ 53975 h 419100"/>
                  <a:gd name="connsiteX0" fmla="*/ 1121091 w 1127441"/>
                  <a:gd name="connsiteY0" fmla="*/ 69850 h 434975"/>
                  <a:gd name="connsiteX1" fmla="*/ 1127441 w 1127441"/>
                  <a:gd name="connsiteY1" fmla="*/ 434975 h 434975"/>
                  <a:gd name="connsiteX2" fmla="*/ 31 w 1127441"/>
                  <a:gd name="connsiteY2" fmla="*/ 372268 h 434975"/>
                  <a:gd name="connsiteX3" fmla="*/ 9557 w 1127441"/>
                  <a:gd name="connsiteY3" fmla="*/ 0 h 434975"/>
                  <a:gd name="connsiteX4" fmla="*/ 1121091 w 1127441"/>
                  <a:gd name="connsiteY4" fmla="*/ 69850 h 434975"/>
                  <a:gd name="connsiteX0" fmla="*/ 1121091 w 1127441"/>
                  <a:gd name="connsiteY0" fmla="*/ 84138 h 449263"/>
                  <a:gd name="connsiteX1" fmla="*/ 1127441 w 1127441"/>
                  <a:gd name="connsiteY1" fmla="*/ 449263 h 449263"/>
                  <a:gd name="connsiteX2" fmla="*/ 31 w 1127441"/>
                  <a:gd name="connsiteY2" fmla="*/ 386556 h 449263"/>
                  <a:gd name="connsiteX3" fmla="*/ 9557 w 1127441"/>
                  <a:gd name="connsiteY3" fmla="*/ 0 h 449263"/>
                  <a:gd name="connsiteX4" fmla="*/ 1121091 w 1127441"/>
                  <a:gd name="connsiteY4" fmla="*/ 84138 h 449263"/>
                  <a:gd name="connsiteX0" fmla="*/ 1111986 w 1118336"/>
                  <a:gd name="connsiteY0" fmla="*/ 84138 h 449263"/>
                  <a:gd name="connsiteX1" fmla="*/ 1118336 w 1118336"/>
                  <a:gd name="connsiteY1" fmla="*/ 449263 h 449263"/>
                  <a:gd name="connsiteX2" fmla="*/ 167 w 1118336"/>
                  <a:gd name="connsiteY2" fmla="*/ 384175 h 449263"/>
                  <a:gd name="connsiteX3" fmla="*/ 452 w 1118336"/>
                  <a:gd name="connsiteY3" fmla="*/ 0 h 449263"/>
                  <a:gd name="connsiteX4" fmla="*/ 1111986 w 1118336"/>
                  <a:gd name="connsiteY4" fmla="*/ 84138 h 449263"/>
                  <a:gd name="connsiteX0" fmla="*/ 1111986 w 1118336"/>
                  <a:gd name="connsiteY0" fmla="*/ 87899 h 453024"/>
                  <a:gd name="connsiteX1" fmla="*/ 1118336 w 1118336"/>
                  <a:gd name="connsiteY1" fmla="*/ 453024 h 453024"/>
                  <a:gd name="connsiteX2" fmla="*/ 167 w 1118336"/>
                  <a:gd name="connsiteY2" fmla="*/ 387936 h 453024"/>
                  <a:gd name="connsiteX3" fmla="*/ 452 w 1118336"/>
                  <a:gd name="connsiteY3" fmla="*/ 3761 h 453024"/>
                  <a:gd name="connsiteX4" fmla="*/ 1111986 w 1118336"/>
                  <a:gd name="connsiteY4" fmla="*/ 87899 h 453024"/>
                  <a:gd name="connsiteX0" fmla="*/ 1111986 w 1118336"/>
                  <a:gd name="connsiteY0" fmla="*/ 88866 h 453991"/>
                  <a:gd name="connsiteX1" fmla="*/ 1118336 w 1118336"/>
                  <a:gd name="connsiteY1" fmla="*/ 453991 h 453991"/>
                  <a:gd name="connsiteX2" fmla="*/ 167 w 1118336"/>
                  <a:gd name="connsiteY2" fmla="*/ 388903 h 453991"/>
                  <a:gd name="connsiteX3" fmla="*/ 452 w 1118336"/>
                  <a:gd name="connsiteY3" fmla="*/ 4728 h 453991"/>
                  <a:gd name="connsiteX4" fmla="*/ 1111986 w 1118336"/>
                  <a:gd name="connsiteY4" fmla="*/ 88866 h 45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336" h="453991">
                    <a:moveTo>
                      <a:pt x="1111986" y="88866"/>
                    </a:moveTo>
                    <a:lnTo>
                      <a:pt x="1118336" y="453991"/>
                    </a:lnTo>
                    <a:lnTo>
                      <a:pt x="167" y="388903"/>
                    </a:lnTo>
                    <a:cubicBezTo>
                      <a:pt x="-508" y="269311"/>
                      <a:pt x="1127" y="124320"/>
                      <a:pt x="452" y="4728"/>
                    </a:cubicBezTo>
                    <a:cubicBezTo>
                      <a:pt x="407130" y="-16932"/>
                      <a:pt x="741474" y="40108"/>
                      <a:pt x="1111986" y="8886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H="1">
                <a:off x="3851192" y="4491801"/>
                <a:ext cx="832014" cy="451645"/>
              </a:xfrm>
              <a:custGeom>
                <a:avLst/>
                <a:gdLst>
                  <a:gd name="connsiteX0" fmla="*/ 1311275 w 1311275"/>
                  <a:gd name="connsiteY0" fmla="*/ 209550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311275 w 1311275"/>
                  <a:gd name="connsiteY4" fmla="*/ 209550 h 790575"/>
                  <a:gd name="connsiteX0" fmla="*/ 1120775 w 1311275"/>
                  <a:gd name="connsiteY0" fmla="*/ 53975 h 790575"/>
                  <a:gd name="connsiteX1" fmla="*/ 1311275 w 1311275"/>
                  <a:gd name="connsiteY1" fmla="*/ 790575 h 790575"/>
                  <a:gd name="connsiteX2" fmla="*/ 0 w 1311275"/>
                  <a:gd name="connsiteY2" fmla="*/ 571500 h 790575"/>
                  <a:gd name="connsiteX3" fmla="*/ 0 w 1311275"/>
                  <a:gd name="connsiteY3" fmla="*/ 0 h 790575"/>
                  <a:gd name="connsiteX4" fmla="*/ 1120775 w 1311275"/>
                  <a:gd name="connsiteY4" fmla="*/ 53975 h 790575"/>
                  <a:gd name="connsiteX0" fmla="*/ 1120775 w 1127125"/>
                  <a:gd name="connsiteY0" fmla="*/ 53975 h 571500"/>
                  <a:gd name="connsiteX1" fmla="*/ 1127125 w 1127125"/>
                  <a:gd name="connsiteY1" fmla="*/ 419100 h 571500"/>
                  <a:gd name="connsiteX2" fmla="*/ 0 w 1127125"/>
                  <a:gd name="connsiteY2" fmla="*/ 571500 h 571500"/>
                  <a:gd name="connsiteX3" fmla="*/ 0 w 1127125"/>
                  <a:gd name="connsiteY3" fmla="*/ 0 h 571500"/>
                  <a:gd name="connsiteX4" fmla="*/ 1120775 w 1127125"/>
                  <a:gd name="connsiteY4" fmla="*/ 53975 h 571500"/>
                  <a:gd name="connsiteX0" fmla="*/ 1120775 w 1127125"/>
                  <a:gd name="connsiteY0" fmla="*/ 53975 h 444500"/>
                  <a:gd name="connsiteX1" fmla="*/ 1127125 w 1127125"/>
                  <a:gd name="connsiteY1" fmla="*/ 419100 h 444500"/>
                  <a:gd name="connsiteX2" fmla="*/ 9525 w 1127125"/>
                  <a:gd name="connsiteY2" fmla="*/ 444500 h 444500"/>
                  <a:gd name="connsiteX3" fmla="*/ 0 w 1127125"/>
                  <a:gd name="connsiteY3" fmla="*/ 0 h 444500"/>
                  <a:gd name="connsiteX4" fmla="*/ 1120775 w 1127125"/>
                  <a:gd name="connsiteY4" fmla="*/ 53975 h 444500"/>
                  <a:gd name="connsiteX0" fmla="*/ 1127125 w 1133475"/>
                  <a:gd name="connsiteY0" fmla="*/ 53975 h 419100"/>
                  <a:gd name="connsiteX1" fmla="*/ 1133475 w 1133475"/>
                  <a:gd name="connsiteY1" fmla="*/ 419100 h 419100"/>
                  <a:gd name="connsiteX2" fmla="*/ 0 w 1133475"/>
                  <a:gd name="connsiteY2" fmla="*/ 339725 h 419100"/>
                  <a:gd name="connsiteX3" fmla="*/ 6350 w 1133475"/>
                  <a:gd name="connsiteY3" fmla="*/ 0 h 419100"/>
                  <a:gd name="connsiteX4" fmla="*/ 1127125 w 1133475"/>
                  <a:gd name="connsiteY4" fmla="*/ 53975 h 419100"/>
                  <a:gd name="connsiteX0" fmla="*/ 1130300 w 1136650"/>
                  <a:gd name="connsiteY0" fmla="*/ 53975 h 419100"/>
                  <a:gd name="connsiteX1" fmla="*/ 1136650 w 1136650"/>
                  <a:gd name="connsiteY1" fmla="*/ 419100 h 419100"/>
                  <a:gd name="connsiteX2" fmla="*/ 0 w 1136650"/>
                  <a:gd name="connsiteY2" fmla="*/ 358775 h 419100"/>
                  <a:gd name="connsiteX3" fmla="*/ 9525 w 1136650"/>
                  <a:gd name="connsiteY3" fmla="*/ 0 h 419100"/>
                  <a:gd name="connsiteX4" fmla="*/ 1130300 w 1136650"/>
                  <a:gd name="connsiteY4" fmla="*/ 53975 h 419100"/>
                  <a:gd name="connsiteX0" fmla="*/ 1120775 w 1127125"/>
                  <a:gd name="connsiteY0" fmla="*/ 5397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20775 w 1127125"/>
                  <a:gd name="connsiteY4" fmla="*/ 53975 h 419100"/>
                  <a:gd name="connsiteX0" fmla="*/ 1111084 w 1127125"/>
                  <a:gd name="connsiteY0" fmla="*/ 73025 h 419100"/>
                  <a:gd name="connsiteX1" fmla="*/ 1127125 w 1127125"/>
                  <a:gd name="connsiteY1" fmla="*/ 419100 h 419100"/>
                  <a:gd name="connsiteX2" fmla="*/ 2026 w 1127125"/>
                  <a:gd name="connsiteY2" fmla="*/ 358775 h 419100"/>
                  <a:gd name="connsiteX3" fmla="*/ 0 w 1127125"/>
                  <a:gd name="connsiteY3" fmla="*/ 0 h 419100"/>
                  <a:gd name="connsiteX4" fmla="*/ 1111084 w 1127125"/>
                  <a:gd name="connsiteY4" fmla="*/ 73025 h 419100"/>
                  <a:gd name="connsiteX0" fmla="*/ 1111084 w 1111084"/>
                  <a:gd name="connsiteY0" fmla="*/ 73025 h 414338"/>
                  <a:gd name="connsiteX1" fmla="*/ 1110973 w 1111084"/>
                  <a:gd name="connsiteY1" fmla="*/ 414338 h 414338"/>
                  <a:gd name="connsiteX2" fmla="*/ 2026 w 1111084"/>
                  <a:gd name="connsiteY2" fmla="*/ 358775 h 414338"/>
                  <a:gd name="connsiteX3" fmla="*/ 0 w 1111084"/>
                  <a:gd name="connsiteY3" fmla="*/ 0 h 414338"/>
                  <a:gd name="connsiteX4" fmla="*/ 1111084 w 1111084"/>
                  <a:gd name="connsiteY4" fmla="*/ 73025 h 414338"/>
                  <a:gd name="connsiteX0" fmla="*/ 1111084 w 1111084"/>
                  <a:gd name="connsiteY0" fmla="*/ 73025 h 426244"/>
                  <a:gd name="connsiteX1" fmla="*/ 1110973 w 1111084"/>
                  <a:gd name="connsiteY1" fmla="*/ 426244 h 426244"/>
                  <a:gd name="connsiteX2" fmla="*/ 2026 w 1111084"/>
                  <a:gd name="connsiteY2" fmla="*/ 358775 h 426244"/>
                  <a:gd name="connsiteX3" fmla="*/ 0 w 1111084"/>
                  <a:gd name="connsiteY3" fmla="*/ 0 h 426244"/>
                  <a:gd name="connsiteX4" fmla="*/ 1111084 w 1111084"/>
                  <a:gd name="connsiteY4" fmla="*/ 73025 h 426244"/>
                  <a:gd name="connsiteX0" fmla="*/ 1118783 w 1118783"/>
                  <a:gd name="connsiteY0" fmla="*/ 73025 h 426244"/>
                  <a:gd name="connsiteX1" fmla="*/ 1118672 w 1118783"/>
                  <a:gd name="connsiteY1" fmla="*/ 426244 h 426244"/>
                  <a:gd name="connsiteX2" fmla="*/ 35 w 1118783"/>
                  <a:gd name="connsiteY2" fmla="*/ 351631 h 426244"/>
                  <a:gd name="connsiteX3" fmla="*/ 7699 w 1118783"/>
                  <a:gd name="connsiteY3" fmla="*/ 0 h 426244"/>
                  <a:gd name="connsiteX4" fmla="*/ 1118783 w 1118783"/>
                  <a:gd name="connsiteY4" fmla="*/ 73025 h 426244"/>
                  <a:gd name="connsiteX0" fmla="*/ 1112402 w 1112402"/>
                  <a:gd name="connsiteY0" fmla="*/ 73025 h 426244"/>
                  <a:gd name="connsiteX1" fmla="*/ 1112291 w 1112402"/>
                  <a:gd name="connsiteY1" fmla="*/ 426244 h 426244"/>
                  <a:gd name="connsiteX2" fmla="*/ 115 w 1112402"/>
                  <a:gd name="connsiteY2" fmla="*/ 351631 h 426244"/>
                  <a:gd name="connsiteX3" fmla="*/ 1318 w 1112402"/>
                  <a:gd name="connsiteY3" fmla="*/ 0 h 426244"/>
                  <a:gd name="connsiteX4" fmla="*/ 1112402 w 1112402"/>
                  <a:gd name="connsiteY4" fmla="*/ 73025 h 426244"/>
                  <a:gd name="connsiteX0" fmla="*/ 1128311 w 1128311"/>
                  <a:gd name="connsiteY0" fmla="*/ 98425 h 451644"/>
                  <a:gd name="connsiteX1" fmla="*/ 1128200 w 1128311"/>
                  <a:gd name="connsiteY1" fmla="*/ 451644 h 451644"/>
                  <a:gd name="connsiteX2" fmla="*/ 16024 w 1128311"/>
                  <a:gd name="connsiteY2" fmla="*/ 377031 h 451644"/>
                  <a:gd name="connsiteX3" fmla="*/ 0 w 1128311"/>
                  <a:gd name="connsiteY3" fmla="*/ 0 h 451644"/>
                  <a:gd name="connsiteX4" fmla="*/ 1128311 w 1128311"/>
                  <a:gd name="connsiteY4" fmla="*/ 98425 h 451644"/>
                  <a:gd name="connsiteX0" fmla="*/ 1128620 w 1128620"/>
                  <a:gd name="connsiteY0" fmla="*/ 98425 h 451644"/>
                  <a:gd name="connsiteX1" fmla="*/ 1128509 w 1128620"/>
                  <a:gd name="connsiteY1" fmla="*/ 451644 h 451644"/>
                  <a:gd name="connsiteX2" fmla="*/ 181 w 1128620"/>
                  <a:gd name="connsiteY2" fmla="*/ 372269 h 451644"/>
                  <a:gd name="connsiteX3" fmla="*/ 309 w 1128620"/>
                  <a:gd name="connsiteY3" fmla="*/ 0 h 451644"/>
                  <a:gd name="connsiteX4" fmla="*/ 1128620 w 1128620"/>
                  <a:gd name="connsiteY4" fmla="*/ 98425 h 4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620" h="451644">
                    <a:moveTo>
                      <a:pt x="1128620" y="98425"/>
                    </a:moveTo>
                    <a:lnTo>
                      <a:pt x="1128509" y="451644"/>
                    </a:lnTo>
                    <a:lnTo>
                      <a:pt x="181" y="372269"/>
                    </a:lnTo>
                    <a:cubicBezTo>
                      <a:pt x="-494" y="252677"/>
                      <a:pt x="984" y="119592"/>
                      <a:pt x="309" y="0"/>
                    </a:cubicBezTo>
                    <a:lnTo>
                      <a:pt x="1128620" y="9842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5320308" y="2260526"/>
              <a:ext cx="871914" cy="404032"/>
            </a:xfrm>
            <a:custGeom>
              <a:avLst/>
              <a:gdLst>
                <a:gd name="connsiteX0" fmla="*/ 1885950 w 1917700"/>
                <a:gd name="connsiteY0" fmla="*/ 0 h 876300"/>
                <a:gd name="connsiteX1" fmla="*/ 0 w 1917700"/>
                <a:gd name="connsiteY1" fmla="*/ 254000 h 876300"/>
                <a:gd name="connsiteX2" fmla="*/ 0 w 1917700"/>
                <a:gd name="connsiteY2" fmla="*/ 876300 h 876300"/>
                <a:gd name="connsiteX3" fmla="*/ 1917700 w 1917700"/>
                <a:gd name="connsiteY3" fmla="*/ 584200 h 876300"/>
                <a:gd name="connsiteX4" fmla="*/ 1885950 w 1917700"/>
                <a:gd name="connsiteY4" fmla="*/ 0 h 876300"/>
                <a:gd name="connsiteX0" fmla="*/ 1889125 w 1917700"/>
                <a:gd name="connsiteY0" fmla="*/ 0 h 854075"/>
                <a:gd name="connsiteX1" fmla="*/ 0 w 1917700"/>
                <a:gd name="connsiteY1" fmla="*/ 231775 h 854075"/>
                <a:gd name="connsiteX2" fmla="*/ 0 w 1917700"/>
                <a:gd name="connsiteY2" fmla="*/ 854075 h 854075"/>
                <a:gd name="connsiteX3" fmla="*/ 1917700 w 1917700"/>
                <a:gd name="connsiteY3" fmla="*/ 561975 h 854075"/>
                <a:gd name="connsiteX4" fmla="*/ 1889125 w 1917700"/>
                <a:gd name="connsiteY4" fmla="*/ 0 h 854075"/>
                <a:gd name="connsiteX0" fmla="*/ 1889125 w 1889125"/>
                <a:gd name="connsiteY0" fmla="*/ 0 h 854075"/>
                <a:gd name="connsiteX1" fmla="*/ 0 w 1889125"/>
                <a:gd name="connsiteY1" fmla="*/ 231775 h 854075"/>
                <a:gd name="connsiteX2" fmla="*/ 0 w 1889125"/>
                <a:gd name="connsiteY2" fmla="*/ 854075 h 854075"/>
                <a:gd name="connsiteX3" fmla="*/ 1885950 w 1889125"/>
                <a:gd name="connsiteY3" fmla="*/ 558800 h 854075"/>
                <a:gd name="connsiteX4" fmla="*/ 1889125 w 1889125"/>
                <a:gd name="connsiteY4" fmla="*/ 0 h 854075"/>
                <a:gd name="connsiteX0" fmla="*/ 1889125 w 1889125"/>
                <a:gd name="connsiteY0" fmla="*/ 0 h 831850"/>
                <a:gd name="connsiteX1" fmla="*/ 0 w 1889125"/>
                <a:gd name="connsiteY1" fmla="*/ 23177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22225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89125 w 1889125"/>
                <a:gd name="connsiteY0" fmla="*/ 0 h 831850"/>
                <a:gd name="connsiteX1" fmla="*/ 6350 w 1889125"/>
                <a:gd name="connsiteY1" fmla="*/ 238125 h 831850"/>
                <a:gd name="connsiteX2" fmla="*/ 0 w 1889125"/>
                <a:gd name="connsiteY2" fmla="*/ 831850 h 831850"/>
                <a:gd name="connsiteX3" fmla="*/ 1885950 w 1889125"/>
                <a:gd name="connsiteY3" fmla="*/ 558800 h 831850"/>
                <a:gd name="connsiteX4" fmla="*/ 1889125 w 1889125"/>
                <a:gd name="connsiteY4" fmla="*/ 0 h 831850"/>
                <a:gd name="connsiteX0" fmla="*/ 1892684 w 1892684"/>
                <a:gd name="connsiteY0" fmla="*/ 0 h 831850"/>
                <a:gd name="connsiteX1" fmla="*/ 384 w 1892684"/>
                <a:gd name="connsiteY1" fmla="*/ 241300 h 831850"/>
                <a:gd name="connsiteX2" fmla="*/ 3559 w 1892684"/>
                <a:gd name="connsiteY2" fmla="*/ 831850 h 831850"/>
                <a:gd name="connsiteX3" fmla="*/ 1889509 w 1892684"/>
                <a:gd name="connsiteY3" fmla="*/ 558800 h 831850"/>
                <a:gd name="connsiteX4" fmla="*/ 1892684 w 1892684"/>
                <a:gd name="connsiteY4" fmla="*/ 0 h 831850"/>
                <a:gd name="connsiteX0" fmla="*/ 1895475 w 1895475"/>
                <a:gd name="connsiteY0" fmla="*/ 0 h 828675"/>
                <a:gd name="connsiteX1" fmla="*/ 3175 w 1895475"/>
                <a:gd name="connsiteY1" fmla="*/ 24130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95475 w 1895475"/>
                <a:gd name="connsiteY0" fmla="*/ 0 h 828675"/>
                <a:gd name="connsiteX1" fmla="*/ 44450 w 1895475"/>
                <a:gd name="connsiteY1" fmla="*/ 247650 h 828675"/>
                <a:gd name="connsiteX2" fmla="*/ 0 w 1895475"/>
                <a:gd name="connsiteY2" fmla="*/ 828675 h 828675"/>
                <a:gd name="connsiteX3" fmla="*/ 1892300 w 1895475"/>
                <a:gd name="connsiteY3" fmla="*/ 558800 h 828675"/>
                <a:gd name="connsiteX4" fmla="*/ 1895475 w 18954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31850"/>
                <a:gd name="connsiteX1" fmla="*/ 612 w 1851637"/>
                <a:gd name="connsiteY1" fmla="*/ 247650 h 831850"/>
                <a:gd name="connsiteX2" fmla="*/ 612 w 1851637"/>
                <a:gd name="connsiteY2" fmla="*/ 831850 h 831850"/>
                <a:gd name="connsiteX3" fmla="*/ 1848462 w 1851637"/>
                <a:gd name="connsiteY3" fmla="*/ 558800 h 831850"/>
                <a:gd name="connsiteX4" fmla="*/ 1851637 w 1851637"/>
                <a:gd name="connsiteY4" fmla="*/ 0 h 831850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1637 w 1851637"/>
                <a:gd name="connsiteY0" fmla="*/ 0 h 828675"/>
                <a:gd name="connsiteX1" fmla="*/ 612 w 1851637"/>
                <a:gd name="connsiteY1" fmla="*/ 247650 h 828675"/>
                <a:gd name="connsiteX2" fmla="*/ 612 w 1851637"/>
                <a:gd name="connsiteY2" fmla="*/ 828675 h 828675"/>
                <a:gd name="connsiteX3" fmla="*/ 1848462 w 1851637"/>
                <a:gd name="connsiteY3" fmla="*/ 558800 h 828675"/>
                <a:gd name="connsiteX4" fmla="*/ 1851637 w 1851637"/>
                <a:gd name="connsiteY4" fmla="*/ 0 h 828675"/>
                <a:gd name="connsiteX0" fmla="*/ 1851410 w 1851410"/>
                <a:gd name="connsiteY0" fmla="*/ 0 h 828675"/>
                <a:gd name="connsiteX1" fmla="*/ 385 w 1851410"/>
                <a:gd name="connsiteY1" fmla="*/ 247650 h 828675"/>
                <a:gd name="connsiteX2" fmla="*/ 3560 w 1851410"/>
                <a:gd name="connsiteY2" fmla="*/ 828675 h 828675"/>
                <a:gd name="connsiteX3" fmla="*/ 1848235 w 1851410"/>
                <a:gd name="connsiteY3" fmla="*/ 558800 h 828675"/>
                <a:gd name="connsiteX4" fmla="*/ 1851410 w 1851410"/>
                <a:gd name="connsiteY4" fmla="*/ 0 h 828675"/>
                <a:gd name="connsiteX0" fmla="*/ 1851636 w 1851636"/>
                <a:gd name="connsiteY0" fmla="*/ 0 h 828675"/>
                <a:gd name="connsiteX1" fmla="*/ 611 w 1851636"/>
                <a:gd name="connsiteY1" fmla="*/ 247650 h 828675"/>
                <a:gd name="connsiteX2" fmla="*/ 611 w 1851636"/>
                <a:gd name="connsiteY2" fmla="*/ 828675 h 828675"/>
                <a:gd name="connsiteX3" fmla="*/ 1848461 w 1851636"/>
                <a:gd name="connsiteY3" fmla="*/ 558800 h 828675"/>
                <a:gd name="connsiteX4" fmla="*/ 1851636 w 1851636"/>
                <a:gd name="connsiteY4" fmla="*/ 0 h 828675"/>
                <a:gd name="connsiteX0" fmla="*/ 1857375 w 1857375"/>
                <a:gd name="connsiteY0" fmla="*/ 0 h 828675"/>
                <a:gd name="connsiteX1" fmla="*/ 6350 w 1857375"/>
                <a:gd name="connsiteY1" fmla="*/ 247650 h 828675"/>
                <a:gd name="connsiteX2" fmla="*/ 0 w 1857375"/>
                <a:gd name="connsiteY2" fmla="*/ 828675 h 828675"/>
                <a:gd name="connsiteX3" fmla="*/ 1854200 w 1857375"/>
                <a:gd name="connsiteY3" fmla="*/ 558800 h 828675"/>
                <a:gd name="connsiteX4" fmla="*/ 1857375 w 1857375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  <a:gd name="connsiteX0" fmla="*/ 1854200 w 1854200"/>
                <a:gd name="connsiteY0" fmla="*/ 0 h 828675"/>
                <a:gd name="connsiteX1" fmla="*/ 3175 w 1854200"/>
                <a:gd name="connsiteY1" fmla="*/ 247650 h 828675"/>
                <a:gd name="connsiteX2" fmla="*/ 0 w 1854200"/>
                <a:gd name="connsiteY2" fmla="*/ 828675 h 828675"/>
                <a:gd name="connsiteX3" fmla="*/ 1851025 w 1854200"/>
                <a:gd name="connsiteY3" fmla="*/ 558800 h 828675"/>
                <a:gd name="connsiteX4" fmla="*/ 1854200 w 1854200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200" h="828675">
                  <a:moveTo>
                    <a:pt x="1854200" y="0"/>
                  </a:moveTo>
                  <a:cubicBezTo>
                    <a:pt x="1154350" y="53554"/>
                    <a:pt x="574620" y="119537"/>
                    <a:pt x="3175" y="247650"/>
                  </a:cubicBezTo>
                  <a:cubicBezTo>
                    <a:pt x="1058" y="445558"/>
                    <a:pt x="2117" y="630767"/>
                    <a:pt x="0" y="828675"/>
                  </a:cubicBezTo>
                  <a:lnTo>
                    <a:pt x="1851025" y="558800"/>
                  </a:lnTo>
                  <a:cubicBezTo>
                    <a:pt x="1852083" y="372533"/>
                    <a:pt x="1853142" y="186267"/>
                    <a:pt x="185420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707967" y="2279102"/>
              <a:ext cx="612341" cy="385456"/>
            </a:xfrm>
            <a:custGeom>
              <a:avLst/>
              <a:gdLst>
                <a:gd name="connsiteX0" fmla="*/ 1311275 w 1311275"/>
                <a:gd name="connsiteY0" fmla="*/ 209550 h 790575"/>
                <a:gd name="connsiteX1" fmla="*/ 1311275 w 1311275"/>
                <a:gd name="connsiteY1" fmla="*/ 790575 h 790575"/>
                <a:gd name="connsiteX2" fmla="*/ 0 w 1311275"/>
                <a:gd name="connsiteY2" fmla="*/ 571500 h 790575"/>
                <a:gd name="connsiteX3" fmla="*/ 0 w 1311275"/>
                <a:gd name="connsiteY3" fmla="*/ 0 h 790575"/>
                <a:gd name="connsiteX4" fmla="*/ 1311275 w 1311275"/>
                <a:gd name="connsiteY4" fmla="*/ 20955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75" h="790575">
                  <a:moveTo>
                    <a:pt x="1311275" y="209550"/>
                  </a:moveTo>
                  <a:lnTo>
                    <a:pt x="1311275" y="790575"/>
                  </a:lnTo>
                  <a:lnTo>
                    <a:pt x="0" y="571500"/>
                  </a:lnTo>
                  <a:lnTo>
                    <a:pt x="0" y="0"/>
                  </a:lnTo>
                  <a:lnTo>
                    <a:pt x="1311275" y="20955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707967" y="2192801"/>
              <a:ext cx="1484255" cy="190405"/>
            </a:xfrm>
            <a:custGeom>
              <a:avLst/>
              <a:gdLst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85879 w 3101181"/>
                <a:gd name="connsiteY2" fmla="*/ 276252 h 390525"/>
                <a:gd name="connsiteX3" fmla="*/ 2386016 w 3101181"/>
                <a:gd name="connsiteY3" fmla="*/ 173961 h 390525"/>
                <a:gd name="connsiteX4" fmla="*/ 1307439 w 3101181"/>
                <a:gd name="connsiteY4" fmla="*/ 0 h 390525"/>
                <a:gd name="connsiteX5" fmla="*/ 3101181 w 3101181"/>
                <a:gd name="connsiteY5" fmla="*/ 134143 h 390525"/>
                <a:gd name="connsiteX6" fmla="*/ 1290771 w 3101181"/>
                <a:gd name="connsiteY6" fmla="*/ 390525 h 390525"/>
                <a:gd name="connsiteX7" fmla="*/ 0 w 3101181"/>
                <a:gd name="connsiteY7" fmla="*/ 172244 h 390525"/>
                <a:gd name="connsiteX0" fmla="*/ 1287537 w 3101181"/>
                <a:gd name="connsiteY0" fmla="*/ 1190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287537 w 3101181"/>
                <a:gd name="connsiteY4" fmla="*/ 1190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101181"/>
                <a:gd name="connsiteY0" fmla="*/ 93633 h 390525"/>
                <a:gd name="connsiteX1" fmla="*/ 500066 w 3101181"/>
                <a:gd name="connsiteY1" fmla="*/ 188750 h 390525"/>
                <a:gd name="connsiteX2" fmla="*/ 1298579 w 3101181"/>
                <a:gd name="connsiteY2" fmla="*/ 298477 h 390525"/>
                <a:gd name="connsiteX3" fmla="*/ 2386016 w 3101181"/>
                <a:gd name="connsiteY3" fmla="*/ 173961 h 390525"/>
                <a:gd name="connsiteX4" fmla="*/ 1303412 w 3101181"/>
                <a:gd name="connsiteY4" fmla="*/ 93633 h 390525"/>
                <a:gd name="connsiteX5" fmla="*/ 1307439 w 3101181"/>
                <a:gd name="connsiteY5" fmla="*/ 0 h 390525"/>
                <a:gd name="connsiteX6" fmla="*/ 3101181 w 3101181"/>
                <a:gd name="connsiteY6" fmla="*/ 134143 h 390525"/>
                <a:gd name="connsiteX7" fmla="*/ 1290771 w 3101181"/>
                <a:gd name="connsiteY7" fmla="*/ 390525 h 390525"/>
                <a:gd name="connsiteX8" fmla="*/ 0 w 3101181"/>
                <a:gd name="connsiteY8" fmla="*/ 172244 h 390525"/>
                <a:gd name="connsiteX9" fmla="*/ 1307439 w 3101181"/>
                <a:gd name="connsiteY9" fmla="*/ 0 h 390525"/>
                <a:gd name="connsiteX0" fmla="*/ 1303412 w 3088717"/>
                <a:gd name="connsiteY0" fmla="*/ 93633 h 390525"/>
                <a:gd name="connsiteX1" fmla="*/ 500066 w 3088717"/>
                <a:gd name="connsiteY1" fmla="*/ 188750 h 390525"/>
                <a:gd name="connsiteX2" fmla="*/ 1298579 w 3088717"/>
                <a:gd name="connsiteY2" fmla="*/ 298477 h 390525"/>
                <a:gd name="connsiteX3" fmla="*/ 2386016 w 3088717"/>
                <a:gd name="connsiteY3" fmla="*/ 173961 h 390525"/>
                <a:gd name="connsiteX4" fmla="*/ 1303412 w 3088717"/>
                <a:gd name="connsiteY4" fmla="*/ 93633 h 390525"/>
                <a:gd name="connsiteX5" fmla="*/ 1307439 w 3088717"/>
                <a:gd name="connsiteY5" fmla="*/ 0 h 390525"/>
                <a:gd name="connsiteX6" fmla="*/ 3088717 w 3088717"/>
                <a:gd name="connsiteY6" fmla="*/ 140374 h 390525"/>
                <a:gd name="connsiteX7" fmla="*/ 1290771 w 3088717"/>
                <a:gd name="connsiteY7" fmla="*/ 390525 h 390525"/>
                <a:gd name="connsiteX8" fmla="*/ 0 w 3088717"/>
                <a:gd name="connsiteY8" fmla="*/ 172244 h 390525"/>
                <a:gd name="connsiteX9" fmla="*/ 1307439 w 3088717"/>
                <a:gd name="connsiteY9" fmla="*/ 0 h 390525"/>
                <a:gd name="connsiteX0" fmla="*/ 1303412 w 3098066"/>
                <a:gd name="connsiteY0" fmla="*/ 93633 h 390525"/>
                <a:gd name="connsiteX1" fmla="*/ 500066 w 3098066"/>
                <a:gd name="connsiteY1" fmla="*/ 188750 h 390525"/>
                <a:gd name="connsiteX2" fmla="*/ 1298579 w 3098066"/>
                <a:gd name="connsiteY2" fmla="*/ 298477 h 390525"/>
                <a:gd name="connsiteX3" fmla="*/ 2386016 w 3098066"/>
                <a:gd name="connsiteY3" fmla="*/ 173961 h 390525"/>
                <a:gd name="connsiteX4" fmla="*/ 1303412 w 3098066"/>
                <a:gd name="connsiteY4" fmla="*/ 93633 h 390525"/>
                <a:gd name="connsiteX5" fmla="*/ 1307439 w 3098066"/>
                <a:gd name="connsiteY5" fmla="*/ 0 h 390525"/>
                <a:gd name="connsiteX6" fmla="*/ 3098066 w 3098066"/>
                <a:gd name="connsiteY6" fmla="*/ 134141 h 390525"/>
                <a:gd name="connsiteX7" fmla="*/ 1290771 w 3098066"/>
                <a:gd name="connsiteY7" fmla="*/ 390525 h 390525"/>
                <a:gd name="connsiteX8" fmla="*/ 0 w 3098066"/>
                <a:gd name="connsiteY8" fmla="*/ 172244 h 390525"/>
                <a:gd name="connsiteX9" fmla="*/ 1307439 w 3098066"/>
                <a:gd name="connsiteY9" fmla="*/ 0 h 390525"/>
                <a:gd name="connsiteX0" fmla="*/ 1311697 w 3106351"/>
                <a:gd name="connsiteY0" fmla="*/ 93633 h 390525"/>
                <a:gd name="connsiteX1" fmla="*/ 508351 w 3106351"/>
                <a:gd name="connsiteY1" fmla="*/ 188750 h 390525"/>
                <a:gd name="connsiteX2" fmla="*/ 1306864 w 3106351"/>
                <a:gd name="connsiteY2" fmla="*/ 298477 h 390525"/>
                <a:gd name="connsiteX3" fmla="*/ 2394301 w 3106351"/>
                <a:gd name="connsiteY3" fmla="*/ 173961 h 390525"/>
                <a:gd name="connsiteX4" fmla="*/ 1311697 w 3106351"/>
                <a:gd name="connsiteY4" fmla="*/ 93633 h 390525"/>
                <a:gd name="connsiteX5" fmla="*/ 1315724 w 3106351"/>
                <a:gd name="connsiteY5" fmla="*/ 0 h 390525"/>
                <a:gd name="connsiteX6" fmla="*/ 3106351 w 3106351"/>
                <a:gd name="connsiteY6" fmla="*/ 134141 h 390525"/>
                <a:gd name="connsiteX7" fmla="*/ 1299056 w 3106351"/>
                <a:gd name="connsiteY7" fmla="*/ 390525 h 390525"/>
                <a:gd name="connsiteX8" fmla="*/ 0 w 3106351"/>
                <a:gd name="connsiteY8" fmla="*/ 172243 h 390525"/>
                <a:gd name="connsiteX9" fmla="*/ 1315724 w 3106351"/>
                <a:gd name="connsiteY9" fmla="*/ 0 h 390525"/>
                <a:gd name="connsiteX0" fmla="*/ 1315840 w 3110494"/>
                <a:gd name="connsiteY0" fmla="*/ 93633 h 390525"/>
                <a:gd name="connsiteX1" fmla="*/ 512494 w 3110494"/>
                <a:gd name="connsiteY1" fmla="*/ 188750 h 390525"/>
                <a:gd name="connsiteX2" fmla="*/ 1311007 w 3110494"/>
                <a:gd name="connsiteY2" fmla="*/ 298477 h 390525"/>
                <a:gd name="connsiteX3" fmla="*/ 2398444 w 3110494"/>
                <a:gd name="connsiteY3" fmla="*/ 173961 h 390525"/>
                <a:gd name="connsiteX4" fmla="*/ 1315840 w 3110494"/>
                <a:gd name="connsiteY4" fmla="*/ 93633 h 390525"/>
                <a:gd name="connsiteX5" fmla="*/ 1319867 w 3110494"/>
                <a:gd name="connsiteY5" fmla="*/ 0 h 390525"/>
                <a:gd name="connsiteX6" fmla="*/ 3110494 w 3110494"/>
                <a:gd name="connsiteY6" fmla="*/ 134141 h 390525"/>
                <a:gd name="connsiteX7" fmla="*/ 1303199 w 3110494"/>
                <a:gd name="connsiteY7" fmla="*/ 390525 h 390525"/>
                <a:gd name="connsiteX8" fmla="*/ 0 w 3110494"/>
                <a:gd name="connsiteY8" fmla="*/ 172243 h 390525"/>
                <a:gd name="connsiteX9" fmla="*/ 1319867 w 3110494"/>
                <a:gd name="connsiteY9" fmla="*/ 0 h 390525"/>
                <a:gd name="connsiteX0" fmla="*/ 1328267 w 3122921"/>
                <a:gd name="connsiteY0" fmla="*/ 93633 h 390525"/>
                <a:gd name="connsiteX1" fmla="*/ 524921 w 3122921"/>
                <a:gd name="connsiteY1" fmla="*/ 188750 h 390525"/>
                <a:gd name="connsiteX2" fmla="*/ 1323434 w 3122921"/>
                <a:gd name="connsiteY2" fmla="*/ 298477 h 390525"/>
                <a:gd name="connsiteX3" fmla="*/ 2410871 w 3122921"/>
                <a:gd name="connsiteY3" fmla="*/ 173961 h 390525"/>
                <a:gd name="connsiteX4" fmla="*/ 1328267 w 3122921"/>
                <a:gd name="connsiteY4" fmla="*/ 93633 h 390525"/>
                <a:gd name="connsiteX5" fmla="*/ 1332294 w 3122921"/>
                <a:gd name="connsiteY5" fmla="*/ 0 h 390525"/>
                <a:gd name="connsiteX6" fmla="*/ 3122921 w 3122921"/>
                <a:gd name="connsiteY6" fmla="*/ 134141 h 390525"/>
                <a:gd name="connsiteX7" fmla="*/ 1315626 w 3122921"/>
                <a:gd name="connsiteY7" fmla="*/ 390525 h 390525"/>
                <a:gd name="connsiteX8" fmla="*/ 0 w 3122921"/>
                <a:gd name="connsiteY8" fmla="*/ 176385 h 390525"/>
                <a:gd name="connsiteX9" fmla="*/ 1332294 w 3122921"/>
                <a:gd name="connsiteY9" fmla="*/ 0 h 390525"/>
                <a:gd name="connsiteX0" fmla="*/ 1328267 w 3139489"/>
                <a:gd name="connsiteY0" fmla="*/ 93633 h 390525"/>
                <a:gd name="connsiteX1" fmla="*/ 524921 w 3139489"/>
                <a:gd name="connsiteY1" fmla="*/ 188750 h 390525"/>
                <a:gd name="connsiteX2" fmla="*/ 1323434 w 3139489"/>
                <a:gd name="connsiteY2" fmla="*/ 298477 h 390525"/>
                <a:gd name="connsiteX3" fmla="*/ 2410871 w 3139489"/>
                <a:gd name="connsiteY3" fmla="*/ 173961 h 390525"/>
                <a:gd name="connsiteX4" fmla="*/ 1328267 w 3139489"/>
                <a:gd name="connsiteY4" fmla="*/ 93633 h 390525"/>
                <a:gd name="connsiteX5" fmla="*/ 1332294 w 3139489"/>
                <a:gd name="connsiteY5" fmla="*/ 0 h 390525"/>
                <a:gd name="connsiteX6" fmla="*/ 3139489 w 3139489"/>
                <a:gd name="connsiteY6" fmla="*/ 134140 h 390525"/>
                <a:gd name="connsiteX7" fmla="*/ 1315626 w 3139489"/>
                <a:gd name="connsiteY7" fmla="*/ 390525 h 390525"/>
                <a:gd name="connsiteX8" fmla="*/ 0 w 3139489"/>
                <a:gd name="connsiteY8" fmla="*/ 176385 h 390525"/>
                <a:gd name="connsiteX9" fmla="*/ 1332294 w 3139489"/>
                <a:gd name="connsiteY9" fmla="*/ 0 h 390525"/>
                <a:gd name="connsiteX0" fmla="*/ 1328267 w 3147772"/>
                <a:gd name="connsiteY0" fmla="*/ 93633 h 390525"/>
                <a:gd name="connsiteX1" fmla="*/ 524921 w 3147772"/>
                <a:gd name="connsiteY1" fmla="*/ 188750 h 390525"/>
                <a:gd name="connsiteX2" fmla="*/ 1323434 w 3147772"/>
                <a:gd name="connsiteY2" fmla="*/ 298477 h 390525"/>
                <a:gd name="connsiteX3" fmla="*/ 2410871 w 3147772"/>
                <a:gd name="connsiteY3" fmla="*/ 173961 h 390525"/>
                <a:gd name="connsiteX4" fmla="*/ 1328267 w 3147772"/>
                <a:gd name="connsiteY4" fmla="*/ 93633 h 390525"/>
                <a:gd name="connsiteX5" fmla="*/ 1332294 w 3147772"/>
                <a:gd name="connsiteY5" fmla="*/ 0 h 390525"/>
                <a:gd name="connsiteX6" fmla="*/ 3147772 w 3147772"/>
                <a:gd name="connsiteY6" fmla="*/ 134140 h 390525"/>
                <a:gd name="connsiteX7" fmla="*/ 1315626 w 3147772"/>
                <a:gd name="connsiteY7" fmla="*/ 390525 h 390525"/>
                <a:gd name="connsiteX8" fmla="*/ 0 w 3147772"/>
                <a:gd name="connsiteY8" fmla="*/ 176385 h 390525"/>
                <a:gd name="connsiteX9" fmla="*/ 1332294 w 3147772"/>
                <a:gd name="connsiteY9" fmla="*/ 0 h 390525"/>
                <a:gd name="connsiteX0" fmla="*/ 1328267 w 3151914"/>
                <a:gd name="connsiteY0" fmla="*/ 93633 h 390525"/>
                <a:gd name="connsiteX1" fmla="*/ 524921 w 3151914"/>
                <a:gd name="connsiteY1" fmla="*/ 188750 h 390525"/>
                <a:gd name="connsiteX2" fmla="*/ 1323434 w 3151914"/>
                <a:gd name="connsiteY2" fmla="*/ 298477 h 390525"/>
                <a:gd name="connsiteX3" fmla="*/ 2410871 w 3151914"/>
                <a:gd name="connsiteY3" fmla="*/ 173961 h 390525"/>
                <a:gd name="connsiteX4" fmla="*/ 1328267 w 3151914"/>
                <a:gd name="connsiteY4" fmla="*/ 93633 h 390525"/>
                <a:gd name="connsiteX5" fmla="*/ 1332294 w 3151914"/>
                <a:gd name="connsiteY5" fmla="*/ 0 h 390525"/>
                <a:gd name="connsiteX6" fmla="*/ 3151914 w 3151914"/>
                <a:gd name="connsiteY6" fmla="*/ 134140 h 390525"/>
                <a:gd name="connsiteX7" fmla="*/ 1315626 w 3151914"/>
                <a:gd name="connsiteY7" fmla="*/ 390525 h 390525"/>
                <a:gd name="connsiteX8" fmla="*/ 0 w 3151914"/>
                <a:gd name="connsiteY8" fmla="*/ 176385 h 390525"/>
                <a:gd name="connsiteX9" fmla="*/ 1332294 w 3151914"/>
                <a:gd name="connsiteY9" fmla="*/ 0 h 390525"/>
                <a:gd name="connsiteX0" fmla="*/ 1328267 w 3172624"/>
                <a:gd name="connsiteY0" fmla="*/ 93633 h 390525"/>
                <a:gd name="connsiteX1" fmla="*/ 524921 w 3172624"/>
                <a:gd name="connsiteY1" fmla="*/ 188750 h 390525"/>
                <a:gd name="connsiteX2" fmla="*/ 1323434 w 3172624"/>
                <a:gd name="connsiteY2" fmla="*/ 298477 h 390525"/>
                <a:gd name="connsiteX3" fmla="*/ 2410871 w 3172624"/>
                <a:gd name="connsiteY3" fmla="*/ 173961 h 390525"/>
                <a:gd name="connsiteX4" fmla="*/ 1328267 w 3172624"/>
                <a:gd name="connsiteY4" fmla="*/ 93633 h 390525"/>
                <a:gd name="connsiteX5" fmla="*/ 1332294 w 3172624"/>
                <a:gd name="connsiteY5" fmla="*/ 0 h 390525"/>
                <a:gd name="connsiteX6" fmla="*/ 3172624 w 3172624"/>
                <a:gd name="connsiteY6" fmla="*/ 134140 h 390525"/>
                <a:gd name="connsiteX7" fmla="*/ 1315626 w 3172624"/>
                <a:gd name="connsiteY7" fmla="*/ 390525 h 390525"/>
                <a:gd name="connsiteX8" fmla="*/ 0 w 3172624"/>
                <a:gd name="connsiteY8" fmla="*/ 176385 h 390525"/>
                <a:gd name="connsiteX9" fmla="*/ 1332294 w 3172624"/>
                <a:gd name="connsiteY9" fmla="*/ 0 h 390525"/>
                <a:gd name="connsiteX0" fmla="*/ 1328267 w 3176767"/>
                <a:gd name="connsiteY0" fmla="*/ 93633 h 390525"/>
                <a:gd name="connsiteX1" fmla="*/ 524921 w 3176767"/>
                <a:gd name="connsiteY1" fmla="*/ 188750 h 390525"/>
                <a:gd name="connsiteX2" fmla="*/ 1323434 w 3176767"/>
                <a:gd name="connsiteY2" fmla="*/ 298477 h 390525"/>
                <a:gd name="connsiteX3" fmla="*/ 2410871 w 3176767"/>
                <a:gd name="connsiteY3" fmla="*/ 173961 h 390525"/>
                <a:gd name="connsiteX4" fmla="*/ 1328267 w 3176767"/>
                <a:gd name="connsiteY4" fmla="*/ 93633 h 390525"/>
                <a:gd name="connsiteX5" fmla="*/ 1332294 w 3176767"/>
                <a:gd name="connsiteY5" fmla="*/ 0 h 390525"/>
                <a:gd name="connsiteX6" fmla="*/ 3176767 w 3176767"/>
                <a:gd name="connsiteY6" fmla="*/ 134140 h 390525"/>
                <a:gd name="connsiteX7" fmla="*/ 1315626 w 3176767"/>
                <a:gd name="connsiteY7" fmla="*/ 390525 h 390525"/>
                <a:gd name="connsiteX8" fmla="*/ 0 w 3176767"/>
                <a:gd name="connsiteY8" fmla="*/ 176385 h 390525"/>
                <a:gd name="connsiteX9" fmla="*/ 1332294 w 3176767"/>
                <a:gd name="connsiteY9" fmla="*/ 0 h 390525"/>
                <a:gd name="connsiteX0" fmla="*/ 1328267 w 3135347"/>
                <a:gd name="connsiteY0" fmla="*/ 93633 h 390525"/>
                <a:gd name="connsiteX1" fmla="*/ 524921 w 3135347"/>
                <a:gd name="connsiteY1" fmla="*/ 188750 h 390525"/>
                <a:gd name="connsiteX2" fmla="*/ 1323434 w 3135347"/>
                <a:gd name="connsiteY2" fmla="*/ 298477 h 390525"/>
                <a:gd name="connsiteX3" fmla="*/ 2410871 w 3135347"/>
                <a:gd name="connsiteY3" fmla="*/ 173961 h 390525"/>
                <a:gd name="connsiteX4" fmla="*/ 1328267 w 3135347"/>
                <a:gd name="connsiteY4" fmla="*/ 93633 h 390525"/>
                <a:gd name="connsiteX5" fmla="*/ 1332294 w 3135347"/>
                <a:gd name="connsiteY5" fmla="*/ 0 h 390525"/>
                <a:gd name="connsiteX6" fmla="*/ 3135347 w 3135347"/>
                <a:gd name="connsiteY6" fmla="*/ 138282 h 390525"/>
                <a:gd name="connsiteX7" fmla="*/ 1315626 w 3135347"/>
                <a:gd name="connsiteY7" fmla="*/ 390525 h 390525"/>
                <a:gd name="connsiteX8" fmla="*/ 0 w 3135347"/>
                <a:gd name="connsiteY8" fmla="*/ 176385 h 390525"/>
                <a:gd name="connsiteX9" fmla="*/ 1332294 w 3135347"/>
                <a:gd name="connsiteY9" fmla="*/ 0 h 390525"/>
                <a:gd name="connsiteX0" fmla="*/ 1328267 w 3122920"/>
                <a:gd name="connsiteY0" fmla="*/ 93633 h 390525"/>
                <a:gd name="connsiteX1" fmla="*/ 524921 w 3122920"/>
                <a:gd name="connsiteY1" fmla="*/ 188750 h 390525"/>
                <a:gd name="connsiteX2" fmla="*/ 1323434 w 3122920"/>
                <a:gd name="connsiteY2" fmla="*/ 298477 h 390525"/>
                <a:gd name="connsiteX3" fmla="*/ 2410871 w 3122920"/>
                <a:gd name="connsiteY3" fmla="*/ 173961 h 390525"/>
                <a:gd name="connsiteX4" fmla="*/ 1328267 w 3122920"/>
                <a:gd name="connsiteY4" fmla="*/ 93633 h 390525"/>
                <a:gd name="connsiteX5" fmla="*/ 1332294 w 3122920"/>
                <a:gd name="connsiteY5" fmla="*/ 0 h 390525"/>
                <a:gd name="connsiteX6" fmla="*/ 3122920 w 3122920"/>
                <a:gd name="connsiteY6" fmla="*/ 138282 h 390525"/>
                <a:gd name="connsiteX7" fmla="*/ 1315626 w 3122920"/>
                <a:gd name="connsiteY7" fmla="*/ 390525 h 390525"/>
                <a:gd name="connsiteX8" fmla="*/ 0 w 3122920"/>
                <a:gd name="connsiteY8" fmla="*/ 176385 h 390525"/>
                <a:gd name="connsiteX9" fmla="*/ 1332294 w 3122920"/>
                <a:gd name="connsiteY9" fmla="*/ 0 h 390525"/>
                <a:gd name="connsiteX0" fmla="*/ 1328267 w 3110493"/>
                <a:gd name="connsiteY0" fmla="*/ 93633 h 390525"/>
                <a:gd name="connsiteX1" fmla="*/ 524921 w 3110493"/>
                <a:gd name="connsiteY1" fmla="*/ 188750 h 390525"/>
                <a:gd name="connsiteX2" fmla="*/ 1323434 w 3110493"/>
                <a:gd name="connsiteY2" fmla="*/ 298477 h 390525"/>
                <a:gd name="connsiteX3" fmla="*/ 2410871 w 3110493"/>
                <a:gd name="connsiteY3" fmla="*/ 173961 h 390525"/>
                <a:gd name="connsiteX4" fmla="*/ 1328267 w 3110493"/>
                <a:gd name="connsiteY4" fmla="*/ 93633 h 390525"/>
                <a:gd name="connsiteX5" fmla="*/ 1332294 w 3110493"/>
                <a:gd name="connsiteY5" fmla="*/ 0 h 390525"/>
                <a:gd name="connsiteX6" fmla="*/ 3110493 w 3110493"/>
                <a:gd name="connsiteY6" fmla="*/ 138282 h 390525"/>
                <a:gd name="connsiteX7" fmla="*/ 1315626 w 3110493"/>
                <a:gd name="connsiteY7" fmla="*/ 390525 h 390525"/>
                <a:gd name="connsiteX8" fmla="*/ 0 w 3110493"/>
                <a:gd name="connsiteY8" fmla="*/ 176385 h 390525"/>
                <a:gd name="connsiteX9" fmla="*/ 1332294 w 3110493"/>
                <a:gd name="connsiteY9" fmla="*/ 0 h 390525"/>
                <a:gd name="connsiteX0" fmla="*/ 1328267 w 3106351"/>
                <a:gd name="connsiteY0" fmla="*/ 93633 h 390525"/>
                <a:gd name="connsiteX1" fmla="*/ 524921 w 3106351"/>
                <a:gd name="connsiteY1" fmla="*/ 188750 h 390525"/>
                <a:gd name="connsiteX2" fmla="*/ 1323434 w 3106351"/>
                <a:gd name="connsiteY2" fmla="*/ 298477 h 390525"/>
                <a:gd name="connsiteX3" fmla="*/ 2410871 w 3106351"/>
                <a:gd name="connsiteY3" fmla="*/ 173961 h 390525"/>
                <a:gd name="connsiteX4" fmla="*/ 1328267 w 3106351"/>
                <a:gd name="connsiteY4" fmla="*/ 93633 h 390525"/>
                <a:gd name="connsiteX5" fmla="*/ 1332294 w 3106351"/>
                <a:gd name="connsiteY5" fmla="*/ 0 h 390525"/>
                <a:gd name="connsiteX6" fmla="*/ 3106351 w 3106351"/>
                <a:gd name="connsiteY6" fmla="*/ 138282 h 390525"/>
                <a:gd name="connsiteX7" fmla="*/ 1315626 w 3106351"/>
                <a:gd name="connsiteY7" fmla="*/ 390525 h 390525"/>
                <a:gd name="connsiteX8" fmla="*/ 0 w 3106351"/>
                <a:gd name="connsiteY8" fmla="*/ 176385 h 390525"/>
                <a:gd name="connsiteX9" fmla="*/ 1332294 w 3106351"/>
                <a:gd name="connsiteY9" fmla="*/ 0 h 390525"/>
                <a:gd name="connsiteX0" fmla="*/ 1328267 w 3102208"/>
                <a:gd name="connsiteY0" fmla="*/ 93633 h 390525"/>
                <a:gd name="connsiteX1" fmla="*/ 524921 w 3102208"/>
                <a:gd name="connsiteY1" fmla="*/ 188750 h 390525"/>
                <a:gd name="connsiteX2" fmla="*/ 1323434 w 3102208"/>
                <a:gd name="connsiteY2" fmla="*/ 298477 h 390525"/>
                <a:gd name="connsiteX3" fmla="*/ 2410871 w 3102208"/>
                <a:gd name="connsiteY3" fmla="*/ 173961 h 390525"/>
                <a:gd name="connsiteX4" fmla="*/ 1328267 w 3102208"/>
                <a:gd name="connsiteY4" fmla="*/ 93633 h 390525"/>
                <a:gd name="connsiteX5" fmla="*/ 1332294 w 3102208"/>
                <a:gd name="connsiteY5" fmla="*/ 0 h 390525"/>
                <a:gd name="connsiteX6" fmla="*/ 3102208 w 3102208"/>
                <a:gd name="connsiteY6" fmla="*/ 138282 h 390525"/>
                <a:gd name="connsiteX7" fmla="*/ 1315626 w 3102208"/>
                <a:gd name="connsiteY7" fmla="*/ 390525 h 390525"/>
                <a:gd name="connsiteX8" fmla="*/ 0 w 3102208"/>
                <a:gd name="connsiteY8" fmla="*/ 176385 h 390525"/>
                <a:gd name="connsiteX9" fmla="*/ 1332294 w 3102208"/>
                <a:gd name="connsiteY9" fmla="*/ 0 h 390525"/>
                <a:gd name="connsiteX0" fmla="*/ 1311699 w 3085640"/>
                <a:gd name="connsiteY0" fmla="*/ 93633 h 390525"/>
                <a:gd name="connsiteX1" fmla="*/ 508353 w 3085640"/>
                <a:gd name="connsiteY1" fmla="*/ 188750 h 390525"/>
                <a:gd name="connsiteX2" fmla="*/ 1306866 w 3085640"/>
                <a:gd name="connsiteY2" fmla="*/ 298477 h 390525"/>
                <a:gd name="connsiteX3" fmla="*/ 2394303 w 3085640"/>
                <a:gd name="connsiteY3" fmla="*/ 173961 h 390525"/>
                <a:gd name="connsiteX4" fmla="*/ 1311699 w 3085640"/>
                <a:gd name="connsiteY4" fmla="*/ 93633 h 390525"/>
                <a:gd name="connsiteX5" fmla="*/ 1315726 w 3085640"/>
                <a:gd name="connsiteY5" fmla="*/ 0 h 390525"/>
                <a:gd name="connsiteX6" fmla="*/ 3085640 w 3085640"/>
                <a:gd name="connsiteY6" fmla="*/ 138282 h 390525"/>
                <a:gd name="connsiteX7" fmla="*/ 1299058 w 3085640"/>
                <a:gd name="connsiteY7" fmla="*/ 390525 h 390525"/>
                <a:gd name="connsiteX8" fmla="*/ 0 w 3085640"/>
                <a:gd name="connsiteY8" fmla="*/ 172243 h 390525"/>
                <a:gd name="connsiteX9" fmla="*/ 1315726 w 3085640"/>
                <a:gd name="connsiteY9" fmla="*/ 0 h 390525"/>
                <a:gd name="connsiteX0" fmla="*/ 1303416 w 3077357"/>
                <a:gd name="connsiteY0" fmla="*/ 93633 h 390525"/>
                <a:gd name="connsiteX1" fmla="*/ 500070 w 3077357"/>
                <a:gd name="connsiteY1" fmla="*/ 188750 h 390525"/>
                <a:gd name="connsiteX2" fmla="*/ 1298583 w 3077357"/>
                <a:gd name="connsiteY2" fmla="*/ 298477 h 390525"/>
                <a:gd name="connsiteX3" fmla="*/ 2386020 w 3077357"/>
                <a:gd name="connsiteY3" fmla="*/ 173961 h 390525"/>
                <a:gd name="connsiteX4" fmla="*/ 1303416 w 3077357"/>
                <a:gd name="connsiteY4" fmla="*/ 93633 h 390525"/>
                <a:gd name="connsiteX5" fmla="*/ 1307443 w 3077357"/>
                <a:gd name="connsiteY5" fmla="*/ 0 h 390525"/>
                <a:gd name="connsiteX6" fmla="*/ 3077357 w 3077357"/>
                <a:gd name="connsiteY6" fmla="*/ 138282 h 390525"/>
                <a:gd name="connsiteX7" fmla="*/ 1290775 w 3077357"/>
                <a:gd name="connsiteY7" fmla="*/ 390525 h 390525"/>
                <a:gd name="connsiteX8" fmla="*/ 0 w 3077357"/>
                <a:gd name="connsiteY8" fmla="*/ 172243 h 390525"/>
                <a:gd name="connsiteX9" fmla="*/ 1307443 w 3077357"/>
                <a:gd name="connsiteY9" fmla="*/ 0 h 390525"/>
                <a:gd name="connsiteX0" fmla="*/ 1286848 w 3060789"/>
                <a:gd name="connsiteY0" fmla="*/ 93633 h 390525"/>
                <a:gd name="connsiteX1" fmla="*/ 483502 w 3060789"/>
                <a:gd name="connsiteY1" fmla="*/ 188750 h 390525"/>
                <a:gd name="connsiteX2" fmla="*/ 1282015 w 3060789"/>
                <a:gd name="connsiteY2" fmla="*/ 298477 h 390525"/>
                <a:gd name="connsiteX3" fmla="*/ 2369452 w 3060789"/>
                <a:gd name="connsiteY3" fmla="*/ 173961 h 390525"/>
                <a:gd name="connsiteX4" fmla="*/ 1286848 w 3060789"/>
                <a:gd name="connsiteY4" fmla="*/ 93633 h 390525"/>
                <a:gd name="connsiteX5" fmla="*/ 1290875 w 3060789"/>
                <a:gd name="connsiteY5" fmla="*/ 0 h 390525"/>
                <a:gd name="connsiteX6" fmla="*/ 3060789 w 3060789"/>
                <a:gd name="connsiteY6" fmla="*/ 138282 h 390525"/>
                <a:gd name="connsiteX7" fmla="*/ 1274207 w 3060789"/>
                <a:gd name="connsiteY7" fmla="*/ 390525 h 390525"/>
                <a:gd name="connsiteX8" fmla="*/ 0 w 3060789"/>
                <a:gd name="connsiteY8" fmla="*/ 172243 h 390525"/>
                <a:gd name="connsiteX9" fmla="*/ 1290875 w 3060789"/>
                <a:gd name="connsiteY9" fmla="*/ 0 h 390525"/>
                <a:gd name="connsiteX0" fmla="*/ 1278563 w 3052504"/>
                <a:gd name="connsiteY0" fmla="*/ 93633 h 390525"/>
                <a:gd name="connsiteX1" fmla="*/ 475217 w 3052504"/>
                <a:gd name="connsiteY1" fmla="*/ 188750 h 390525"/>
                <a:gd name="connsiteX2" fmla="*/ 1273730 w 3052504"/>
                <a:gd name="connsiteY2" fmla="*/ 298477 h 390525"/>
                <a:gd name="connsiteX3" fmla="*/ 2361167 w 3052504"/>
                <a:gd name="connsiteY3" fmla="*/ 173961 h 390525"/>
                <a:gd name="connsiteX4" fmla="*/ 1278563 w 3052504"/>
                <a:gd name="connsiteY4" fmla="*/ 93633 h 390525"/>
                <a:gd name="connsiteX5" fmla="*/ 1282590 w 3052504"/>
                <a:gd name="connsiteY5" fmla="*/ 0 h 390525"/>
                <a:gd name="connsiteX6" fmla="*/ 3052504 w 3052504"/>
                <a:gd name="connsiteY6" fmla="*/ 138282 h 390525"/>
                <a:gd name="connsiteX7" fmla="*/ 1265922 w 3052504"/>
                <a:gd name="connsiteY7" fmla="*/ 390525 h 390525"/>
                <a:gd name="connsiteX8" fmla="*/ 0 w 3052504"/>
                <a:gd name="connsiteY8" fmla="*/ 172243 h 390525"/>
                <a:gd name="connsiteX9" fmla="*/ 1282590 w 3052504"/>
                <a:gd name="connsiteY9" fmla="*/ 0 h 390525"/>
                <a:gd name="connsiteX0" fmla="*/ 1270280 w 3044221"/>
                <a:gd name="connsiteY0" fmla="*/ 93633 h 390525"/>
                <a:gd name="connsiteX1" fmla="*/ 466934 w 3044221"/>
                <a:gd name="connsiteY1" fmla="*/ 188750 h 390525"/>
                <a:gd name="connsiteX2" fmla="*/ 1265447 w 3044221"/>
                <a:gd name="connsiteY2" fmla="*/ 298477 h 390525"/>
                <a:gd name="connsiteX3" fmla="*/ 2352884 w 3044221"/>
                <a:gd name="connsiteY3" fmla="*/ 173961 h 390525"/>
                <a:gd name="connsiteX4" fmla="*/ 1270280 w 3044221"/>
                <a:gd name="connsiteY4" fmla="*/ 93633 h 390525"/>
                <a:gd name="connsiteX5" fmla="*/ 1274307 w 3044221"/>
                <a:gd name="connsiteY5" fmla="*/ 0 h 390525"/>
                <a:gd name="connsiteX6" fmla="*/ 3044221 w 3044221"/>
                <a:gd name="connsiteY6" fmla="*/ 138282 h 390525"/>
                <a:gd name="connsiteX7" fmla="*/ 1257639 w 3044221"/>
                <a:gd name="connsiteY7" fmla="*/ 390525 h 390525"/>
                <a:gd name="connsiteX8" fmla="*/ 0 w 3044221"/>
                <a:gd name="connsiteY8" fmla="*/ 172243 h 390525"/>
                <a:gd name="connsiteX9" fmla="*/ 1274307 w 3044221"/>
                <a:gd name="connsiteY9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4221" h="390525">
                  <a:moveTo>
                    <a:pt x="1270280" y="93633"/>
                  </a:moveTo>
                  <a:lnTo>
                    <a:pt x="466934" y="188750"/>
                  </a:lnTo>
                  <a:lnTo>
                    <a:pt x="1265447" y="298477"/>
                  </a:lnTo>
                  <a:cubicBezTo>
                    <a:pt x="1632159" y="264380"/>
                    <a:pt x="1986172" y="208058"/>
                    <a:pt x="2352884" y="173961"/>
                  </a:cubicBezTo>
                  <a:lnTo>
                    <a:pt x="1270280" y="93633"/>
                  </a:lnTo>
                  <a:close/>
                  <a:moveTo>
                    <a:pt x="1274307" y="0"/>
                  </a:moveTo>
                  <a:lnTo>
                    <a:pt x="3044221" y="138282"/>
                  </a:lnTo>
                  <a:lnTo>
                    <a:pt x="1257639" y="390525"/>
                  </a:lnTo>
                  <a:lnTo>
                    <a:pt x="0" y="172243"/>
                  </a:lnTo>
                  <a:lnTo>
                    <a:pt x="127430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ight Arrow 75"/>
          <p:cNvSpPr/>
          <p:nvPr/>
        </p:nvSpPr>
        <p:spPr>
          <a:xfrm flipH="1">
            <a:off x="2728903" y="3456584"/>
            <a:ext cx="397394" cy="596860"/>
          </a:xfrm>
          <a:prstGeom prst="rightArrow">
            <a:avLst>
              <a:gd name="adj1" fmla="val 75979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09255" y="3456584"/>
            <a:ext cx="108133" cy="59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679208" y="3456584"/>
            <a:ext cx="108133" cy="59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8952164" y="4274007"/>
            <a:ext cx="501849" cy="753745"/>
          </a:xfrm>
          <a:prstGeom prst="rightArrow">
            <a:avLst>
              <a:gd name="adj1" fmla="val 75979"/>
              <a:gd name="adj2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flipH="1">
            <a:off x="7842570" y="4274007"/>
            <a:ext cx="136557" cy="753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8006801" y="4274007"/>
            <a:ext cx="136557" cy="753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flipH="1">
            <a:off x="4095470" y="2277658"/>
            <a:ext cx="191742" cy="287985"/>
          </a:xfrm>
          <a:prstGeom prst="rightArrow">
            <a:avLst>
              <a:gd name="adj1" fmla="val 75979"/>
              <a:gd name="adj2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06554" y="2277658"/>
            <a:ext cx="52174" cy="287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543806" y="2277658"/>
            <a:ext cx="52174" cy="287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7234981" y="2725841"/>
            <a:ext cx="265396" cy="398607"/>
          </a:xfrm>
          <a:prstGeom prst="rightArrow">
            <a:avLst>
              <a:gd name="adj1" fmla="val 75979"/>
              <a:gd name="adj2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flipH="1">
            <a:off x="6701127" y="2725841"/>
            <a:ext cx="72216" cy="398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flipH="1">
            <a:off x="6787979" y="2725841"/>
            <a:ext cx="72216" cy="398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3182605" y="3506408"/>
            <a:ext cx="457860" cy="497144"/>
            <a:chOff x="1770184" y="2751002"/>
            <a:chExt cx="1092205" cy="1201738"/>
          </a:xfrm>
          <a:solidFill>
            <a:schemeClr val="tx2"/>
          </a:solidFill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1946397" y="2935152"/>
              <a:ext cx="739778" cy="1017588"/>
            </a:xfrm>
            <a:custGeom>
              <a:avLst/>
              <a:gdLst>
                <a:gd name="T0" fmla="*/ 46 w 92"/>
                <a:gd name="T1" fmla="*/ 0 h 127"/>
                <a:gd name="T2" fmla="*/ 0 w 92"/>
                <a:gd name="T3" fmla="*/ 44 h 127"/>
                <a:gd name="T4" fmla="*/ 11 w 92"/>
                <a:gd name="T5" fmla="*/ 77 h 127"/>
                <a:gd name="T6" fmla="*/ 16 w 92"/>
                <a:gd name="T7" fmla="*/ 86 h 127"/>
                <a:gd name="T8" fmla="*/ 25 w 92"/>
                <a:gd name="T9" fmla="*/ 101 h 127"/>
                <a:gd name="T10" fmla="*/ 25 w 92"/>
                <a:gd name="T11" fmla="*/ 113 h 127"/>
                <a:gd name="T12" fmla="*/ 25 w 92"/>
                <a:gd name="T13" fmla="*/ 113 h 127"/>
                <a:gd name="T14" fmla="*/ 35 w 92"/>
                <a:gd name="T15" fmla="*/ 123 h 127"/>
                <a:gd name="T16" fmla="*/ 38 w 92"/>
                <a:gd name="T17" fmla="*/ 126 h 127"/>
                <a:gd name="T18" fmla="*/ 42 w 92"/>
                <a:gd name="T19" fmla="*/ 127 h 127"/>
                <a:gd name="T20" fmla="*/ 50 w 92"/>
                <a:gd name="T21" fmla="*/ 127 h 127"/>
                <a:gd name="T22" fmla="*/ 54 w 92"/>
                <a:gd name="T23" fmla="*/ 126 h 127"/>
                <a:gd name="T24" fmla="*/ 57 w 92"/>
                <a:gd name="T25" fmla="*/ 123 h 127"/>
                <a:gd name="T26" fmla="*/ 67 w 92"/>
                <a:gd name="T27" fmla="*/ 113 h 127"/>
                <a:gd name="T28" fmla="*/ 68 w 92"/>
                <a:gd name="T29" fmla="*/ 101 h 127"/>
                <a:gd name="T30" fmla="*/ 76 w 92"/>
                <a:gd name="T31" fmla="*/ 86 h 127"/>
                <a:gd name="T32" fmla="*/ 81 w 92"/>
                <a:gd name="T33" fmla="*/ 77 h 127"/>
                <a:gd name="T34" fmla="*/ 92 w 92"/>
                <a:gd name="T35" fmla="*/ 44 h 127"/>
                <a:gd name="T36" fmla="*/ 46 w 92"/>
                <a:gd name="T37" fmla="*/ 0 h 127"/>
                <a:gd name="T38" fmla="*/ 71 w 92"/>
                <a:gd name="T39" fmla="*/ 70 h 127"/>
                <a:gd name="T40" fmla="*/ 64 w 92"/>
                <a:gd name="T41" fmla="*/ 86 h 127"/>
                <a:gd name="T42" fmla="*/ 60 w 92"/>
                <a:gd name="T43" fmla="*/ 92 h 127"/>
                <a:gd name="T44" fmla="*/ 32 w 92"/>
                <a:gd name="T45" fmla="*/ 92 h 127"/>
                <a:gd name="T46" fmla="*/ 28 w 92"/>
                <a:gd name="T47" fmla="*/ 86 h 127"/>
                <a:gd name="T48" fmla="*/ 21 w 92"/>
                <a:gd name="T49" fmla="*/ 70 h 127"/>
                <a:gd name="T50" fmla="*/ 12 w 92"/>
                <a:gd name="T51" fmla="*/ 44 h 127"/>
                <a:gd name="T52" fmla="*/ 46 w 92"/>
                <a:gd name="T53" fmla="*/ 12 h 127"/>
                <a:gd name="T54" fmla="*/ 80 w 92"/>
                <a:gd name="T55" fmla="*/ 44 h 127"/>
                <a:gd name="T56" fmla="*/ 71 w 92"/>
                <a:gd name="T57" fmla="*/ 70 h 127"/>
                <a:gd name="T58" fmla="*/ 71 w 92"/>
                <a:gd name="T59" fmla="*/ 70 h 127"/>
                <a:gd name="T60" fmla="*/ 71 w 92"/>
                <a:gd name="T61" fmla="*/ 7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27">
                  <a:moveTo>
                    <a:pt x="46" y="0"/>
                  </a:moveTo>
                  <a:cubicBezTo>
                    <a:pt x="21" y="0"/>
                    <a:pt x="0" y="20"/>
                    <a:pt x="0" y="44"/>
                  </a:cubicBezTo>
                  <a:cubicBezTo>
                    <a:pt x="0" y="60"/>
                    <a:pt x="7" y="70"/>
                    <a:pt x="11" y="77"/>
                  </a:cubicBezTo>
                  <a:cubicBezTo>
                    <a:pt x="14" y="81"/>
                    <a:pt x="16" y="83"/>
                    <a:pt x="16" y="86"/>
                  </a:cubicBezTo>
                  <a:cubicBezTo>
                    <a:pt x="16" y="92"/>
                    <a:pt x="19" y="97"/>
                    <a:pt x="25" y="101"/>
                  </a:cubicBezTo>
                  <a:cubicBezTo>
                    <a:pt x="25" y="105"/>
                    <a:pt x="25" y="113"/>
                    <a:pt x="25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5" y="115"/>
                    <a:pt x="26" y="120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ubicBezTo>
                    <a:pt x="39" y="127"/>
                    <a:pt x="40" y="127"/>
                    <a:pt x="42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2" y="127"/>
                    <a:pt x="53" y="127"/>
                    <a:pt x="54" y="126"/>
                  </a:cubicBezTo>
                  <a:cubicBezTo>
                    <a:pt x="55" y="125"/>
                    <a:pt x="56" y="124"/>
                    <a:pt x="57" y="123"/>
                  </a:cubicBezTo>
                  <a:cubicBezTo>
                    <a:pt x="66" y="120"/>
                    <a:pt x="67" y="115"/>
                    <a:pt x="67" y="113"/>
                  </a:cubicBezTo>
                  <a:cubicBezTo>
                    <a:pt x="67" y="113"/>
                    <a:pt x="67" y="105"/>
                    <a:pt x="68" y="101"/>
                  </a:cubicBezTo>
                  <a:cubicBezTo>
                    <a:pt x="73" y="97"/>
                    <a:pt x="76" y="92"/>
                    <a:pt x="76" y="86"/>
                  </a:cubicBezTo>
                  <a:cubicBezTo>
                    <a:pt x="76" y="83"/>
                    <a:pt x="78" y="81"/>
                    <a:pt x="81" y="77"/>
                  </a:cubicBezTo>
                  <a:cubicBezTo>
                    <a:pt x="85" y="70"/>
                    <a:pt x="92" y="60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  <a:moveTo>
                    <a:pt x="71" y="70"/>
                  </a:moveTo>
                  <a:cubicBezTo>
                    <a:pt x="68" y="75"/>
                    <a:pt x="64" y="80"/>
                    <a:pt x="64" y="86"/>
                  </a:cubicBezTo>
                  <a:cubicBezTo>
                    <a:pt x="64" y="89"/>
                    <a:pt x="62" y="91"/>
                    <a:pt x="60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0" y="91"/>
                    <a:pt x="28" y="89"/>
                    <a:pt x="28" y="86"/>
                  </a:cubicBezTo>
                  <a:cubicBezTo>
                    <a:pt x="28" y="80"/>
                    <a:pt x="24" y="75"/>
                    <a:pt x="21" y="70"/>
                  </a:cubicBezTo>
                  <a:cubicBezTo>
                    <a:pt x="17" y="64"/>
                    <a:pt x="12" y="57"/>
                    <a:pt x="12" y="44"/>
                  </a:cubicBezTo>
                  <a:cubicBezTo>
                    <a:pt x="12" y="26"/>
                    <a:pt x="27" y="12"/>
                    <a:pt x="46" y="12"/>
                  </a:cubicBezTo>
                  <a:cubicBezTo>
                    <a:pt x="65" y="12"/>
                    <a:pt x="80" y="26"/>
                    <a:pt x="80" y="44"/>
                  </a:cubicBezTo>
                  <a:cubicBezTo>
                    <a:pt x="80" y="57"/>
                    <a:pt x="75" y="64"/>
                    <a:pt x="71" y="70"/>
                  </a:cubicBezTo>
                  <a:close/>
                  <a:moveTo>
                    <a:pt x="71" y="70"/>
                  </a:moveTo>
                  <a:cubicBezTo>
                    <a:pt x="71" y="70"/>
                    <a:pt x="71" y="70"/>
                    <a:pt x="71" y="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292474" y="2751002"/>
              <a:ext cx="47625" cy="112713"/>
            </a:xfrm>
            <a:custGeom>
              <a:avLst/>
              <a:gdLst>
                <a:gd name="T0" fmla="*/ 3 w 6"/>
                <a:gd name="T1" fmla="*/ 14 h 14"/>
                <a:gd name="T2" fmla="*/ 6 w 6"/>
                <a:gd name="T3" fmla="*/ 12 h 14"/>
                <a:gd name="T4" fmla="*/ 6 w 6"/>
                <a:gd name="T5" fmla="*/ 3 h 14"/>
                <a:gd name="T6" fmla="*/ 3 w 6"/>
                <a:gd name="T7" fmla="*/ 0 h 14"/>
                <a:gd name="T8" fmla="*/ 0 w 6"/>
                <a:gd name="T9" fmla="*/ 3 h 14"/>
                <a:gd name="T10" fmla="*/ 0 w 6"/>
                <a:gd name="T11" fmla="*/ 12 h 14"/>
                <a:gd name="T12" fmla="*/ 3 w 6"/>
                <a:gd name="T13" fmla="*/ 14 h 14"/>
                <a:gd name="T14" fmla="*/ 3 w 6"/>
                <a:gd name="T15" fmla="*/ 14 h 14"/>
                <a:gd name="T16" fmla="*/ 3 w 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3" y="14"/>
                  </a:moveTo>
                  <a:cubicBezTo>
                    <a:pt x="5" y="14"/>
                    <a:pt x="6" y="13"/>
                    <a:pt x="6" y="1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3" y="14"/>
                  </a:cubicBezTo>
                  <a:close/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/>
            <p:cNvSpPr>
              <a:spLocks noEditPoints="1"/>
            </p:cNvSpPr>
            <p:nvPr/>
          </p:nvSpPr>
          <p:spPr bwMode="auto">
            <a:xfrm>
              <a:off x="2027360" y="2814502"/>
              <a:ext cx="88900" cy="112713"/>
            </a:xfrm>
            <a:custGeom>
              <a:avLst/>
              <a:gdLst>
                <a:gd name="T0" fmla="*/ 5 w 11"/>
                <a:gd name="T1" fmla="*/ 13 h 14"/>
                <a:gd name="T2" fmla="*/ 8 w 11"/>
                <a:gd name="T3" fmla="*/ 14 h 14"/>
                <a:gd name="T4" fmla="*/ 9 w 11"/>
                <a:gd name="T5" fmla="*/ 14 h 14"/>
                <a:gd name="T6" fmla="*/ 10 w 11"/>
                <a:gd name="T7" fmla="*/ 10 h 14"/>
                <a:gd name="T8" fmla="*/ 6 w 11"/>
                <a:gd name="T9" fmla="*/ 2 h 14"/>
                <a:gd name="T10" fmla="*/ 2 w 11"/>
                <a:gd name="T11" fmla="*/ 1 h 14"/>
                <a:gd name="T12" fmla="*/ 1 w 11"/>
                <a:gd name="T13" fmla="*/ 5 h 14"/>
                <a:gd name="T14" fmla="*/ 5 w 11"/>
                <a:gd name="T15" fmla="*/ 13 h 14"/>
                <a:gd name="T16" fmla="*/ 5 w 11"/>
                <a:gd name="T17" fmla="*/ 13 h 14"/>
                <a:gd name="T18" fmla="*/ 5 w 11"/>
                <a:gd name="T1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5" y="13"/>
                  </a:moveTo>
                  <a:cubicBezTo>
                    <a:pt x="6" y="14"/>
                    <a:pt x="7" y="14"/>
                    <a:pt x="8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11" y="13"/>
                    <a:pt x="11" y="11"/>
                    <a:pt x="10" y="1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5" y="13"/>
                  </a:ln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/>
            <p:cNvSpPr>
              <a:spLocks noEditPoints="1"/>
            </p:cNvSpPr>
            <p:nvPr/>
          </p:nvSpPr>
          <p:spPr bwMode="auto">
            <a:xfrm>
              <a:off x="1835272" y="3006590"/>
              <a:ext cx="111126" cy="88900"/>
            </a:xfrm>
            <a:custGeom>
              <a:avLst/>
              <a:gdLst>
                <a:gd name="T0" fmla="*/ 13 w 14"/>
                <a:gd name="T1" fmla="*/ 5 h 11"/>
                <a:gd name="T2" fmla="*/ 5 w 14"/>
                <a:gd name="T3" fmla="*/ 1 h 11"/>
                <a:gd name="T4" fmla="*/ 1 w 14"/>
                <a:gd name="T5" fmla="*/ 2 h 11"/>
                <a:gd name="T6" fmla="*/ 2 w 14"/>
                <a:gd name="T7" fmla="*/ 6 h 11"/>
                <a:gd name="T8" fmla="*/ 10 w 14"/>
                <a:gd name="T9" fmla="*/ 10 h 11"/>
                <a:gd name="T10" fmla="*/ 11 w 14"/>
                <a:gd name="T11" fmla="*/ 11 h 11"/>
                <a:gd name="T12" fmla="*/ 14 w 14"/>
                <a:gd name="T13" fmla="*/ 9 h 11"/>
                <a:gd name="T14" fmla="*/ 13 w 14"/>
                <a:gd name="T15" fmla="*/ 5 h 11"/>
                <a:gd name="T16" fmla="*/ 13 w 14"/>
                <a:gd name="T17" fmla="*/ 5 h 11"/>
                <a:gd name="T18" fmla="*/ 13 w 14"/>
                <a:gd name="T1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">
                  <a:moveTo>
                    <a:pt x="13" y="5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2" y="11"/>
                    <a:pt x="13" y="10"/>
                    <a:pt x="14" y="9"/>
                  </a:cubicBezTo>
                  <a:cubicBezTo>
                    <a:pt x="14" y="8"/>
                    <a:pt x="14" y="6"/>
                    <a:pt x="13" y="5"/>
                  </a:cubicBezTo>
                  <a:close/>
                  <a:moveTo>
                    <a:pt x="13" y="5"/>
                  </a:moveTo>
                  <a:cubicBezTo>
                    <a:pt x="13" y="5"/>
                    <a:pt x="13" y="5"/>
                    <a:pt x="13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 noEditPoints="1"/>
            </p:cNvSpPr>
            <p:nvPr/>
          </p:nvSpPr>
          <p:spPr bwMode="auto">
            <a:xfrm>
              <a:off x="1770184" y="3271702"/>
              <a:ext cx="112713" cy="47625"/>
            </a:xfrm>
            <a:custGeom>
              <a:avLst/>
              <a:gdLst>
                <a:gd name="T0" fmla="*/ 14 w 14"/>
                <a:gd name="T1" fmla="*/ 3 h 6"/>
                <a:gd name="T2" fmla="*/ 12 w 14"/>
                <a:gd name="T3" fmla="*/ 0 h 6"/>
                <a:gd name="T4" fmla="*/ 3 w 14"/>
                <a:gd name="T5" fmla="*/ 0 h 6"/>
                <a:gd name="T6" fmla="*/ 0 w 14"/>
                <a:gd name="T7" fmla="*/ 3 h 6"/>
                <a:gd name="T8" fmla="*/ 3 w 14"/>
                <a:gd name="T9" fmla="*/ 6 h 6"/>
                <a:gd name="T10" fmla="*/ 12 w 14"/>
                <a:gd name="T11" fmla="*/ 6 h 6"/>
                <a:gd name="T12" fmla="*/ 14 w 14"/>
                <a:gd name="T13" fmla="*/ 3 h 6"/>
                <a:gd name="T14" fmla="*/ 14 w 14"/>
                <a:gd name="T15" fmla="*/ 3 h 6"/>
                <a:gd name="T16" fmla="*/ 14 w 14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">
                  <a:moveTo>
                    <a:pt x="14" y="3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5"/>
                    <a:pt x="14" y="3"/>
                  </a:cubicBezTo>
                  <a:close/>
                  <a:moveTo>
                    <a:pt x="14" y="3"/>
                  </a:moveTo>
                  <a:cubicBezTo>
                    <a:pt x="14" y="3"/>
                    <a:pt x="14" y="3"/>
                    <a:pt x="14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/>
            <p:cNvSpPr>
              <a:spLocks noEditPoints="1"/>
            </p:cNvSpPr>
            <p:nvPr/>
          </p:nvSpPr>
          <p:spPr bwMode="auto">
            <a:xfrm>
              <a:off x="1835272" y="3495540"/>
              <a:ext cx="111126" cy="80963"/>
            </a:xfrm>
            <a:custGeom>
              <a:avLst/>
              <a:gdLst>
                <a:gd name="T0" fmla="*/ 10 w 14"/>
                <a:gd name="T1" fmla="*/ 1 h 10"/>
                <a:gd name="T2" fmla="*/ 2 w 14"/>
                <a:gd name="T3" fmla="*/ 5 h 10"/>
                <a:gd name="T4" fmla="*/ 1 w 14"/>
                <a:gd name="T5" fmla="*/ 9 h 10"/>
                <a:gd name="T6" fmla="*/ 4 w 14"/>
                <a:gd name="T7" fmla="*/ 10 h 10"/>
                <a:gd name="T8" fmla="*/ 5 w 14"/>
                <a:gd name="T9" fmla="*/ 10 h 10"/>
                <a:gd name="T10" fmla="*/ 13 w 14"/>
                <a:gd name="T11" fmla="*/ 6 h 10"/>
                <a:gd name="T12" fmla="*/ 14 w 14"/>
                <a:gd name="T13" fmla="*/ 2 h 10"/>
                <a:gd name="T14" fmla="*/ 10 w 14"/>
                <a:gd name="T15" fmla="*/ 1 h 10"/>
                <a:gd name="T16" fmla="*/ 10 w 14"/>
                <a:gd name="T17" fmla="*/ 1 h 10"/>
                <a:gd name="T18" fmla="*/ 10 w 14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0" y="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3"/>
                    <a:pt x="14" y="2"/>
                  </a:cubicBezTo>
                  <a:cubicBezTo>
                    <a:pt x="13" y="0"/>
                    <a:pt x="11" y="0"/>
                    <a:pt x="10" y="1"/>
                  </a:cubicBezTo>
                  <a:close/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2686176" y="3495540"/>
              <a:ext cx="112713" cy="80963"/>
            </a:xfrm>
            <a:custGeom>
              <a:avLst/>
              <a:gdLst>
                <a:gd name="T0" fmla="*/ 12 w 14"/>
                <a:gd name="T1" fmla="*/ 5 h 10"/>
                <a:gd name="T2" fmla="*/ 4 w 14"/>
                <a:gd name="T3" fmla="*/ 1 h 10"/>
                <a:gd name="T4" fmla="*/ 0 w 14"/>
                <a:gd name="T5" fmla="*/ 2 h 10"/>
                <a:gd name="T6" fmla="*/ 1 w 14"/>
                <a:gd name="T7" fmla="*/ 6 h 10"/>
                <a:gd name="T8" fmla="*/ 9 w 14"/>
                <a:gd name="T9" fmla="*/ 10 h 10"/>
                <a:gd name="T10" fmla="*/ 10 w 14"/>
                <a:gd name="T11" fmla="*/ 10 h 10"/>
                <a:gd name="T12" fmla="*/ 13 w 14"/>
                <a:gd name="T13" fmla="*/ 9 h 10"/>
                <a:gd name="T14" fmla="*/ 12 w 14"/>
                <a:gd name="T15" fmla="*/ 5 h 10"/>
                <a:gd name="T16" fmla="*/ 12 w 14"/>
                <a:gd name="T17" fmla="*/ 5 h 10"/>
                <a:gd name="T18" fmla="*/ 12 w 14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4" y="8"/>
                    <a:pt x="13" y="6"/>
                    <a:pt x="12" y="5"/>
                  </a:cubicBezTo>
                  <a:close/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/>
            <p:cNvSpPr>
              <a:spLocks noEditPoints="1"/>
            </p:cNvSpPr>
            <p:nvPr/>
          </p:nvSpPr>
          <p:spPr bwMode="auto">
            <a:xfrm>
              <a:off x="2749676" y="3271702"/>
              <a:ext cx="112713" cy="47625"/>
            </a:xfrm>
            <a:custGeom>
              <a:avLst/>
              <a:gdLst>
                <a:gd name="T0" fmla="*/ 11 w 14"/>
                <a:gd name="T1" fmla="*/ 0 h 6"/>
                <a:gd name="T2" fmla="*/ 2 w 14"/>
                <a:gd name="T3" fmla="*/ 0 h 6"/>
                <a:gd name="T4" fmla="*/ 0 w 14"/>
                <a:gd name="T5" fmla="*/ 3 h 6"/>
                <a:gd name="T6" fmla="*/ 2 w 14"/>
                <a:gd name="T7" fmla="*/ 6 h 6"/>
                <a:gd name="T8" fmla="*/ 11 w 14"/>
                <a:gd name="T9" fmla="*/ 6 h 6"/>
                <a:gd name="T10" fmla="*/ 14 w 14"/>
                <a:gd name="T11" fmla="*/ 3 h 6"/>
                <a:gd name="T12" fmla="*/ 11 w 14"/>
                <a:gd name="T13" fmla="*/ 0 h 6"/>
                <a:gd name="T14" fmla="*/ 11 w 14"/>
                <a:gd name="T15" fmla="*/ 0 h 6"/>
                <a:gd name="T16" fmla="*/ 11 w 1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4" y="5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 noEditPoints="1"/>
            </p:cNvSpPr>
            <p:nvPr/>
          </p:nvSpPr>
          <p:spPr bwMode="auto">
            <a:xfrm>
              <a:off x="2686176" y="3006590"/>
              <a:ext cx="112713" cy="88900"/>
            </a:xfrm>
            <a:custGeom>
              <a:avLst/>
              <a:gdLst>
                <a:gd name="T0" fmla="*/ 3 w 14"/>
                <a:gd name="T1" fmla="*/ 11 h 11"/>
                <a:gd name="T2" fmla="*/ 4 w 14"/>
                <a:gd name="T3" fmla="*/ 10 h 11"/>
                <a:gd name="T4" fmla="*/ 12 w 14"/>
                <a:gd name="T5" fmla="*/ 6 h 11"/>
                <a:gd name="T6" fmla="*/ 13 w 14"/>
                <a:gd name="T7" fmla="*/ 2 h 11"/>
                <a:gd name="T8" fmla="*/ 9 w 14"/>
                <a:gd name="T9" fmla="*/ 1 h 11"/>
                <a:gd name="T10" fmla="*/ 1 w 14"/>
                <a:gd name="T11" fmla="*/ 5 h 11"/>
                <a:gd name="T12" fmla="*/ 0 w 14"/>
                <a:gd name="T13" fmla="*/ 9 h 11"/>
                <a:gd name="T14" fmla="*/ 3 w 14"/>
                <a:gd name="T15" fmla="*/ 11 h 11"/>
                <a:gd name="T16" fmla="*/ 3 w 14"/>
                <a:gd name="T17" fmla="*/ 11 h 11"/>
                <a:gd name="T18" fmla="*/ 3 w 14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">
                  <a:moveTo>
                    <a:pt x="3" y="11"/>
                  </a:moveTo>
                  <a:cubicBezTo>
                    <a:pt x="3" y="11"/>
                    <a:pt x="4" y="11"/>
                    <a:pt x="4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4" y="3"/>
                    <a:pt x="13" y="2"/>
                  </a:cubicBezTo>
                  <a:cubicBezTo>
                    <a:pt x="12" y="1"/>
                    <a:pt x="10" y="0"/>
                    <a:pt x="9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2" y="11"/>
                    <a:pt x="3" y="11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3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"/>
            <p:cNvSpPr>
              <a:spLocks noEditPoints="1"/>
            </p:cNvSpPr>
            <p:nvPr/>
          </p:nvSpPr>
          <p:spPr bwMode="auto">
            <a:xfrm>
              <a:off x="2517900" y="2814502"/>
              <a:ext cx="87313" cy="112713"/>
            </a:xfrm>
            <a:custGeom>
              <a:avLst/>
              <a:gdLst>
                <a:gd name="T0" fmla="*/ 2 w 11"/>
                <a:gd name="T1" fmla="*/ 14 h 14"/>
                <a:gd name="T2" fmla="*/ 3 w 11"/>
                <a:gd name="T3" fmla="*/ 14 h 14"/>
                <a:gd name="T4" fmla="*/ 6 w 11"/>
                <a:gd name="T5" fmla="*/ 13 h 14"/>
                <a:gd name="T6" fmla="*/ 10 w 11"/>
                <a:gd name="T7" fmla="*/ 5 h 14"/>
                <a:gd name="T8" fmla="*/ 9 w 11"/>
                <a:gd name="T9" fmla="*/ 1 h 14"/>
                <a:gd name="T10" fmla="*/ 5 w 11"/>
                <a:gd name="T11" fmla="*/ 2 h 14"/>
                <a:gd name="T12" fmla="*/ 1 w 11"/>
                <a:gd name="T13" fmla="*/ 10 h 14"/>
                <a:gd name="T14" fmla="*/ 2 w 11"/>
                <a:gd name="T15" fmla="*/ 14 h 14"/>
                <a:gd name="T16" fmla="*/ 2 w 11"/>
                <a:gd name="T17" fmla="*/ 14 h 14"/>
                <a:gd name="T18" fmla="*/ 2 w 11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2" y="14"/>
                  </a:moveTo>
                  <a:cubicBezTo>
                    <a:pt x="2" y="14"/>
                    <a:pt x="3" y="14"/>
                    <a:pt x="3" y="14"/>
                  </a:cubicBezTo>
                  <a:cubicBezTo>
                    <a:pt x="4" y="14"/>
                    <a:pt x="5" y="14"/>
                    <a:pt x="6" y="1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0" y="2"/>
                    <a:pt x="9" y="1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2" y="14"/>
                  </a:cubicBezTo>
                  <a:close/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"/>
            <p:cNvSpPr>
              <a:spLocks noEditPoints="1"/>
            </p:cNvSpPr>
            <p:nvPr/>
          </p:nvSpPr>
          <p:spPr bwMode="auto">
            <a:xfrm>
              <a:off x="2260724" y="3103427"/>
              <a:ext cx="112713" cy="360363"/>
            </a:xfrm>
            <a:custGeom>
              <a:avLst/>
              <a:gdLst>
                <a:gd name="T0" fmla="*/ 3 w 14"/>
                <a:gd name="T1" fmla="*/ 41 h 45"/>
                <a:gd name="T2" fmla="*/ 7 w 14"/>
                <a:gd name="T3" fmla="*/ 45 h 45"/>
                <a:gd name="T4" fmla="*/ 11 w 14"/>
                <a:gd name="T5" fmla="*/ 41 h 45"/>
                <a:gd name="T6" fmla="*/ 14 w 14"/>
                <a:gd name="T7" fmla="*/ 21 h 45"/>
                <a:gd name="T8" fmla="*/ 14 w 14"/>
                <a:gd name="T9" fmla="*/ 17 h 45"/>
                <a:gd name="T10" fmla="*/ 14 w 14"/>
                <a:gd name="T11" fmla="*/ 6 h 45"/>
                <a:gd name="T12" fmla="*/ 7 w 14"/>
                <a:gd name="T13" fmla="*/ 0 h 45"/>
                <a:gd name="T14" fmla="*/ 0 w 14"/>
                <a:gd name="T15" fmla="*/ 6 h 45"/>
                <a:gd name="T16" fmla="*/ 0 w 14"/>
                <a:gd name="T17" fmla="*/ 17 h 45"/>
                <a:gd name="T18" fmla="*/ 0 w 14"/>
                <a:gd name="T19" fmla="*/ 21 h 45"/>
                <a:gd name="T20" fmla="*/ 3 w 14"/>
                <a:gd name="T21" fmla="*/ 41 h 45"/>
                <a:gd name="T22" fmla="*/ 3 w 14"/>
                <a:gd name="T23" fmla="*/ 41 h 45"/>
                <a:gd name="T24" fmla="*/ 3 w 14"/>
                <a:gd name="T25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45">
                  <a:moveTo>
                    <a:pt x="3" y="41"/>
                  </a:moveTo>
                  <a:cubicBezTo>
                    <a:pt x="3" y="44"/>
                    <a:pt x="5" y="45"/>
                    <a:pt x="7" y="45"/>
                  </a:cubicBezTo>
                  <a:cubicBezTo>
                    <a:pt x="9" y="45"/>
                    <a:pt x="11" y="44"/>
                    <a:pt x="11" y="4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9"/>
                    <a:pt x="14" y="18"/>
                    <a:pt x="14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lnTo>
                    <a:pt x="3" y="41"/>
                  </a:lnTo>
                  <a:close/>
                  <a:moveTo>
                    <a:pt x="3" y="41"/>
                  </a:moveTo>
                  <a:cubicBezTo>
                    <a:pt x="3" y="41"/>
                    <a:pt x="3" y="41"/>
                    <a:pt x="3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2260724" y="3503478"/>
              <a:ext cx="112713" cy="120650"/>
            </a:xfrm>
            <a:custGeom>
              <a:avLst/>
              <a:gdLst>
                <a:gd name="T0" fmla="*/ 7 w 14"/>
                <a:gd name="T1" fmla="*/ 0 h 15"/>
                <a:gd name="T2" fmla="*/ 0 w 14"/>
                <a:gd name="T3" fmla="*/ 8 h 15"/>
                <a:gd name="T4" fmla="*/ 7 w 14"/>
                <a:gd name="T5" fmla="*/ 15 h 15"/>
                <a:gd name="T6" fmla="*/ 14 w 14"/>
                <a:gd name="T7" fmla="*/ 8 h 15"/>
                <a:gd name="T8" fmla="*/ 7 w 14"/>
                <a:gd name="T9" fmla="*/ 0 h 15"/>
                <a:gd name="T10" fmla="*/ 7 w 14"/>
                <a:gd name="T11" fmla="*/ 0 h 15"/>
                <a:gd name="T12" fmla="*/ 7 w 1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4" y="12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260209" y="4332504"/>
            <a:ext cx="631515" cy="621852"/>
            <a:chOff x="5488936" y="2853058"/>
            <a:chExt cx="912540" cy="953134"/>
          </a:xfrm>
          <a:solidFill>
            <a:schemeClr val="accent2"/>
          </a:solidFill>
        </p:grpSpPr>
        <p:sp>
          <p:nvSpPr>
            <p:cNvPr id="103" name="Freeform 20"/>
            <p:cNvSpPr>
              <a:spLocks noEditPoints="1"/>
            </p:cNvSpPr>
            <p:nvPr/>
          </p:nvSpPr>
          <p:spPr bwMode="auto">
            <a:xfrm>
              <a:off x="5645232" y="3024199"/>
              <a:ext cx="395767" cy="81623"/>
            </a:xfrm>
            <a:custGeom>
              <a:avLst/>
              <a:gdLst>
                <a:gd name="T0" fmla="*/ 58 w 65"/>
                <a:gd name="T1" fmla="*/ 0 h 13"/>
                <a:gd name="T2" fmla="*/ 6 w 65"/>
                <a:gd name="T3" fmla="*/ 0 h 13"/>
                <a:gd name="T4" fmla="*/ 0 w 65"/>
                <a:gd name="T5" fmla="*/ 7 h 13"/>
                <a:gd name="T6" fmla="*/ 6 w 65"/>
                <a:gd name="T7" fmla="*/ 13 h 13"/>
                <a:gd name="T8" fmla="*/ 58 w 65"/>
                <a:gd name="T9" fmla="*/ 13 h 13"/>
                <a:gd name="T10" fmla="*/ 65 w 65"/>
                <a:gd name="T11" fmla="*/ 7 h 13"/>
                <a:gd name="T12" fmla="*/ 58 w 65"/>
                <a:gd name="T13" fmla="*/ 0 h 13"/>
                <a:gd name="T14" fmla="*/ 58 w 65"/>
                <a:gd name="T15" fmla="*/ 0 h 13"/>
                <a:gd name="T16" fmla="*/ 58 w 6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3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13"/>
                    <a:pt x="65" y="10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lose/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/>
            <p:cNvSpPr>
              <a:spLocks noEditPoints="1"/>
            </p:cNvSpPr>
            <p:nvPr/>
          </p:nvSpPr>
          <p:spPr bwMode="auto">
            <a:xfrm>
              <a:off x="5645232" y="3182177"/>
              <a:ext cx="395767" cy="89521"/>
            </a:xfrm>
            <a:custGeom>
              <a:avLst/>
              <a:gdLst>
                <a:gd name="T0" fmla="*/ 65 w 65"/>
                <a:gd name="T1" fmla="*/ 7 h 14"/>
                <a:gd name="T2" fmla="*/ 58 w 65"/>
                <a:gd name="T3" fmla="*/ 0 h 14"/>
                <a:gd name="T4" fmla="*/ 6 w 65"/>
                <a:gd name="T5" fmla="*/ 0 h 14"/>
                <a:gd name="T6" fmla="*/ 0 w 65"/>
                <a:gd name="T7" fmla="*/ 7 h 14"/>
                <a:gd name="T8" fmla="*/ 6 w 65"/>
                <a:gd name="T9" fmla="*/ 14 h 14"/>
                <a:gd name="T10" fmla="*/ 58 w 65"/>
                <a:gd name="T11" fmla="*/ 14 h 14"/>
                <a:gd name="T12" fmla="*/ 65 w 65"/>
                <a:gd name="T13" fmla="*/ 7 h 14"/>
                <a:gd name="T14" fmla="*/ 65 w 65"/>
                <a:gd name="T15" fmla="*/ 7 h 14"/>
                <a:gd name="T16" fmla="*/ 65 w 65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65" y="7"/>
                  </a:moveTo>
                  <a:cubicBezTo>
                    <a:pt x="65" y="3"/>
                    <a:pt x="62" y="0"/>
                    <a:pt x="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2" y="14"/>
                    <a:pt x="65" y="11"/>
                    <a:pt x="65" y="7"/>
                  </a:cubicBezTo>
                  <a:close/>
                  <a:moveTo>
                    <a:pt x="65" y="7"/>
                  </a:moveTo>
                  <a:cubicBezTo>
                    <a:pt x="65" y="7"/>
                    <a:pt x="65" y="7"/>
                    <a:pt x="65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/>
            <p:cNvSpPr>
              <a:spLocks noEditPoints="1"/>
            </p:cNvSpPr>
            <p:nvPr/>
          </p:nvSpPr>
          <p:spPr bwMode="auto">
            <a:xfrm>
              <a:off x="5645232" y="3348052"/>
              <a:ext cx="236956" cy="89521"/>
            </a:xfrm>
            <a:custGeom>
              <a:avLst/>
              <a:gdLst>
                <a:gd name="T0" fmla="*/ 32 w 39"/>
                <a:gd name="T1" fmla="*/ 14 h 14"/>
                <a:gd name="T2" fmla="*/ 39 w 39"/>
                <a:gd name="T3" fmla="*/ 7 h 14"/>
                <a:gd name="T4" fmla="*/ 32 w 39"/>
                <a:gd name="T5" fmla="*/ 0 h 14"/>
                <a:gd name="T6" fmla="*/ 6 w 39"/>
                <a:gd name="T7" fmla="*/ 0 h 14"/>
                <a:gd name="T8" fmla="*/ 0 w 39"/>
                <a:gd name="T9" fmla="*/ 7 h 14"/>
                <a:gd name="T10" fmla="*/ 6 w 39"/>
                <a:gd name="T11" fmla="*/ 14 h 14"/>
                <a:gd name="T12" fmla="*/ 32 w 39"/>
                <a:gd name="T13" fmla="*/ 14 h 14"/>
                <a:gd name="T14" fmla="*/ 32 w 39"/>
                <a:gd name="T15" fmla="*/ 14 h 14"/>
                <a:gd name="T16" fmla="*/ 32 w 3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4">
                  <a:moveTo>
                    <a:pt x="32" y="14"/>
                  </a:moveTo>
                  <a:cubicBezTo>
                    <a:pt x="36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lnTo>
                    <a:pt x="32" y="14"/>
                  </a:ln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/>
            <p:cNvSpPr>
              <a:spLocks noEditPoints="1"/>
            </p:cNvSpPr>
            <p:nvPr/>
          </p:nvSpPr>
          <p:spPr bwMode="auto">
            <a:xfrm>
              <a:off x="5488936" y="2853058"/>
              <a:ext cx="705824" cy="953134"/>
            </a:xfrm>
            <a:custGeom>
              <a:avLst/>
              <a:gdLst>
                <a:gd name="T0" fmla="*/ 110 w 116"/>
                <a:gd name="T1" fmla="*/ 115 h 150"/>
                <a:gd name="T2" fmla="*/ 103 w 116"/>
                <a:gd name="T3" fmla="*/ 120 h 150"/>
                <a:gd name="T4" fmla="*/ 103 w 116"/>
                <a:gd name="T5" fmla="*/ 137 h 150"/>
                <a:gd name="T6" fmla="*/ 14 w 116"/>
                <a:gd name="T7" fmla="*/ 137 h 150"/>
                <a:gd name="T8" fmla="*/ 14 w 116"/>
                <a:gd name="T9" fmla="*/ 14 h 150"/>
                <a:gd name="T10" fmla="*/ 103 w 116"/>
                <a:gd name="T11" fmla="*/ 14 h 150"/>
                <a:gd name="T12" fmla="*/ 103 w 116"/>
                <a:gd name="T13" fmla="*/ 41 h 150"/>
                <a:gd name="T14" fmla="*/ 116 w 116"/>
                <a:gd name="T15" fmla="*/ 17 h 150"/>
                <a:gd name="T16" fmla="*/ 116 w 116"/>
                <a:gd name="T17" fmla="*/ 7 h 150"/>
                <a:gd name="T18" fmla="*/ 109 w 116"/>
                <a:gd name="T19" fmla="*/ 0 h 150"/>
                <a:gd name="T20" fmla="*/ 7 w 116"/>
                <a:gd name="T21" fmla="*/ 0 h 150"/>
                <a:gd name="T22" fmla="*/ 0 w 116"/>
                <a:gd name="T23" fmla="*/ 7 h 150"/>
                <a:gd name="T24" fmla="*/ 0 w 116"/>
                <a:gd name="T25" fmla="*/ 144 h 150"/>
                <a:gd name="T26" fmla="*/ 7 w 116"/>
                <a:gd name="T27" fmla="*/ 150 h 150"/>
                <a:gd name="T28" fmla="*/ 109 w 116"/>
                <a:gd name="T29" fmla="*/ 150 h 150"/>
                <a:gd name="T30" fmla="*/ 116 w 116"/>
                <a:gd name="T31" fmla="*/ 144 h 150"/>
                <a:gd name="T32" fmla="*/ 116 w 116"/>
                <a:gd name="T33" fmla="*/ 106 h 150"/>
                <a:gd name="T34" fmla="*/ 113 w 116"/>
                <a:gd name="T35" fmla="*/ 112 h 150"/>
                <a:gd name="T36" fmla="*/ 110 w 116"/>
                <a:gd name="T37" fmla="*/ 115 h 150"/>
                <a:gd name="T38" fmla="*/ 110 w 116"/>
                <a:gd name="T39" fmla="*/ 115 h 150"/>
                <a:gd name="T40" fmla="*/ 110 w 116"/>
                <a:gd name="T41" fmla="*/ 11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50">
                  <a:moveTo>
                    <a:pt x="110" y="115"/>
                  </a:moveTo>
                  <a:cubicBezTo>
                    <a:pt x="103" y="120"/>
                    <a:pt x="103" y="120"/>
                    <a:pt x="103" y="120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3"/>
                    <a:pt x="113" y="0"/>
                    <a:pt x="10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3" y="150"/>
                    <a:pt x="7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3" y="150"/>
                    <a:pt x="116" y="147"/>
                    <a:pt x="116" y="144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2" y="113"/>
                    <a:pt x="111" y="114"/>
                    <a:pt x="110" y="115"/>
                  </a:cubicBezTo>
                  <a:close/>
                  <a:moveTo>
                    <a:pt x="110" y="115"/>
                  </a:moveTo>
                  <a:cubicBezTo>
                    <a:pt x="110" y="115"/>
                    <a:pt x="110" y="115"/>
                    <a:pt x="110" y="1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/>
            <p:cNvSpPr>
              <a:spLocks noEditPoints="1"/>
            </p:cNvSpPr>
            <p:nvPr/>
          </p:nvSpPr>
          <p:spPr bwMode="auto">
            <a:xfrm>
              <a:off x="5962856" y="2947842"/>
              <a:ext cx="438620" cy="697737"/>
            </a:xfrm>
            <a:custGeom>
              <a:avLst/>
              <a:gdLst>
                <a:gd name="T0" fmla="*/ 72 w 72"/>
                <a:gd name="T1" fmla="*/ 17 h 110"/>
                <a:gd name="T2" fmla="*/ 62 w 72"/>
                <a:gd name="T3" fmla="*/ 5 h 110"/>
                <a:gd name="T4" fmla="*/ 47 w 72"/>
                <a:gd name="T5" fmla="*/ 2 h 110"/>
                <a:gd name="T6" fmla="*/ 45 w 72"/>
                <a:gd name="T7" fmla="*/ 4 h 110"/>
                <a:gd name="T8" fmla="*/ 2 w 72"/>
                <a:gd name="T9" fmla="*/ 78 h 110"/>
                <a:gd name="T10" fmla="*/ 2 w 72"/>
                <a:gd name="T11" fmla="*/ 79 h 110"/>
                <a:gd name="T12" fmla="*/ 0 w 72"/>
                <a:gd name="T13" fmla="*/ 106 h 110"/>
                <a:gd name="T14" fmla="*/ 2 w 72"/>
                <a:gd name="T15" fmla="*/ 109 h 110"/>
                <a:gd name="T16" fmla="*/ 6 w 72"/>
                <a:gd name="T17" fmla="*/ 109 h 110"/>
                <a:gd name="T18" fmla="*/ 28 w 72"/>
                <a:gd name="T19" fmla="*/ 94 h 110"/>
                <a:gd name="T20" fmla="*/ 29 w 72"/>
                <a:gd name="T21" fmla="*/ 93 h 110"/>
                <a:gd name="T22" fmla="*/ 72 w 72"/>
                <a:gd name="T23" fmla="*/ 19 h 110"/>
                <a:gd name="T24" fmla="*/ 72 w 72"/>
                <a:gd name="T25" fmla="*/ 17 h 110"/>
                <a:gd name="T26" fmla="*/ 14 w 72"/>
                <a:gd name="T27" fmla="*/ 97 h 110"/>
                <a:gd name="T28" fmla="*/ 10 w 72"/>
                <a:gd name="T29" fmla="*/ 95 h 110"/>
                <a:gd name="T30" fmla="*/ 6 w 72"/>
                <a:gd name="T31" fmla="*/ 93 h 110"/>
                <a:gd name="T32" fmla="*/ 7 w 72"/>
                <a:gd name="T33" fmla="*/ 85 h 110"/>
                <a:gd name="T34" fmla="*/ 15 w 72"/>
                <a:gd name="T35" fmla="*/ 87 h 110"/>
                <a:gd name="T36" fmla="*/ 21 w 72"/>
                <a:gd name="T37" fmla="*/ 93 h 110"/>
                <a:gd name="T38" fmla="*/ 14 w 72"/>
                <a:gd name="T39" fmla="*/ 97 h 110"/>
                <a:gd name="T40" fmla="*/ 14 w 72"/>
                <a:gd name="T41" fmla="*/ 97 h 110"/>
                <a:gd name="T42" fmla="*/ 14 w 72"/>
                <a:gd name="T43" fmla="*/ 9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110">
                  <a:moveTo>
                    <a:pt x="72" y="17"/>
                  </a:moveTo>
                  <a:cubicBezTo>
                    <a:pt x="72" y="16"/>
                    <a:pt x="71" y="11"/>
                    <a:pt x="62" y="5"/>
                  </a:cubicBezTo>
                  <a:cubicBezTo>
                    <a:pt x="53" y="0"/>
                    <a:pt x="48" y="2"/>
                    <a:pt x="47" y="2"/>
                  </a:cubicBezTo>
                  <a:cubicBezTo>
                    <a:pt x="46" y="2"/>
                    <a:pt x="46" y="3"/>
                    <a:pt x="45" y="4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9"/>
                    <a:pt x="2" y="79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9"/>
                  </a:cubicBezTo>
                  <a:cubicBezTo>
                    <a:pt x="3" y="110"/>
                    <a:pt x="5" y="110"/>
                    <a:pt x="6" y="109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9" y="94"/>
                    <a:pt x="29" y="9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2" y="17"/>
                    <a:pt x="72" y="17"/>
                  </a:cubicBezTo>
                  <a:close/>
                  <a:moveTo>
                    <a:pt x="14" y="97"/>
                  </a:moveTo>
                  <a:cubicBezTo>
                    <a:pt x="13" y="96"/>
                    <a:pt x="12" y="95"/>
                    <a:pt x="10" y="95"/>
                  </a:cubicBezTo>
                  <a:cubicBezTo>
                    <a:pt x="9" y="94"/>
                    <a:pt x="8" y="93"/>
                    <a:pt x="6" y="93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9" y="85"/>
                    <a:pt x="11" y="86"/>
                    <a:pt x="15" y="87"/>
                  </a:cubicBezTo>
                  <a:cubicBezTo>
                    <a:pt x="18" y="89"/>
                    <a:pt x="20" y="91"/>
                    <a:pt x="21" y="93"/>
                  </a:cubicBezTo>
                  <a:lnTo>
                    <a:pt x="14" y="97"/>
                  </a:lnTo>
                  <a:close/>
                  <a:moveTo>
                    <a:pt x="14" y="97"/>
                  </a:moveTo>
                  <a:cubicBezTo>
                    <a:pt x="14" y="97"/>
                    <a:pt x="14" y="97"/>
                    <a:pt x="14" y="9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/>
            <p:cNvSpPr>
              <a:spLocks noEditPoints="1"/>
            </p:cNvSpPr>
            <p:nvPr/>
          </p:nvSpPr>
          <p:spPr bwMode="auto">
            <a:xfrm>
              <a:off x="5609952" y="3506040"/>
              <a:ext cx="335268" cy="184308"/>
            </a:xfrm>
            <a:custGeom>
              <a:avLst/>
              <a:gdLst>
                <a:gd name="T0" fmla="*/ 28 w 55"/>
                <a:gd name="T1" fmla="*/ 20 h 29"/>
                <a:gd name="T2" fmla="*/ 31 w 55"/>
                <a:gd name="T3" fmla="*/ 23 h 29"/>
                <a:gd name="T4" fmla="*/ 34 w 55"/>
                <a:gd name="T5" fmla="*/ 22 h 29"/>
                <a:gd name="T6" fmla="*/ 51 w 55"/>
                <a:gd name="T7" fmla="*/ 22 h 29"/>
                <a:gd name="T8" fmla="*/ 51 w 55"/>
                <a:gd name="T9" fmla="*/ 17 h 29"/>
                <a:gd name="T10" fmla="*/ 33 w 55"/>
                <a:gd name="T11" fmla="*/ 16 h 29"/>
                <a:gd name="T12" fmla="*/ 33 w 55"/>
                <a:gd name="T13" fmla="*/ 15 h 29"/>
                <a:gd name="T14" fmla="*/ 28 w 55"/>
                <a:gd name="T15" fmla="*/ 13 h 29"/>
                <a:gd name="T16" fmla="*/ 28 w 55"/>
                <a:gd name="T17" fmla="*/ 12 h 29"/>
                <a:gd name="T18" fmla="*/ 26 w 55"/>
                <a:gd name="T19" fmla="*/ 11 h 29"/>
                <a:gd name="T20" fmla="*/ 28 w 55"/>
                <a:gd name="T21" fmla="*/ 1 h 29"/>
                <a:gd name="T22" fmla="*/ 26 w 55"/>
                <a:gd name="T23" fmla="*/ 0 h 29"/>
                <a:gd name="T24" fmla="*/ 17 w 55"/>
                <a:gd name="T25" fmla="*/ 6 h 29"/>
                <a:gd name="T26" fmla="*/ 2 w 55"/>
                <a:gd name="T27" fmla="*/ 23 h 29"/>
                <a:gd name="T28" fmla="*/ 7 w 55"/>
                <a:gd name="T29" fmla="*/ 26 h 29"/>
                <a:gd name="T30" fmla="*/ 20 w 55"/>
                <a:gd name="T31" fmla="*/ 10 h 29"/>
                <a:gd name="T32" fmla="*/ 16 w 55"/>
                <a:gd name="T33" fmla="*/ 16 h 29"/>
                <a:gd name="T34" fmla="*/ 21 w 55"/>
                <a:gd name="T35" fmla="*/ 19 h 29"/>
                <a:gd name="T36" fmla="*/ 22 w 55"/>
                <a:gd name="T37" fmla="*/ 17 h 29"/>
                <a:gd name="T38" fmla="*/ 22 w 55"/>
                <a:gd name="T39" fmla="*/ 18 h 29"/>
                <a:gd name="T40" fmla="*/ 22 w 55"/>
                <a:gd name="T41" fmla="*/ 18 h 29"/>
                <a:gd name="T42" fmla="*/ 22 w 55"/>
                <a:gd name="T43" fmla="*/ 19 h 29"/>
                <a:gd name="T44" fmla="*/ 27 w 55"/>
                <a:gd name="T45" fmla="*/ 20 h 29"/>
                <a:gd name="T46" fmla="*/ 28 w 55"/>
                <a:gd name="T47" fmla="*/ 19 h 29"/>
                <a:gd name="T48" fmla="*/ 28 w 55"/>
                <a:gd name="T49" fmla="*/ 20 h 29"/>
                <a:gd name="T50" fmla="*/ 28 w 55"/>
                <a:gd name="T51" fmla="*/ 20 h 29"/>
                <a:gd name="T52" fmla="*/ 28 w 55"/>
                <a:gd name="T5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9">
                  <a:moveTo>
                    <a:pt x="28" y="20"/>
                  </a:moveTo>
                  <a:cubicBezTo>
                    <a:pt x="28" y="22"/>
                    <a:pt x="29" y="22"/>
                    <a:pt x="31" y="23"/>
                  </a:cubicBezTo>
                  <a:cubicBezTo>
                    <a:pt x="32" y="23"/>
                    <a:pt x="33" y="22"/>
                    <a:pt x="34" y="22"/>
                  </a:cubicBezTo>
                  <a:cubicBezTo>
                    <a:pt x="39" y="19"/>
                    <a:pt x="46" y="22"/>
                    <a:pt x="51" y="22"/>
                  </a:cubicBezTo>
                  <a:cubicBezTo>
                    <a:pt x="55" y="22"/>
                    <a:pt x="55" y="17"/>
                    <a:pt x="51" y="17"/>
                  </a:cubicBezTo>
                  <a:cubicBezTo>
                    <a:pt x="45" y="17"/>
                    <a:pt x="40" y="15"/>
                    <a:pt x="33" y="16"/>
                  </a:cubicBezTo>
                  <a:cubicBezTo>
                    <a:pt x="33" y="16"/>
                    <a:pt x="33" y="16"/>
                    <a:pt x="33" y="15"/>
                  </a:cubicBezTo>
                  <a:cubicBezTo>
                    <a:pt x="31" y="13"/>
                    <a:pt x="30" y="12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1"/>
                    <a:pt x="27" y="11"/>
                    <a:pt x="26" y="11"/>
                  </a:cubicBezTo>
                  <a:cubicBezTo>
                    <a:pt x="28" y="8"/>
                    <a:pt x="29" y="4"/>
                    <a:pt x="28" y="1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2" y="0"/>
                    <a:pt x="20" y="4"/>
                    <a:pt x="17" y="6"/>
                  </a:cubicBezTo>
                  <a:cubicBezTo>
                    <a:pt x="12" y="11"/>
                    <a:pt x="7" y="17"/>
                    <a:pt x="2" y="23"/>
                  </a:cubicBezTo>
                  <a:cubicBezTo>
                    <a:pt x="0" y="26"/>
                    <a:pt x="5" y="29"/>
                    <a:pt x="7" y="26"/>
                  </a:cubicBezTo>
                  <a:cubicBezTo>
                    <a:pt x="11" y="21"/>
                    <a:pt x="15" y="15"/>
                    <a:pt x="20" y="10"/>
                  </a:cubicBezTo>
                  <a:cubicBezTo>
                    <a:pt x="19" y="12"/>
                    <a:pt x="18" y="14"/>
                    <a:pt x="16" y="16"/>
                  </a:cubicBezTo>
                  <a:cubicBezTo>
                    <a:pt x="15" y="19"/>
                    <a:pt x="19" y="21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7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1" y="21"/>
                    <a:pt x="25" y="23"/>
                    <a:pt x="27" y="20"/>
                  </a:cubicBezTo>
                  <a:cubicBezTo>
                    <a:pt x="27" y="20"/>
                    <a:pt x="27" y="19"/>
                    <a:pt x="28" y="19"/>
                  </a:cubicBezTo>
                  <a:cubicBezTo>
                    <a:pt x="28" y="19"/>
                    <a:pt x="28" y="20"/>
                    <a:pt x="28" y="20"/>
                  </a:cubicBezTo>
                  <a:close/>
                  <a:moveTo>
                    <a:pt x="28" y="20"/>
                  </a:moveTo>
                  <a:cubicBezTo>
                    <a:pt x="28" y="20"/>
                    <a:pt x="28" y="20"/>
                    <a:pt x="28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898560" y="2729041"/>
            <a:ext cx="295461" cy="362985"/>
            <a:chOff x="-1363663" y="3379788"/>
            <a:chExt cx="1131888" cy="1562100"/>
          </a:xfrm>
          <a:solidFill>
            <a:schemeClr val="accent4"/>
          </a:solidFill>
        </p:grpSpPr>
        <p:sp>
          <p:nvSpPr>
            <p:cNvPr id="110" name="Freeform 33"/>
            <p:cNvSpPr>
              <a:spLocks noEditPoints="1"/>
            </p:cNvSpPr>
            <p:nvPr/>
          </p:nvSpPr>
          <p:spPr bwMode="auto">
            <a:xfrm>
              <a:off x="-1363663" y="3379788"/>
              <a:ext cx="1131888" cy="1562100"/>
            </a:xfrm>
            <a:custGeom>
              <a:avLst/>
              <a:gdLst>
                <a:gd name="T0" fmla="*/ 280 w 299"/>
                <a:gd name="T1" fmla="*/ 244 h 413"/>
                <a:gd name="T2" fmla="*/ 260 w 299"/>
                <a:gd name="T3" fmla="*/ 159 h 413"/>
                <a:gd name="T4" fmla="*/ 283 w 299"/>
                <a:gd name="T5" fmla="*/ 72 h 413"/>
                <a:gd name="T6" fmla="*/ 284 w 299"/>
                <a:gd name="T7" fmla="*/ 65 h 413"/>
                <a:gd name="T8" fmla="*/ 181 w 299"/>
                <a:gd name="T9" fmla="*/ 25 h 413"/>
                <a:gd name="T10" fmla="*/ 168 w 299"/>
                <a:gd name="T11" fmla="*/ 170 h 413"/>
                <a:gd name="T12" fmla="*/ 151 w 299"/>
                <a:gd name="T13" fmla="*/ 145 h 413"/>
                <a:gd name="T14" fmla="*/ 111 w 299"/>
                <a:gd name="T15" fmla="*/ 47 h 413"/>
                <a:gd name="T16" fmla="*/ 174 w 299"/>
                <a:gd name="T17" fmla="*/ 42 h 413"/>
                <a:gd name="T18" fmla="*/ 173 w 299"/>
                <a:gd name="T19" fmla="*/ 22 h 413"/>
                <a:gd name="T20" fmla="*/ 189 w 299"/>
                <a:gd name="T21" fmla="*/ 18 h 413"/>
                <a:gd name="T22" fmla="*/ 87 w 299"/>
                <a:gd name="T23" fmla="*/ 58 h 413"/>
                <a:gd name="T24" fmla="*/ 88 w 299"/>
                <a:gd name="T25" fmla="*/ 64 h 413"/>
                <a:gd name="T26" fmla="*/ 84 w 299"/>
                <a:gd name="T27" fmla="*/ 210 h 413"/>
                <a:gd name="T28" fmla="*/ 58 w 299"/>
                <a:gd name="T29" fmla="*/ 248 h 413"/>
                <a:gd name="T30" fmla="*/ 0 w 299"/>
                <a:gd name="T31" fmla="*/ 254 h 413"/>
                <a:gd name="T32" fmla="*/ 106 w 299"/>
                <a:gd name="T33" fmla="*/ 396 h 413"/>
                <a:gd name="T34" fmla="*/ 252 w 299"/>
                <a:gd name="T35" fmla="*/ 355 h 413"/>
                <a:gd name="T36" fmla="*/ 285 w 299"/>
                <a:gd name="T37" fmla="*/ 294 h 413"/>
                <a:gd name="T38" fmla="*/ 24 w 299"/>
                <a:gd name="T39" fmla="*/ 264 h 413"/>
                <a:gd name="T40" fmla="*/ 45 w 299"/>
                <a:gd name="T41" fmla="*/ 275 h 413"/>
                <a:gd name="T42" fmla="*/ 190 w 299"/>
                <a:gd name="T43" fmla="*/ 119 h 413"/>
                <a:gd name="T44" fmla="*/ 231 w 299"/>
                <a:gd name="T45" fmla="*/ 128 h 413"/>
                <a:gd name="T46" fmla="*/ 191 w 299"/>
                <a:gd name="T47" fmla="*/ 110 h 413"/>
                <a:gd name="T48" fmla="*/ 211 w 299"/>
                <a:gd name="T49" fmla="*/ 31 h 413"/>
                <a:gd name="T50" fmla="*/ 261 w 299"/>
                <a:gd name="T51" fmla="*/ 82 h 413"/>
                <a:gd name="T52" fmla="*/ 181 w 299"/>
                <a:gd name="T53" fmla="*/ 163 h 413"/>
                <a:gd name="T54" fmla="*/ 141 w 299"/>
                <a:gd name="T55" fmla="*/ 146 h 413"/>
                <a:gd name="T56" fmla="*/ 140 w 299"/>
                <a:gd name="T57" fmla="*/ 145 h 413"/>
                <a:gd name="T58" fmla="*/ 270 w 299"/>
                <a:gd name="T59" fmla="*/ 329 h 413"/>
                <a:gd name="T60" fmla="*/ 98 w 299"/>
                <a:gd name="T61" fmla="*/ 368 h 413"/>
                <a:gd name="T62" fmla="*/ 102 w 299"/>
                <a:gd name="T63" fmla="*/ 219 h 413"/>
                <a:gd name="T64" fmla="*/ 152 w 299"/>
                <a:gd name="T65" fmla="*/ 188 h 413"/>
                <a:gd name="T66" fmla="*/ 224 w 299"/>
                <a:gd name="T67" fmla="*/ 166 h 413"/>
                <a:gd name="T68" fmla="*/ 225 w 299"/>
                <a:gd name="T69" fmla="*/ 166 h 413"/>
                <a:gd name="T70" fmla="*/ 247 w 299"/>
                <a:gd name="T71" fmla="*/ 171 h 413"/>
                <a:gd name="T72" fmla="*/ 244 w 299"/>
                <a:gd name="T73" fmla="*/ 199 h 413"/>
                <a:gd name="T74" fmla="*/ 262 w 299"/>
                <a:gd name="T75" fmla="*/ 244 h 413"/>
                <a:gd name="T76" fmla="*/ 268 w 299"/>
                <a:gd name="T77" fmla="*/ 291 h 413"/>
                <a:gd name="T78" fmla="*/ 270 w 299"/>
                <a:gd name="T79" fmla="*/ 329 h 413"/>
                <a:gd name="T80" fmla="*/ 270 w 299"/>
                <a:gd name="T81" fmla="*/ 32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9" h="413">
                  <a:moveTo>
                    <a:pt x="285" y="294"/>
                  </a:moveTo>
                  <a:cubicBezTo>
                    <a:pt x="294" y="277"/>
                    <a:pt x="294" y="257"/>
                    <a:pt x="280" y="244"/>
                  </a:cubicBezTo>
                  <a:cubicBezTo>
                    <a:pt x="286" y="225"/>
                    <a:pt x="281" y="201"/>
                    <a:pt x="262" y="194"/>
                  </a:cubicBezTo>
                  <a:cubicBezTo>
                    <a:pt x="265" y="183"/>
                    <a:pt x="266" y="170"/>
                    <a:pt x="260" y="159"/>
                  </a:cubicBezTo>
                  <a:cubicBezTo>
                    <a:pt x="255" y="150"/>
                    <a:pt x="243" y="147"/>
                    <a:pt x="233" y="148"/>
                  </a:cubicBezTo>
                  <a:cubicBezTo>
                    <a:pt x="244" y="124"/>
                    <a:pt x="261" y="93"/>
                    <a:pt x="283" y="72"/>
                  </a:cubicBezTo>
                  <a:cubicBezTo>
                    <a:pt x="286" y="69"/>
                    <a:pt x="286" y="69"/>
                    <a:pt x="286" y="69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2" y="63"/>
                    <a:pt x="239" y="7"/>
                    <a:pt x="185" y="24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1" y="30"/>
                    <a:pt x="188" y="127"/>
                    <a:pt x="168" y="170"/>
                  </a:cubicBezTo>
                  <a:cubicBezTo>
                    <a:pt x="166" y="171"/>
                    <a:pt x="164" y="172"/>
                    <a:pt x="162" y="173"/>
                  </a:cubicBezTo>
                  <a:cubicBezTo>
                    <a:pt x="159" y="164"/>
                    <a:pt x="156" y="154"/>
                    <a:pt x="151" y="145"/>
                  </a:cubicBezTo>
                  <a:cubicBezTo>
                    <a:pt x="142" y="125"/>
                    <a:pt x="129" y="98"/>
                    <a:pt x="110" y="74"/>
                  </a:cubicBezTo>
                  <a:cubicBezTo>
                    <a:pt x="119" y="67"/>
                    <a:pt x="114" y="54"/>
                    <a:pt x="111" y="47"/>
                  </a:cubicBezTo>
                  <a:cubicBezTo>
                    <a:pt x="123" y="37"/>
                    <a:pt x="140" y="26"/>
                    <a:pt x="160" y="24"/>
                  </a:cubicBezTo>
                  <a:cubicBezTo>
                    <a:pt x="162" y="29"/>
                    <a:pt x="166" y="39"/>
                    <a:pt x="174" y="42"/>
                  </a:cubicBezTo>
                  <a:cubicBezTo>
                    <a:pt x="174" y="34"/>
                    <a:pt x="174" y="30"/>
                    <a:pt x="174" y="30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4" y="19"/>
                    <a:pt x="186" y="18"/>
                    <a:pt x="189" y="18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32" y="0"/>
                    <a:pt x="89" y="55"/>
                    <a:pt x="87" y="58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111" y="87"/>
                    <a:pt x="129" y="120"/>
                    <a:pt x="140" y="145"/>
                  </a:cubicBezTo>
                  <a:cubicBezTo>
                    <a:pt x="107" y="156"/>
                    <a:pt x="95" y="185"/>
                    <a:pt x="84" y="210"/>
                  </a:cubicBezTo>
                  <a:cubicBezTo>
                    <a:pt x="77" y="228"/>
                    <a:pt x="70" y="243"/>
                    <a:pt x="58" y="249"/>
                  </a:cubicBezTo>
                  <a:cubicBezTo>
                    <a:pt x="58" y="248"/>
                    <a:pt x="58" y="248"/>
                    <a:pt x="58" y="248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52" y="413"/>
                    <a:pt x="52" y="413"/>
                    <a:pt x="52" y="413"/>
                  </a:cubicBezTo>
                  <a:cubicBezTo>
                    <a:pt x="106" y="396"/>
                    <a:pt x="106" y="396"/>
                    <a:pt x="106" y="396"/>
                  </a:cubicBezTo>
                  <a:cubicBezTo>
                    <a:pt x="103" y="386"/>
                    <a:pt x="103" y="386"/>
                    <a:pt x="103" y="386"/>
                  </a:cubicBezTo>
                  <a:cubicBezTo>
                    <a:pt x="152" y="372"/>
                    <a:pt x="203" y="366"/>
                    <a:pt x="252" y="355"/>
                  </a:cubicBezTo>
                  <a:cubicBezTo>
                    <a:pt x="267" y="351"/>
                    <a:pt x="283" y="348"/>
                    <a:pt x="291" y="333"/>
                  </a:cubicBezTo>
                  <a:cubicBezTo>
                    <a:pt x="299" y="321"/>
                    <a:pt x="293" y="305"/>
                    <a:pt x="285" y="294"/>
                  </a:cubicBezTo>
                  <a:close/>
                  <a:moveTo>
                    <a:pt x="29" y="280"/>
                  </a:moveTo>
                  <a:cubicBezTo>
                    <a:pt x="24" y="264"/>
                    <a:pt x="24" y="264"/>
                    <a:pt x="24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45" y="275"/>
                    <a:pt x="45" y="275"/>
                    <a:pt x="45" y="275"/>
                  </a:cubicBezTo>
                  <a:lnTo>
                    <a:pt x="29" y="280"/>
                  </a:lnTo>
                  <a:close/>
                  <a:moveTo>
                    <a:pt x="190" y="119"/>
                  </a:moveTo>
                  <a:cubicBezTo>
                    <a:pt x="191" y="125"/>
                    <a:pt x="196" y="131"/>
                    <a:pt x="204" y="134"/>
                  </a:cubicBezTo>
                  <a:cubicBezTo>
                    <a:pt x="215" y="139"/>
                    <a:pt x="227" y="137"/>
                    <a:pt x="231" y="128"/>
                  </a:cubicBezTo>
                  <a:cubicBezTo>
                    <a:pt x="234" y="120"/>
                    <a:pt x="229" y="109"/>
                    <a:pt x="217" y="104"/>
                  </a:cubicBezTo>
                  <a:cubicBezTo>
                    <a:pt x="207" y="99"/>
                    <a:pt x="195" y="102"/>
                    <a:pt x="191" y="110"/>
                  </a:cubicBezTo>
                  <a:cubicBezTo>
                    <a:pt x="193" y="87"/>
                    <a:pt x="192" y="65"/>
                    <a:pt x="192" y="50"/>
                  </a:cubicBezTo>
                  <a:cubicBezTo>
                    <a:pt x="203" y="50"/>
                    <a:pt x="209" y="38"/>
                    <a:pt x="211" y="31"/>
                  </a:cubicBezTo>
                  <a:cubicBezTo>
                    <a:pt x="231" y="33"/>
                    <a:pt x="248" y="45"/>
                    <a:pt x="260" y="55"/>
                  </a:cubicBezTo>
                  <a:cubicBezTo>
                    <a:pt x="257" y="61"/>
                    <a:pt x="252" y="74"/>
                    <a:pt x="261" y="82"/>
                  </a:cubicBezTo>
                  <a:cubicBezTo>
                    <a:pt x="243" y="104"/>
                    <a:pt x="230" y="129"/>
                    <a:pt x="221" y="149"/>
                  </a:cubicBezTo>
                  <a:cubicBezTo>
                    <a:pt x="208" y="151"/>
                    <a:pt x="194" y="157"/>
                    <a:pt x="181" y="163"/>
                  </a:cubicBezTo>
                  <a:cubicBezTo>
                    <a:pt x="185" y="150"/>
                    <a:pt x="188" y="135"/>
                    <a:pt x="190" y="119"/>
                  </a:cubicBezTo>
                  <a:close/>
                  <a:moveTo>
                    <a:pt x="141" y="146"/>
                  </a:moveTo>
                  <a:cubicBezTo>
                    <a:pt x="141" y="146"/>
                    <a:pt x="141" y="147"/>
                    <a:pt x="141" y="147"/>
                  </a:cubicBezTo>
                  <a:cubicBezTo>
                    <a:pt x="140" y="145"/>
                    <a:pt x="140" y="145"/>
                    <a:pt x="140" y="145"/>
                  </a:cubicBezTo>
                  <a:cubicBezTo>
                    <a:pt x="140" y="146"/>
                    <a:pt x="141" y="146"/>
                    <a:pt x="141" y="146"/>
                  </a:cubicBezTo>
                  <a:close/>
                  <a:moveTo>
                    <a:pt x="270" y="329"/>
                  </a:moveTo>
                  <a:cubicBezTo>
                    <a:pt x="257" y="337"/>
                    <a:pt x="239" y="339"/>
                    <a:pt x="224" y="342"/>
                  </a:cubicBezTo>
                  <a:cubicBezTo>
                    <a:pt x="183" y="351"/>
                    <a:pt x="138" y="356"/>
                    <a:pt x="98" y="368"/>
                  </a:cubicBezTo>
                  <a:cubicBezTo>
                    <a:pt x="64" y="268"/>
                    <a:pt x="64" y="268"/>
                    <a:pt x="64" y="268"/>
                  </a:cubicBezTo>
                  <a:cubicBezTo>
                    <a:pt x="83" y="260"/>
                    <a:pt x="94" y="238"/>
                    <a:pt x="102" y="219"/>
                  </a:cubicBezTo>
                  <a:cubicBezTo>
                    <a:pt x="112" y="197"/>
                    <a:pt x="121" y="174"/>
                    <a:pt x="145" y="165"/>
                  </a:cubicBezTo>
                  <a:cubicBezTo>
                    <a:pt x="148" y="173"/>
                    <a:pt x="150" y="179"/>
                    <a:pt x="152" y="188"/>
                  </a:cubicBezTo>
                  <a:cubicBezTo>
                    <a:pt x="153" y="192"/>
                    <a:pt x="159" y="193"/>
                    <a:pt x="162" y="191"/>
                  </a:cubicBezTo>
                  <a:cubicBezTo>
                    <a:pt x="181" y="181"/>
                    <a:pt x="202" y="169"/>
                    <a:pt x="224" y="166"/>
                  </a:cubicBezTo>
                  <a:cubicBezTo>
                    <a:pt x="224" y="166"/>
                    <a:pt x="225" y="166"/>
                    <a:pt x="225" y="166"/>
                  </a:cubicBezTo>
                  <a:cubicBezTo>
                    <a:pt x="225" y="166"/>
                    <a:pt x="225" y="166"/>
                    <a:pt x="225" y="166"/>
                  </a:cubicBezTo>
                  <a:cubicBezTo>
                    <a:pt x="225" y="166"/>
                    <a:pt x="226" y="165"/>
                    <a:pt x="226" y="165"/>
                  </a:cubicBezTo>
                  <a:cubicBezTo>
                    <a:pt x="233" y="164"/>
                    <a:pt x="243" y="164"/>
                    <a:pt x="247" y="171"/>
                  </a:cubicBezTo>
                  <a:cubicBezTo>
                    <a:pt x="249" y="177"/>
                    <a:pt x="248" y="183"/>
                    <a:pt x="247" y="189"/>
                  </a:cubicBezTo>
                  <a:cubicBezTo>
                    <a:pt x="246" y="193"/>
                    <a:pt x="245" y="198"/>
                    <a:pt x="244" y="199"/>
                  </a:cubicBezTo>
                  <a:cubicBezTo>
                    <a:pt x="243" y="202"/>
                    <a:pt x="244" y="208"/>
                    <a:pt x="249" y="208"/>
                  </a:cubicBezTo>
                  <a:cubicBezTo>
                    <a:pt x="267" y="210"/>
                    <a:pt x="269" y="230"/>
                    <a:pt x="262" y="244"/>
                  </a:cubicBezTo>
                  <a:cubicBezTo>
                    <a:pt x="261" y="246"/>
                    <a:pt x="261" y="250"/>
                    <a:pt x="264" y="252"/>
                  </a:cubicBezTo>
                  <a:cubicBezTo>
                    <a:pt x="278" y="262"/>
                    <a:pt x="276" y="277"/>
                    <a:pt x="268" y="291"/>
                  </a:cubicBezTo>
                  <a:cubicBezTo>
                    <a:pt x="267" y="292"/>
                    <a:pt x="267" y="296"/>
                    <a:pt x="268" y="297"/>
                  </a:cubicBezTo>
                  <a:cubicBezTo>
                    <a:pt x="276" y="306"/>
                    <a:pt x="283" y="321"/>
                    <a:pt x="270" y="329"/>
                  </a:cubicBezTo>
                  <a:close/>
                  <a:moveTo>
                    <a:pt x="270" y="329"/>
                  </a:moveTo>
                  <a:cubicBezTo>
                    <a:pt x="270" y="329"/>
                    <a:pt x="270" y="329"/>
                    <a:pt x="270" y="32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4"/>
            <p:cNvSpPr>
              <a:spLocks noEditPoints="1"/>
            </p:cNvSpPr>
            <p:nvPr/>
          </p:nvSpPr>
          <p:spPr bwMode="auto">
            <a:xfrm>
              <a:off x="-849313" y="3732213"/>
              <a:ext cx="144463" cy="146050"/>
            </a:xfrm>
            <a:custGeom>
              <a:avLst/>
              <a:gdLst>
                <a:gd name="T0" fmla="*/ 17 w 38"/>
                <a:gd name="T1" fmla="*/ 4 h 39"/>
                <a:gd name="T2" fmla="*/ 4 w 38"/>
                <a:gd name="T3" fmla="*/ 28 h 39"/>
                <a:gd name="T4" fmla="*/ 31 w 38"/>
                <a:gd name="T5" fmla="*/ 34 h 39"/>
                <a:gd name="T6" fmla="*/ 36 w 38"/>
                <a:gd name="T7" fmla="*/ 31 h 39"/>
                <a:gd name="T8" fmla="*/ 38 w 38"/>
                <a:gd name="T9" fmla="*/ 3 h 39"/>
                <a:gd name="T10" fmla="*/ 17 w 38"/>
                <a:gd name="T11" fmla="*/ 4 h 39"/>
                <a:gd name="T12" fmla="*/ 17 w 38"/>
                <a:gd name="T13" fmla="*/ 4 h 39"/>
                <a:gd name="T14" fmla="*/ 17 w 38"/>
                <a:gd name="T1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9">
                  <a:moveTo>
                    <a:pt x="17" y="4"/>
                  </a:moveTo>
                  <a:cubicBezTo>
                    <a:pt x="6" y="9"/>
                    <a:pt x="0" y="20"/>
                    <a:pt x="4" y="28"/>
                  </a:cubicBezTo>
                  <a:cubicBezTo>
                    <a:pt x="8" y="36"/>
                    <a:pt x="20" y="39"/>
                    <a:pt x="31" y="34"/>
                  </a:cubicBezTo>
                  <a:cubicBezTo>
                    <a:pt x="33" y="33"/>
                    <a:pt x="34" y="32"/>
                    <a:pt x="36" y="31"/>
                  </a:cubicBezTo>
                  <a:cubicBezTo>
                    <a:pt x="37" y="22"/>
                    <a:pt x="38" y="12"/>
                    <a:pt x="38" y="3"/>
                  </a:cubicBezTo>
                  <a:cubicBezTo>
                    <a:pt x="33" y="0"/>
                    <a:pt x="25" y="0"/>
                    <a:pt x="17" y="4"/>
                  </a:cubicBezTo>
                  <a:close/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15445" y="2301093"/>
            <a:ext cx="205556" cy="249750"/>
            <a:chOff x="5976938" y="3279775"/>
            <a:chExt cx="238125" cy="292100"/>
          </a:xfrm>
          <a:solidFill>
            <a:schemeClr val="accent1"/>
          </a:solidFill>
        </p:grpSpPr>
        <p:sp>
          <p:nvSpPr>
            <p:cNvPr id="113" name="Freeform 30"/>
            <p:cNvSpPr>
              <a:spLocks noEditPoints="1"/>
            </p:cNvSpPr>
            <p:nvPr/>
          </p:nvSpPr>
          <p:spPr bwMode="auto">
            <a:xfrm>
              <a:off x="5976938" y="3279775"/>
              <a:ext cx="171450" cy="292100"/>
            </a:xfrm>
            <a:custGeom>
              <a:avLst/>
              <a:gdLst>
                <a:gd name="T0" fmla="*/ 39 w 44"/>
                <a:gd name="T1" fmla="*/ 59 h 75"/>
                <a:gd name="T2" fmla="*/ 5 w 44"/>
                <a:gd name="T3" fmla="*/ 59 h 75"/>
                <a:gd name="T4" fmla="*/ 5 w 44"/>
                <a:gd name="T5" fmla="*/ 9 h 75"/>
                <a:gd name="T6" fmla="*/ 39 w 44"/>
                <a:gd name="T7" fmla="*/ 9 h 75"/>
                <a:gd name="T8" fmla="*/ 39 w 44"/>
                <a:gd name="T9" fmla="*/ 13 h 75"/>
                <a:gd name="T10" fmla="*/ 44 w 44"/>
                <a:gd name="T11" fmla="*/ 13 h 75"/>
                <a:gd name="T12" fmla="*/ 44 w 44"/>
                <a:gd name="T13" fmla="*/ 8 h 75"/>
                <a:gd name="T14" fmla="*/ 36 w 44"/>
                <a:gd name="T15" fmla="*/ 0 h 75"/>
                <a:gd name="T16" fmla="*/ 8 w 44"/>
                <a:gd name="T17" fmla="*/ 0 h 75"/>
                <a:gd name="T18" fmla="*/ 0 w 44"/>
                <a:gd name="T19" fmla="*/ 8 h 75"/>
                <a:gd name="T20" fmla="*/ 0 w 44"/>
                <a:gd name="T21" fmla="*/ 66 h 75"/>
                <a:gd name="T22" fmla="*/ 8 w 44"/>
                <a:gd name="T23" fmla="*/ 75 h 75"/>
                <a:gd name="T24" fmla="*/ 36 w 44"/>
                <a:gd name="T25" fmla="*/ 75 h 75"/>
                <a:gd name="T26" fmla="*/ 44 w 44"/>
                <a:gd name="T27" fmla="*/ 66 h 75"/>
                <a:gd name="T28" fmla="*/ 44 w 44"/>
                <a:gd name="T29" fmla="*/ 59 h 75"/>
                <a:gd name="T30" fmla="*/ 39 w 44"/>
                <a:gd name="T31" fmla="*/ 59 h 75"/>
                <a:gd name="T32" fmla="*/ 22 w 44"/>
                <a:gd name="T33" fmla="*/ 70 h 75"/>
                <a:gd name="T34" fmla="*/ 18 w 44"/>
                <a:gd name="T35" fmla="*/ 67 h 75"/>
                <a:gd name="T36" fmla="*/ 22 w 44"/>
                <a:gd name="T37" fmla="*/ 63 h 75"/>
                <a:gd name="T38" fmla="*/ 26 w 44"/>
                <a:gd name="T39" fmla="*/ 67 h 75"/>
                <a:gd name="T40" fmla="*/ 22 w 44"/>
                <a:gd name="T41" fmla="*/ 70 h 75"/>
                <a:gd name="T42" fmla="*/ 22 w 44"/>
                <a:gd name="T43" fmla="*/ 70 h 75"/>
                <a:gd name="T44" fmla="*/ 22 w 44"/>
                <a:gd name="T45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75">
                  <a:moveTo>
                    <a:pt x="39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4" y="75"/>
                    <a:pt x="8" y="75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40" y="75"/>
                    <a:pt x="44" y="71"/>
                    <a:pt x="44" y="66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9" y="59"/>
                    <a:pt x="39" y="59"/>
                    <a:pt x="39" y="59"/>
                  </a:cubicBezTo>
                  <a:close/>
                  <a:moveTo>
                    <a:pt x="22" y="70"/>
                  </a:moveTo>
                  <a:cubicBezTo>
                    <a:pt x="20" y="70"/>
                    <a:pt x="18" y="69"/>
                    <a:pt x="18" y="67"/>
                  </a:cubicBezTo>
                  <a:cubicBezTo>
                    <a:pt x="18" y="65"/>
                    <a:pt x="20" y="63"/>
                    <a:pt x="22" y="63"/>
                  </a:cubicBezTo>
                  <a:cubicBezTo>
                    <a:pt x="24" y="63"/>
                    <a:pt x="26" y="65"/>
                    <a:pt x="26" y="67"/>
                  </a:cubicBezTo>
                  <a:cubicBezTo>
                    <a:pt x="26" y="69"/>
                    <a:pt x="24" y="70"/>
                    <a:pt x="22" y="70"/>
                  </a:cubicBezTo>
                  <a:close/>
                  <a:moveTo>
                    <a:pt x="22" y="70"/>
                  </a:moveTo>
                  <a:cubicBezTo>
                    <a:pt x="22" y="70"/>
                    <a:pt x="22" y="70"/>
                    <a:pt x="22" y="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31"/>
            <p:cNvSpPr>
              <a:spLocks noChangeArrowheads="1"/>
            </p:cNvSpPr>
            <p:nvPr/>
          </p:nvSpPr>
          <p:spPr bwMode="auto">
            <a:xfrm>
              <a:off x="6011863" y="3333750"/>
              <a:ext cx="39688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2"/>
            <p:cNvSpPr>
              <a:spLocks noChangeArrowheads="1"/>
            </p:cNvSpPr>
            <p:nvPr/>
          </p:nvSpPr>
          <p:spPr bwMode="auto">
            <a:xfrm>
              <a:off x="6011863" y="3395663"/>
              <a:ext cx="39688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33"/>
            <p:cNvSpPr>
              <a:spLocks noChangeArrowheads="1"/>
            </p:cNvSpPr>
            <p:nvPr/>
          </p:nvSpPr>
          <p:spPr bwMode="auto">
            <a:xfrm>
              <a:off x="6011863" y="3462338"/>
              <a:ext cx="39688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4"/>
            <p:cNvSpPr>
              <a:spLocks noEditPoints="1"/>
            </p:cNvSpPr>
            <p:nvPr/>
          </p:nvSpPr>
          <p:spPr bwMode="auto">
            <a:xfrm>
              <a:off x="6065838" y="3344863"/>
              <a:ext cx="149225" cy="147638"/>
            </a:xfrm>
            <a:custGeom>
              <a:avLst/>
              <a:gdLst>
                <a:gd name="T0" fmla="*/ 33 w 38"/>
                <a:gd name="T1" fmla="*/ 16 h 38"/>
                <a:gd name="T2" fmla="*/ 31 w 38"/>
                <a:gd name="T3" fmla="*/ 11 h 38"/>
                <a:gd name="T4" fmla="*/ 35 w 38"/>
                <a:gd name="T5" fmla="*/ 7 h 38"/>
                <a:gd name="T6" fmla="*/ 31 w 38"/>
                <a:gd name="T7" fmla="*/ 3 h 38"/>
                <a:gd name="T8" fmla="*/ 27 w 38"/>
                <a:gd name="T9" fmla="*/ 7 h 38"/>
                <a:gd name="T10" fmla="*/ 22 w 38"/>
                <a:gd name="T11" fmla="*/ 5 h 38"/>
                <a:gd name="T12" fmla="*/ 22 w 38"/>
                <a:gd name="T13" fmla="*/ 0 h 38"/>
                <a:gd name="T14" fmla="*/ 16 w 38"/>
                <a:gd name="T15" fmla="*/ 0 h 38"/>
                <a:gd name="T16" fmla="*/ 16 w 38"/>
                <a:gd name="T17" fmla="*/ 5 h 38"/>
                <a:gd name="T18" fmla="*/ 11 w 38"/>
                <a:gd name="T19" fmla="*/ 7 h 38"/>
                <a:gd name="T20" fmla="*/ 7 w 38"/>
                <a:gd name="T21" fmla="*/ 3 h 38"/>
                <a:gd name="T22" fmla="*/ 4 w 38"/>
                <a:gd name="T23" fmla="*/ 7 h 38"/>
                <a:gd name="T24" fmla="*/ 7 w 38"/>
                <a:gd name="T25" fmla="*/ 11 h 38"/>
                <a:gd name="T26" fmla="*/ 5 w 38"/>
                <a:gd name="T27" fmla="*/ 16 h 38"/>
                <a:gd name="T28" fmla="*/ 0 w 38"/>
                <a:gd name="T29" fmla="*/ 16 h 38"/>
                <a:gd name="T30" fmla="*/ 0 w 38"/>
                <a:gd name="T31" fmla="*/ 22 h 38"/>
                <a:gd name="T32" fmla="*/ 5 w 38"/>
                <a:gd name="T33" fmla="*/ 22 h 38"/>
                <a:gd name="T34" fmla="*/ 7 w 38"/>
                <a:gd name="T35" fmla="*/ 27 h 38"/>
                <a:gd name="T36" fmla="*/ 4 w 38"/>
                <a:gd name="T37" fmla="*/ 31 h 38"/>
                <a:gd name="T38" fmla="*/ 7 w 38"/>
                <a:gd name="T39" fmla="*/ 34 h 38"/>
                <a:gd name="T40" fmla="*/ 11 w 38"/>
                <a:gd name="T41" fmla="*/ 31 h 38"/>
                <a:gd name="T42" fmla="*/ 16 w 38"/>
                <a:gd name="T43" fmla="*/ 33 h 38"/>
                <a:gd name="T44" fmla="*/ 16 w 38"/>
                <a:gd name="T45" fmla="*/ 38 h 38"/>
                <a:gd name="T46" fmla="*/ 22 w 38"/>
                <a:gd name="T47" fmla="*/ 38 h 38"/>
                <a:gd name="T48" fmla="*/ 22 w 38"/>
                <a:gd name="T49" fmla="*/ 33 h 38"/>
                <a:gd name="T50" fmla="*/ 27 w 38"/>
                <a:gd name="T51" fmla="*/ 31 h 38"/>
                <a:gd name="T52" fmla="*/ 31 w 38"/>
                <a:gd name="T53" fmla="*/ 34 h 38"/>
                <a:gd name="T54" fmla="*/ 35 w 38"/>
                <a:gd name="T55" fmla="*/ 31 h 38"/>
                <a:gd name="T56" fmla="*/ 31 w 38"/>
                <a:gd name="T57" fmla="*/ 27 h 38"/>
                <a:gd name="T58" fmla="*/ 33 w 38"/>
                <a:gd name="T59" fmla="*/ 22 h 38"/>
                <a:gd name="T60" fmla="*/ 38 w 38"/>
                <a:gd name="T61" fmla="*/ 22 h 38"/>
                <a:gd name="T62" fmla="*/ 38 w 38"/>
                <a:gd name="T63" fmla="*/ 16 h 38"/>
                <a:gd name="T64" fmla="*/ 33 w 38"/>
                <a:gd name="T65" fmla="*/ 16 h 38"/>
                <a:gd name="T66" fmla="*/ 19 w 38"/>
                <a:gd name="T67" fmla="*/ 25 h 38"/>
                <a:gd name="T68" fmla="*/ 13 w 38"/>
                <a:gd name="T69" fmla="*/ 19 h 38"/>
                <a:gd name="T70" fmla="*/ 19 w 38"/>
                <a:gd name="T71" fmla="*/ 13 h 38"/>
                <a:gd name="T72" fmla="*/ 25 w 38"/>
                <a:gd name="T73" fmla="*/ 19 h 38"/>
                <a:gd name="T74" fmla="*/ 19 w 38"/>
                <a:gd name="T75" fmla="*/ 25 h 38"/>
                <a:gd name="T76" fmla="*/ 19 w 38"/>
                <a:gd name="T77" fmla="*/ 25 h 38"/>
                <a:gd name="T78" fmla="*/ 19 w 38"/>
                <a:gd name="T7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38">
                  <a:moveTo>
                    <a:pt x="33" y="16"/>
                  </a:moveTo>
                  <a:cubicBezTo>
                    <a:pt x="33" y="14"/>
                    <a:pt x="32" y="13"/>
                    <a:pt x="31" y="1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5"/>
                    <a:pt x="13" y="6"/>
                    <a:pt x="11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4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6" y="25"/>
                    <a:pt x="7" y="27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2"/>
                    <a:pt x="15" y="32"/>
                    <a:pt x="16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4" y="32"/>
                    <a:pt x="26" y="32"/>
                    <a:pt x="27" y="31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5"/>
                    <a:pt x="33" y="24"/>
                    <a:pt x="33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3" y="16"/>
                  </a:lnTo>
                  <a:close/>
                  <a:moveTo>
                    <a:pt x="19" y="25"/>
                  </a:moveTo>
                  <a:cubicBezTo>
                    <a:pt x="16" y="25"/>
                    <a:pt x="13" y="22"/>
                    <a:pt x="13" y="19"/>
                  </a:cubicBezTo>
                  <a:cubicBezTo>
                    <a:pt x="13" y="16"/>
                    <a:pt x="16" y="13"/>
                    <a:pt x="19" y="13"/>
                  </a:cubicBezTo>
                  <a:cubicBezTo>
                    <a:pt x="22" y="13"/>
                    <a:pt x="25" y="16"/>
                    <a:pt x="25" y="19"/>
                  </a:cubicBezTo>
                  <a:cubicBezTo>
                    <a:pt x="25" y="22"/>
                    <a:pt x="22" y="25"/>
                    <a:pt x="19" y="25"/>
                  </a:cubicBezTo>
                  <a:close/>
                  <a:moveTo>
                    <a:pt x="19" y="25"/>
                  </a:moveTo>
                  <a:cubicBezTo>
                    <a:pt x="19" y="25"/>
                    <a:pt x="19" y="25"/>
                    <a:pt x="19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9463098" y="4508835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63098" y="4272571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584039" y="2797299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84039" y="2561035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3749" y="3617074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10618" y="3380810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77813" y="2306903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44682" y="2070639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12" name="TextBox 11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20" name="Freeform 19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0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18" name="Freeform 17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8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1198" y="1720993"/>
            <a:ext cx="7138650" cy="3801754"/>
            <a:chOff x="791198" y="1720993"/>
            <a:chExt cx="7138650" cy="3801754"/>
          </a:xfrm>
        </p:grpSpPr>
        <p:sp>
          <p:nvSpPr>
            <p:cNvPr id="27" name="Freeform 26"/>
            <p:cNvSpPr/>
            <p:nvPr/>
          </p:nvSpPr>
          <p:spPr>
            <a:xfrm>
              <a:off x="4530468" y="2442677"/>
              <a:ext cx="2052762" cy="1126932"/>
            </a:xfrm>
            <a:custGeom>
              <a:avLst/>
              <a:gdLst>
                <a:gd name="connsiteX0" fmla="*/ 15869264 w 15928258"/>
                <a:gd name="connsiteY0" fmla="*/ 4011561 h 8760542"/>
                <a:gd name="connsiteX1" fmla="*/ 7993626 w 15928258"/>
                <a:gd name="connsiteY1" fmla="*/ 3834581 h 8760542"/>
                <a:gd name="connsiteX2" fmla="*/ 5161935 w 15928258"/>
                <a:gd name="connsiteY2" fmla="*/ 0 h 8760542"/>
                <a:gd name="connsiteX3" fmla="*/ 0 w 15928258"/>
                <a:gd name="connsiteY3" fmla="*/ 1091381 h 8760542"/>
                <a:gd name="connsiteX4" fmla="*/ 5722374 w 15928258"/>
                <a:gd name="connsiteY4" fmla="*/ 8731045 h 8760542"/>
                <a:gd name="connsiteX5" fmla="*/ 15928258 w 15928258"/>
                <a:gd name="connsiteY5" fmla="*/ 8760542 h 8760542"/>
                <a:gd name="connsiteX6" fmla="*/ 15898761 w 15928258"/>
                <a:gd name="connsiteY6" fmla="*/ 4070555 h 8760542"/>
                <a:gd name="connsiteX0" fmla="*/ 15869264 w 15928258"/>
                <a:gd name="connsiteY0" fmla="*/ 4011561 h 8760542"/>
                <a:gd name="connsiteX1" fmla="*/ 7993626 w 15928258"/>
                <a:gd name="connsiteY1" fmla="*/ 3834581 h 8760542"/>
                <a:gd name="connsiteX2" fmla="*/ 5161935 w 15928258"/>
                <a:gd name="connsiteY2" fmla="*/ 0 h 8760542"/>
                <a:gd name="connsiteX3" fmla="*/ 0 w 15928258"/>
                <a:gd name="connsiteY3" fmla="*/ 1091381 h 8760542"/>
                <a:gd name="connsiteX4" fmla="*/ 5722374 w 15928258"/>
                <a:gd name="connsiteY4" fmla="*/ 8731045 h 8760542"/>
                <a:gd name="connsiteX5" fmla="*/ 15928258 w 15928258"/>
                <a:gd name="connsiteY5" fmla="*/ 8760542 h 8760542"/>
                <a:gd name="connsiteX6" fmla="*/ 15898761 w 15928258"/>
                <a:gd name="connsiteY6" fmla="*/ 4070555 h 8760542"/>
                <a:gd name="connsiteX7" fmla="*/ 15869264 w 15928258"/>
                <a:gd name="connsiteY7" fmla="*/ 4011561 h 8760542"/>
                <a:gd name="connsiteX0" fmla="*/ 15898761 w 15928258"/>
                <a:gd name="connsiteY0" fmla="*/ 4070555 h 8760542"/>
                <a:gd name="connsiteX1" fmla="*/ 7993626 w 15928258"/>
                <a:gd name="connsiteY1" fmla="*/ 3834581 h 8760542"/>
                <a:gd name="connsiteX2" fmla="*/ 5161935 w 15928258"/>
                <a:gd name="connsiteY2" fmla="*/ 0 h 8760542"/>
                <a:gd name="connsiteX3" fmla="*/ 0 w 15928258"/>
                <a:gd name="connsiteY3" fmla="*/ 1091381 h 8760542"/>
                <a:gd name="connsiteX4" fmla="*/ 5722374 w 15928258"/>
                <a:gd name="connsiteY4" fmla="*/ 8731045 h 8760542"/>
                <a:gd name="connsiteX5" fmla="*/ 15928258 w 15928258"/>
                <a:gd name="connsiteY5" fmla="*/ 8760542 h 8760542"/>
                <a:gd name="connsiteX6" fmla="*/ 15898761 w 15928258"/>
                <a:gd name="connsiteY6" fmla="*/ 4070555 h 8760542"/>
                <a:gd name="connsiteX0" fmla="*/ 15898761 w 15928258"/>
                <a:gd name="connsiteY0" fmla="*/ 4070555 h 8760542"/>
                <a:gd name="connsiteX1" fmla="*/ 7993626 w 15928258"/>
                <a:gd name="connsiteY1" fmla="*/ 3834581 h 8760542"/>
                <a:gd name="connsiteX2" fmla="*/ 5161935 w 15928258"/>
                <a:gd name="connsiteY2" fmla="*/ 0 h 8760542"/>
                <a:gd name="connsiteX3" fmla="*/ 0 w 15928258"/>
                <a:gd name="connsiteY3" fmla="*/ 1091381 h 8760542"/>
                <a:gd name="connsiteX4" fmla="*/ 5722374 w 15928258"/>
                <a:gd name="connsiteY4" fmla="*/ 8731045 h 8760542"/>
                <a:gd name="connsiteX5" fmla="*/ 15928258 w 15928258"/>
                <a:gd name="connsiteY5" fmla="*/ 8760542 h 8760542"/>
                <a:gd name="connsiteX6" fmla="*/ 15898761 w 15928258"/>
                <a:gd name="connsiteY6" fmla="*/ 4070555 h 8760542"/>
                <a:gd name="connsiteX0" fmla="*/ 15957755 w 15957755"/>
                <a:gd name="connsiteY0" fmla="*/ 4011561 h 8760542"/>
                <a:gd name="connsiteX1" fmla="*/ 7993626 w 15957755"/>
                <a:gd name="connsiteY1" fmla="*/ 3834581 h 8760542"/>
                <a:gd name="connsiteX2" fmla="*/ 5161935 w 15957755"/>
                <a:gd name="connsiteY2" fmla="*/ 0 h 8760542"/>
                <a:gd name="connsiteX3" fmla="*/ 0 w 15957755"/>
                <a:gd name="connsiteY3" fmla="*/ 1091381 h 8760542"/>
                <a:gd name="connsiteX4" fmla="*/ 5722374 w 15957755"/>
                <a:gd name="connsiteY4" fmla="*/ 8731045 h 8760542"/>
                <a:gd name="connsiteX5" fmla="*/ 15928258 w 15957755"/>
                <a:gd name="connsiteY5" fmla="*/ 8760542 h 8760542"/>
                <a:gd name="connsiteX6" fmla="*/ 15957755 w 15957755"/>
                <a:gd name="connsiteY6" fmla="*/ 4011561 h 876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7755" h="8760542">
                  <a:moveTo>
                    <a:pt x="15957755" y="4011561"/>
                  </a:moveTo>
                  <a:lnTo>
                    <a:pt x="7993626" y="3834581"/>
                  </a:lnTo>
                  <a:lnTo>
                    <a:pt x="5161935" y="0"/>
                  </a:lnTo>
                  <a:lnTo>
                    <a:pt x="0" y="1091381"/>
                  </a:lnTo>
                  <a:lnTo>
                    <a:pt x="5722374" y="8731045"/>
                  </a:lnTo>
                  <a:lnTo>
                    <a:pt x="15928258" y="8760542"/>
                  </a:lnTo>
                  <a:lnTo>
                    <a:pt x="15957755" y="40115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860220" y="2718464"/>
              <a:ext cx="652634" cy="781643"/>
            </a:xfrm>
            <a:custGeom>
              <a:avLst/>
              <a:gdLst>
                <a:gd name="connsiteX0" fmla="*/ 5043949 w 5102942"/>
                <a:gd name="connsiteY0" fmla="*/ 6076336 h 6105832"/>
                <a:gd name="connsiteX1" fmla="*/ 5073446 w 5102942"/>
                <a:gd name="connsiteY1" fmla="*/ 1179871 h 6105832"/>
                <a:gd name="connsiteX2" fmla="*/ 29497 w 5102942"/>
                <a:gd name="connsiteY2" fmla="*/ 0 h 6105832"/>
                <a:gd name="connsiteX3" fmla="*/ 0 w 5102942"/>
                <a:gd name="connsiteY3" fmla="*/ 6105832 h 6105832"/>
                <a:gd name="connsiteX4" fmla="*/ 5102942 w 5102942"/>
                <a:gd name="connsiteY4" fmla="*/ 6076336 h 6105832"/>
                <a:gd name="connsiteX0" fmla="*/ 5043949 w 5102942"/>
                <a:gd name="connsiteY0" fmla="*/ 6076336 h 6105832"/>
                <a:gd name="connsiteX1" fmla="*/ 5073446 w 5102942"/>
                <a:gd name="connsiteY1" fmla="*/ 1179871 h 6105832"/>
                <a:gd name="connsiteX2" fmla="*/ 29497 w 5102942"/>
                <a:gd name="connsiteY2" fmla="*/ 0 h 6105832"/>
                <a:gd name="connsiteX3" fmla="*/ 0 w 5102942"/>
                <a:gd name="connsiteY3" fmla="*/ 6105832 h 6105832"/>
                <a:gd name="connsiteX4" fmla="*/ 5102942 w 5102942"/>
                <a:gd name="connsiteY4" fmla="*/ 6076336 h 6105832"/>
                <a:gd name="connsiteX5" fmla="*/ 5043949 w 5102942"/>
                <a:gd name="connsiteY5" fmla="*/ 6076336 h 6105832"/>
                <a:gd name="connsiteX0" fmla="*/ 5102942 w 5102942"/>
                <a:gd name="connsiteY0" fmla="*/ 6076336 h 6105832"/>
                <a:gd name="connsiteX1" fmla="*/ 5073446 w 5102942"/>
                <a:gd name="connsiteY1" fmla="*/ 1179871 h 6105832"/>
                <a:gd name="connsiteX2" fmla="*/ 29497 w 5102942"/>
                <a:gd name="connsiteY2" fmla="*/ 0 h 6105832"/>
                <a:gd name="connsiteX3" fmla="*/ 0 w 5102942"/>
                <a:gd name="connsiteY3" fmla="*/ 6105832 h 6105832"/>
                <a:gd name="connsiteX4" fmla="*/ 5102942 w 5102942"/>
                <a:gd name="connsiteY4" fmla="*/ 6076336 h 6105832"/>
                <a:gd name="connsiteX0" fmla="*/ 5073445 w 5073445"/>
                <a:gd name="connsiteY0" fmla="*/ 6076336 h 6076336"/>
                <a:gd name="connsiteX1" fmla="*/ 5043949 w 5073445"/>
                <a:gd name="connsiteY1" fmla="*/ 1179871 h 6076336"/>
                <a:gd name="connsiteX2" fmla="*/ 0 w 5073445"/>
                <a:gd name="connsiteY2" fmla="*/ 0 h 6076336"/>
                <a:gd name="connsiteX3" fmla="*/ 117987 w 5073445"/>
                <a:gd name="connsiteY3" fmla="*/ 5869858 h 6076336"/>
                <a:gd name="connsiteX4" fmla="*/ 5073445 w 5073445"/>
                <a:gd name="connsiteY4" fmla="*/ 6076336 h 6076336"/>
                <a:gd name="connsiteX0" fmla="*/ 5073445 w 5073445"/>
                <a:gd name="connsiteY0" fmla="*/ 6076336 h 6076336"/>
                <a:gd name="connsiteX1" fmla="*/ 5043949 w 5073445"/>
                <a:gd name="connsiteY1" fmla="*/ 1179871 h 6076336"/>
                <a:gd name="connsiteX2" fmla="*/ 0 w 5073445"/>
                <a:gd name="connsiteY2" fmla="*/ 0 h 6076336"/>
                <a:gd name="connsiteX3" fmla="*/ 54487 w 5073445"/>
                <a:gd name="connsiteY3" fmla="*/ 5920658 h 6076336"/>
                <a:gd name="connsiteX4" fmla="*/ 5073445 w 5073445"/>
                <a:gd name="connsiteY4" fmla="*/ 6076336 h 607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3445" h="6076336">
                  <a:moveTo>
                    <a:pt x="5073445" y="6076336"/>
                  </a:moveTo>
                  <a:lnTo>
                    <a:pt x="5043949" y="1179871"/>
                  </a:lnTo>
                  <a:lnTo>
                    <a:pt x="0" y="0"/>
                  </a:lnTo>
                  <a:lnTo>
                    <a:pt x="54487" y="5920658"/>
                  </a:lnTo>
                  <a:lnTo>
                    <a:pt x="5073445" y="60763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556328" y="2716883"/>
              <a:ext cx="311667" cy="846675"/>
            </a:xfrm>
            <a:custGeom>
              <a:avLst/>
              <a:gdLst>
                <a:gd name="connsiteX0" fmla="*/ 2271251 w 2448232"/>
                <a:gd name="connsiteY0" fmla="*/ 0 h 6607277"/>
                <a:gd name="connsiteX1" fmla="*/ 0 w 2448232"/>
                <a:gd name="connsiteY1" fmla="*/ 1887793 h 6607277"/>
                <a:gd name="connsiteX2" fmla="*/ 0 w 2448232"/>
                <a:gd name="connsiteY2" fmla="*/ 6607277 h 6607277"/>
                <a:gd name="connsiteX3" fmla="*/ 2448232 w 2448232"/>
                <a:gd name="connsiteY3" fmla="*/ 6017342 h 6607277"/>
                <a:gd name="connsiteX4" fmla="*/ 2241754 w 2448232"/>
                <a:gd name="connsiteY4" fmla="*/ 206477 h 6607277"/>
                <a:gd name="connsiteX0" fmla="*/ 2271251 w 2448232"/>
                <a:gd name="connsiteY0" fmla="*/ 0 h 6607277"/>
                <a:gd name="connsiteX1" fmla="*/ 0 w 2448232"/>
                <a:gd name="connsiteY1" fmla="*/ 1887793 h 6607277"/>
                <a:gd name="connsiteX2" fmla="*/ 0 w 2448232"/>
                <a:gd name="connsiteY2" fmla="*/ 6607277 h 6607277"/>
                <a:gd name="connsiteX3" fmla="*/ 2448232 w 2448232"/>
                <a:gd name="connsiteY3" fmla="*/ 6017342 h 6607277"/>
                <a:gd name="connsiteX4" fmla="*/ 2241754 w 2448232"/>
                <a:gd name="connsiteY4" fmla="*/ 206477 h 6607277"/>
                <a:gd name="connsiteX5" fmla="*/ 2271251 w 2448232"/>
                <a:gd name="connsiteY5" fmla="*/ 0 h 6607277"/>
                <a:gd name="connsiteX0" fmla="*/ 2271251 w 2448232"/>
                <a:gd name="connsiteY0" fmla="*/ 0 h 6607277"/>
                <a:gd name="connsiteX1" fmla="*/ 0 w 2448232"/>
                <a:gd name="connsiteY1" fmla="*/ 1887793 h 6607277"/>
                <a:gd name="connsiteX2" fmla="*/ 0 w 2448232"/>
                <a:gd name="connsiteY2" fmla="*/ 6607277 h 6607277"/>
                <a:gd name="connsiteX3" fmla="*/ 2448232 w 2448232"/>
                <a:gd name="connsiteY3" fmla="*/ 6017342 h 6607277"/>
                <a:gd name="connsiteX4" fmla="*/ 2271251 w 2448232"/>
                <a:gd name="connsiteY4" fmla="*/ 0 h 6607277"/>
                <a:gd name="connsiteX0" fmla="*/ 2271251 w 2448232"/>
                <a:gd name="connsiteY0" fmla="*/ 0 h 6607277"/>
                <a:gd name="connsiteX1" fmla="*/ 0 w 2448232"/>
                <a:gd name="connsiteY1" fmla="*/ 2027493 h 6607277"/>
                <a:gd name="connsiteX2" fmla="*/ 0 w 2448232"/>
                <a:gd name="connsiteY2" fmla="*/ 6607277 h 6607277"/>
                <a:gd name="connsiteX3" fmla="*/ 2448232 w 2448232"/>
                <a:gd name="connsiteY3" fmla="*/ 6017342 h 6607277"/>
                <a:gd name="connsiteX4" fmla="*/ 2271251 w 2448232"/>
                <a:gd name="connsiteY4" fmla="*/ 0 h 6607277"/>
                <a:gd name="connsiteX0" fmla="*/ 2245851 w 2448232"/>
                <a:gd name="connsiteY0" fmla="*/ 0 h 6518377"/>
                <a:gd name="connsiteX1" fmla="*/ 0 w 2448232"/>
                <a:gd name="connsiteY1" fmla="*/ 1938593 h 6518377"/>
                <a:gd name="connsiteX2" fmla="*/ 0 w 2448232"/>
                <a:gd name="connsiteY2" fmla="*/ 6518377 h 6518377"/>
                <a:gd name="connsiteX3" fmla="*/ 2448232 w 2448232"/>
                <a:gd name="connsiteY3" fmla="*/ 5928442 h 6518377"/>
                <a:gd name="connsiteX4" fmla="*/ 2245851 w 2448232"/>
                <a:gd name="connsiteY4" fmla="*/ 0 h 6518377"/>
                <a:gd name="connsiteX0" fmla="*/ 2258551 w 2448232"/>
                <a:gd name="connsiteY0" fmla="*/ 0 h 6531077"/>
                <a:gd name="connsiteX1" fmla="*/ 0 w 2448232"/>
                <a:gd name="connsiteY1" fmla="*/ 1951293 h 6531077"/>
                <a:gd name="connsiteX2" fmla="*/ 0 w 2448232"/>
                <a:gd name="connsiteY2" fmla="*/ 6531077 h 6531077"/>
                <a:gd name="connsiteX3" fmla="*/ 2448232 w 2448232"/>
                <a:gd name="connsiteY3" fmla="*/ 5941142 h 6531077"/>
                <a:gd name="connsiteX4" fmla="*/ 2258551 w 2448232"/>
                <a:gd name="connsiteY4" fmla="*/ 0 h 6531077"/>
                <a:gd name="connsiteX0" fmla="*/ 2258551 w 2448232"/>
                <a:gd name="connsiteY0" fmla="*/ 0 h 6569177"/>
                <a:gd name="connsiteX1" fmla="*/ 0 w 2448232"/>
                <a:gd name="connsiteY1" fmla="*/ 1951293 h 6569177"/>
                <a:gd name="connsiteX2" fmla="*/ 0 w 2448232"/>
                <a:gd name="connsiteY2" fmla="*/ 6569177 h 6569177"/>
                <a:gd name="connsiteX3" fmla="*/ 2448232 w 2448232"/>
                <a:gd name="connsiteY3" fmla="*/ 5941142 h 6569177"/>
                <a:gd name="connsiteX4" fmla="*/ 2258551 w 2448232"/>
                <a:gd name="connsiteY4" fmla="*/ 0 h 6569177"/>
                <a:gd name="connsiteX0" fmla="*/ 2258551 w 2448232"/>
                <a:gd name="connsiteY0" fmla="*/ 0 h 6581877"/>
                <a:gd name="connsiteX1" fmla="*/ 0 w 2448232"/>
                <a:gd name="connsiteY1" fmla="*/ 1951293 h 6581877"/>
                <a:gd name="connsiteX2" fmla="*/ 25400 w 2448232"/>
                <a:gd name="connsiteY2" fmla="*/ 6581877 h 6581877"/>
                <a:gd name="connsiteX3" fmla="*/ 2448232 w 2448232"/>
                <a:gd name="connsiteY3" fmla="*/ 5941142 h 6581877"/>
                <a:gd name="connsiteX4" fmla="*/ 2258551 w 2448232"/>
                <a:gd name="connsiteY4" fmla="*/ 0 h 6581877"/>
                <a:gd name="connsiteX0" fmla="*/ 2283951 w 2448232"/>
                <a:gd name="connsiteY0" fmla="*/ 0 h 6581877"/>
                <a:gd name="connsiteX1" fmla="*/ 0 w 2448232"/>
                <a:gd name="connsiteY1" fmla="*/ 1951293 h 6581877"/>
                <a:gd name="connsiteX2" fmla="*/ 25400 w 2448232"/>
                <a:gd name="connsiteY2" fmla="*/ 6581877 h 6581877"/>
                <a:gd name="connsiteX3" fmla="*/ 2448232 w 2448232"/>
                <a:gd name="connsiteY3" fmla="*/ 5941142 h 6581877"/>
                <a:gd name="connsiteX4" fmla="*/ 2283951 w 2448232"/>
                <a:gd name="connsiteY4" fmla="*/ 0 h 6581877"/>
                <a:gd name="connsiteX0" fmla="*/ 2439323 w 2448232"/>
                <a:gd name="connsiteY0" fmla="*/ 0 h 6581877"/>
                <a:gd name="connsiteX1" fmla="*/ 0 w 2448232"/>
                <a:gd name="connsiteY1" fmla="*/ 1951293 h 6581877"/>
                <a:gd name="connsiteX2" fmla="*/ 25400 w 2448232"/>
                <a:gd name="connsiteY2" fmla="*/ 6581877 h 6581877"/>
                <a:gd name="connsiteX3" fmla="*/ 2448232 w 2448232"/>
                <a:gd name="connsiteY3" fmla="*/ 5941142 h 6581877"/>
                <a:gd name="connsiteX4" fmla="*/ 2439323 w 2448232"/>
                <a:gd name="connsiteY4" fmla="*/ 0 h 6581877"/>
                <a:gd name="connsiteX0" fmla="*/ 2413926 w 2422835"/>
                <a:gd name="connsiteY0" fmla="*/ 0 h 6581877"/>
                <a:gd name="connsiteX1" fmla="*/ 13441 w 2422835"/>
                <a:gd name="connsiteY1" fmla="*/ 1873609 h 6581877"/>
                <a:gd name="connsiteX2" fmla="*/ 3 w 2422835"/>
                <a:gd name="connsiteY2" fmla="*/ 6581877 h 6581877"/>
                <a:gd name="connsiteX3" fmla="*/ 2422835 w 2422835"/>
                <a:gd name="connsiteY3" fmla="*/ 5941142 h 6581877"/>
                <a:gd name="connsiteX4" fmla="*/ 2413926 w 2422835"/>
                <a:gd name="connsiteY4" fmla="*/ 0 h 658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835" h="6581877">
                  <a:moveTo>
                    <a:pt x="2413926" y="0"/>
                  </a:moveTo>
                  <a:lnTo>
                    <a:pt x="13441" y="1873609"/>
                  </a:lnTo>
                  <a:cubicBezTo>
                    <a:pt x="8962" y="3443032"/>
                    <a:pt x="4482" y="5012454"/>
                    <a:pt x="3" y="6581877"/>
                  </a:cubicBezTo>
                  <a:lnTo>
                    <a:pt x="2422835" y="5941142"/>
                  </a:lnTo>
                  <a:cubicBezTo>
                    <a:pt x="2419865" y="3960761"/>
                    <a:pt x="2416896" y="1980381"/>
                    <a:pt x="24139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355136" y="1720993"/>
              <a:ext cx="1048831" cy="10488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75054" y="1840911"/>
              <a:ext cx="808994" cy="808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42118" y="2339317"/>
              <a:ext cx="4739186" cy="1858458"/>
              <a:chOff x="2942118" y="2339317"/>
              <a:chExt cx="4739186" cy="185845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942118" y="2339317"/>
                <a:ext cx="1048831" cy="10488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6838951" y="3359216"/>
                <a:ext cx="842353" cy="838559"/>
              </a:xfrm>
              <a:custGeom>
                <a:avLst/>
                <a:gdLst>
                  <a:gd name="connsiteX0" fmla="*/ 6548283 w 6548283"/>
                  <a:gd name="connsiteY0" fmla="*/ 6518787 h 6518787"/>
                  <a:gd name="connsiteX1" fmla="*/ 6548283 w 6548283"/>
                  <a:gd name="connsiteY1" fmla="*/ 1032387 h 6518787"/>
                  <a:gd name="connsiteX2" fmla="*/ 0 w 6548283"/>
                  <a:gd name="connsiteY2" fmla="*/ 0 h 6518787"/>
                  <a:gd name="connsiteX3" fmla="*/ 0 w 6548283"/>
                  <a:gd name="connsiteY3" fmla="*/ 6400800 h 6518787"/>
                  <a:gd name="connsiteX4" fmla="*/ 6548283 w 6548283"/>
                  <a:gd name="connsiteY4" fmla="*/ 6518787 h 65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283" h="6518787">
                    <a:moveTo>
                      <a:pt x="6548283" y="6518787"/>
                    </a:moveTo>
                    <a:lnTo>
                      <a:pt x="6548283" y="1032387"/>
                    </a:lnTo>
                    <a:lnTo>
                      <a:pt x="0" y="0"/>
                    </a:lnTo>
                    <a:lnTo>
                      <a:pt x="0" y="6400800"/>
                    </a:lnTo>
                    <a:lnTo>
                      <a:pt x="6548283" y="651878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0292" y="3360963"/>
                <a:ext cx="656248" cy="821575"/>
              </a:xfrm>
              <a:custGeom>
                <a:avLst/>
                <a:gdLst>
                  <a:gd name="connsiteX0" fmla="*/ 5073445 w 5073445"/>
                  <a:gd name="connsiteY0" fmla="*/ 0 h 6518787"/>
                  <a:gd name="connsiteX1" fmla="*/ 0 w 5073445"/>
                  <a:gd name="connsiteY1" fmla="*/ 1504336 h 6518787"/>
                  <a:gd name="connsiteX2" fmla="*/ 58993 w 5073445"/>
                  <a:gd name="connsiteY2" fmla="*/ 6518787 h 6518787"/>
                  <a:gd name="connsiteX3" fmla="*/ 5073445 w 5073445"/>
                  <a:gd name="connsiteY3" fmla="*/ 6430297 h 6518787"/>
                  <a:gd name="connsiteX4" fmla="*/ 5073445 w 5073445"/>
                  <a:gd name="connsiteY4" fmla="*/ 0 h 6518787"/>
                  <a:gd name="connsiteX0" fmla="*/ 5073445 w 5073445"/>
                  <a:gd name="connsiteY0" fmla="*/ 0 h 6475244"/>
                  <a:gd name="connsiteX1" fmla="*/ 0 w 5073445"/>
                  <a:gd name="connsiteY1" fmla="*/ 1460793 h 6475244"/>
                  <a:gd name="connsiteX2" fmla="*/ 58993 w 5073445"/>
                  <a:gd name="connsiteY2" fmla="*/ 6475244 h 6475244"/>
                  <a:gd name="connsiteX3" fmla="*/ 5073445 w 5073445"/>
                  <a:gd name="connsiteY3" fmla="*/ 6386754 h 6475244"/>
                  <a:gd name="connsiteX4" fmla="*/ 5073445 w 5073445"/>
                  <a:gd name="connsiteY4" fmla="*/ 0 h 6475244"/>
                  <a:gd name="connsiteX0" fmla="*/ 5073445 w 5073445"/>
                  <a:gd name="connsiteY0" fmla="*/ 0 h 6417187"/>
                  <a:gd name="connsiteX1" fmla="*/ 0 w 5073445"/>
                  <a:gd name="connsiteY1" fmla="*/ 1402736 h 6417187"/>
                  <a:gd name="connsiteX2" fmla="*/ 58993 w 5073445"/>
                  <a:gd name="connsiteY2" fmla="*/ 6417187 h 6417187"/>
                  <a:gd name="connsiteX3" fmla="*/ 5073445 w 5073445"/>
                  <a:gd name="connsiteY3" fmla="*/ 6328697 h 6417187"/>
                  <a:gd name="connsiteX4" fmla="*/ 5073445 w 5073445"/>
                  <a:gd name="connsiteY4" fmla="*/ 0 h 6417187"/>
                  <a:gd name="connsiteX0" fmla="*/ 5073445 w 5073445"/>
                  <a:gd name="connsiteY0" fmla="*/ 0 h 6431702"/>
                  <a:gd name="connsiteX1" fmla="*/ 0 w 5073445"/>
                  <a:gd name="connsiteY1" fmla="*/ 1417251 h 6431702"/>
                  <a:gd name="connsiteX2" fmla="*/ 58993 w 5073445"/>
                  <a:gd name="connsiteY2" fmla="*/ 6431702 h 6431702"/>
                  <a:gd name="connsiteX3" fmla="*/ 5073445 w 5073445"/>
                  <a:gd name="connsiteY3" fmla="*/ 6343212 h 6431702"/>
                  <a:gd name="connsiteX4" fmla="*/ 5073445 w 5073445"/>
                  <a:gd name="connsiteY4" fmla="*/ 0 h 6431702"/>
                  <a:gd name="connsiteX0" fmla="*/ 5073445 w 5073445"/>
                  <a:gd name="connsiteY0" fmla="*/ 0 h 6446216"/>
                  <a:gd name="connsiteX1" fmla="*/ 0 w 5073445"/>
                  <a:gd name="connsiteY1" fmla="*/ 1431765 h 6446216"/>
                  <a:gd name="connsiteX2" fmla="*/ 58993 w 5073445"/>
                  <a:gd name="connsiteY2" fmla="*/ 6446216 h 6446216"/>
                  <a:gd name="connsiteX3" fmla="*/ 5073445 w 5073445"/>
                  <a:gd name="connsiteY3" fmla="*/ 6357726 h 6446216"/>
                  <a:gd name="connsiteX4" fmla="*/ 5073445 w 5073445"/>
                  <a:gd name="connsiteY4" fmla="*/ 0 h 6446216"/>
                  <a:gd name="connsiteX0" fmla="*/ 5073445 w 5073445"/>
                  <a:gd name="connsiteY0" fmla="*/ 0 h 6357726"/>
                  <a:gd name="connsiteX1" fmla="*/ 0 w 5073445"/>
                  <a:gd name="connsiteY1" fmla="*/ 1431765 h 6357726"/>
                  <a:gd name="connsiteX2" fmla="*/ 44478 w 5073445"/>
                  <a:gd name="connsiteY2" fmla="*/ 6330102 h 6357726"/>
                  <a:gd name="connsiteX3" fmla="*/ 5073445 w 5073445"/>
                  <a:gd name="connsiteY3" fmla="*/ 6357726 h 6357726"/>
                  <a:gd name="connsiteX4" fmla="*/ 5073445 w 5073445"/>
                  <a:gd name="connsiteY4" fmla="*/ 0 h 6357726"/>
                  <a:gd name="connsiteX0" fmla="*/ 5073445 w 5073445"/>
                  <a:gd name="connsiteY0" fmla="*/ 0 h 6357726"/>
                  <a:gd name="connsiteX1" fmla="*/ 0 w 5073445"/>
                  <a:gd name="connsiteY1" fmla="*/ 1431765 h 6357726"/>
                  <a:gd name="connsiteX2" fmla="*/ 44478 w 5073445"/>
                  <a:gd name="connsiteY2" fmla="*/ 6301073 h 6357726"/>
                  <a:gd name="connsiteX3" fmla="*/ 5073445 w 5073445"/>
                  <a:gd name="connsiteY3" fmla="*/ 6357726 h 6357726"/>
                  <a:gd name="connsiteX4" fmla="*/ 5073445 w 5073445"/>
                  <a:gd name="connsiteY4" fmla="*/ 0 h 6357726"/>
                  <a:gd name="connsiteX0" fmla="*/ 5101538 w 5101538"/>
                  <a:gd name="connsiteY0" fmla="*/ 0 h 6357726"/>
                  <a:gd name="connsiteX1" fmla="*/ 28093 w 5101538"/>
                  <a:gd name="connsiteY1" fmla="*/ 1431765 h 6357726"/>
                  <a:gd name="connsiteX2" fmla="*/ 0 w 5101538"/>
                  <a:gd name="connsiteY2" fmla="*/ 6286558 h 6357726"/>
                  <a:gd name="connsiteX3" fmla="*/ 5101538 w 5101538"/>
                  <a:gd name="connsiteY3" fmla="*/ 6357726 h 6357726"/>
                  <a:gd name="connsiteX4" fmla="*/ 5101538 w 5101538"/>
                  <a:gd name="connsiteY4" fmla="*/ 0 h 6357726"/>
                  <a:gd name="connsiteX0" fmla="*/ 5101538 w 5101538"/>
                  <a:gd name="connsiteY0" fmla="*/ 0 h 6386755"/>
                  <a:gd name="connsiteX1" fmla="*/ 28093 w 5101538"/>
                  <a:gd name="connsiteY1" fmla="*/ 1431765 h 6386755"/>
                  <a:gd name="connsiteX2" fmla="*/ 0 w 5101538"/>
                  <a:gd name="connsiteY2" fmla="*/ 6286558 h 6386755"/>
                  <a:gd name="connsiteX3" fmla="*/ 5101538 w 5101538"/>
                  <a:gd name="connsiteY3" fmla="*/ 6386755 h 6386755"/>
                  <a:gd name="connsiteX4" fmla="*/ 5101538 w 5101538"/>
                  <a:gd name="connsiteY4" fmla="*/ 0 h 6386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1538" h="6386755">
                    <a:moveTo>
                      <a:pt x="5101538" y="0"/>
                    </a:moveTo>
                    <a:lnTo>
                      <a:pt x="28093" y="1431765"/>
                    </a:lnTo>
                    <a:lnTo>
                      <a:pt x="0" y="6286558"/>
                    </a:lnTo>
                    <a:lnTo>
                      <a:pt x="5101538" y="6386755"/>
                    </a:lnTo>
                    <a:lnTo>
                      <a:pt x="510153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067333" y="3142304"/>
                <a:ext cx="3156928" cy="1039661"/>
              </a:xfrm>
              <a:custGeom>
                <a:avLst/>
                <a:gdLst>
                  <a:gd name="connsiteX0" fmla="*/ 24541316 w 24541316"/>
                  <a:gd name="connsiteY0" fmla="*/ 3067665 h 8052620"/>
                  <a:gd name="connsiteX1" fmla="*/ 8790039 w 24541316"/>
                  <a:gd name="connsiteY1" fmla="*/ 3067665 h 8052620"/>
                  <a:gd name="connsiteX2" fmla="*/ 5722374 w 24541316"/>
                  <a:gd name="connsiteY2" fmla="*/ 0 h 8052620"/>
                  <a:gd name="connsiteX3" fmla="*/ 0 w 24541316"/>
                  <a:gd name="connsiteY3" fmla="*/ 235975 h 8052620"/>
                  <a:gd name="connsiteX4" fmla="*/ 7551174 w 24541316"/>
                  <a:gd name="connsiteY4" fmla="*/ 7787149 h 8052620"/>
                  <a:gd name="connsiteX5" fmla="*/ 24423329 w 24541316"/>
                  <a:gd name="connsiteY5" fmla="*/ 8052620 h 8052620"/>
                  <a:gd name="connsiteX6" fmla="*/ 24541316 w 24541316"/>
                  <a:gd name="connsiteY6" fmla="*/ 3067665 h 8052620"/>
                  <a:gd name="connsiteX0" fmla="*/ 24541316 w 24541316"/>
                  <a:gd name="connsiteY0" fmla="*/ 3067665 h 8082117"/>
                  <a:gd name="connsiteX1" fmla="*/ 8790039 w 24541316"/>
                  <a:gd name="connsiteY1" fmla="*/ 3067665 h 8082117"/>
                  <a:gd name="connsiteX2" fmla="*/ 5722374 w 24541316"/>
                  <a:gd name="connsiteY2" fmla="*/ 0 h 8082117"/>
                  <a:gd name="connsiteX3" fmla="*/ 0 w 24541316"/>
                  <a:gd name="connsiteY3" fmla="*/ 235975 h 8082117"/>
                  <a:gd name="connsiteX4" fmla="*/ 7020232 w 24541316"/>
                  <a:gd name="connsiteY4" fmla="*/ 8082117 h 8082117"/>
                  <a:gd name="connsiteX5" fmla="*/ 24423329 w 24541316"/>
                  <a:gd name="connsiteY5" fmla="*/ 8052620 h 8082117"/>
                  <a:gd name="connsiteX6" fmla="*/ 24541316 w 24541316"/>
                  <a:gd name="connsiteY6" fmla="*/ 3067665 h 8082117"/>
                  <a:gd name="connsiteX0" fmla="*/ 24541316 w 24541316"/>
                  <a:gd name="connsiteY0" fmla="*/ 3067665 h 8082117"/>
                  <a:gd name="connsiteX1" fmla="*/ 8790039 w 24541316"/>
                  <a:gd name="connsiteY1" fmla="*/ 3067665 h 8082117"/>
                  <a:gd name="connsiteX2" fmla="*/ 5722374 w 24541316"/>
                  <a:gd name="connsiteY2" fmla="*/ 0 h 8082117"/>
                  <a:gd name="connsiteX3" fmla="*/ 0 w 24541316"/>
                  <a:gd name="connsiteY3" fmla="*/ 235975 h 8082117"/>
                  <a:gd name="connsiteX4" fmla="*/ 7020232 w 24541316"/>
                  <a:gd name="connsiteY4" fmla="*/ 8082117 h 8082117"/>
                  <a:gd name="connsiteX5" fmla="*/ 24364334 w 24541316"/>
                  <a:gd name="connsiteY5" fmla="*/ 7079226 h 8082117"/>
                  <a:gd name="connsiteX6" fmla="*/ 24541316 w 24541316"/>
                  <a:gd name="connsiteY6" fmla="*/ 3067665 h 8082117"/>
                  <a:gd name="connsiteX0" fmla="*/ 24541316 w 24541316"/>
                  <a:gd name="connsiteY0" fmla="*/ 3067665 h 8082117"/>
                  <a:gd name="connsiteX1" fmla="*/ 8790039 w 24541316"/>
                  <a:gd name="connsiteY1" fmla="*/ 3067665 h 8082117"/>
                  <a:gd name="connsiteX2" fmla="*/ 5722374 w 24541316"/>
                  <a:gd name="connsiteY2" fmla="*/ 0 h 8082117"/>
                  <a:gd name="connsiteX3" fmla="*/ 0 w 24541316"/>
                  <a:gd name="connsiteY3" fmla="*/ 235975 h 8082117"/>
                  <a:gd name="connsiteX4" fmla="*/ 7020232 w 24541316"/>
                  <a:gd name="connsiteY4" fmla="*/ 8082117 h 8082117"/>
                  <a:gd name="connsiteX5" fmla="*/ 24452825 w 24541316"/>
                  <a:gd name="connsiteY5" fmla="*/ 7993626 h 8082117"/>
                  <a:gd name="connsiteX6" fmla="*/ 24541316 w 24541316"/>
                  <a:gd name="connsiteY6" fmla="*/ 3067665 h 808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1316" h="8082117">
                    <a:moveTo>
                      <a:pt x="24541316" y="3067665"/>
                    </a:moveTo>
                    <a:lnTo>
                      <a:pt x="8790039" y="3067665"/>
                    </a:lnTo>
                    <a:lnTo>
                      <a:pt x="5722374" y="0"/>
                    </a:lnTo>
                    <a:lnTo>
                      <a:pt x="0" y="235975"/>
                    </a:lnTo>
                    <a:lnTo>
                      <a:pt x="7020232" y="8082117"/>
                    </a:lnTo>
                    <a:lnTo>
                      <a:pt x="24452825" y="7993626"/>
                    </a:lnTo>
                    <a:lnTo>
                      <a:pt x="24541316" y="306766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062036" y="2459235"/>
                <a:ext cx="808994" cy="8089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903494" y="2939445"/>
              <a:ext cx="5918016" cy="1833113"/>
              <a:chOff x="1903494" y="2939445"/>
              <a:chExt cx="5918016" cy="1833113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6838764" y="4075521"/>
                <a:ext cx="982746" cy="682989"/>
              </a:xfrm>
              <a:custGeom>
                <a:avLst/>
                <a:gdLst>
                  <a:gd name="connsiteX0" fmla="*/ 0 w 7787149"/>
                  <a:gd name="connsiteY0" fmla="*/ 0 h 5338916"/>
                  <a:gd name="connsiteX1" fmla="*/ 7787149 w 7787149"/>
                  <a:gd name="connsiteY1" fmla="*/ 530942 h 5338916"/>
                  <a:gd name="connsiteX2" fmla="*/ 7787149 w 7787149"/>
                  <a:gd name="connsiteY2" fmla="*/ 5338916 h 5338916"/>
                  <a:gd name="connsiteX3" fmla="*/ 147484 w 7787149"/>
                  <a:gd name="connsiteY3" fmla="*/ 5132439 h 5338916"/>
                  <a:gd name="connsiteX4" fmla="*/ 206478 w 7787149"/>
                  <a:gd name="connsiteY4" fmla="*/ 29497 h 5338916"/>
                  <a:gd name="connsiteX0" fmla="*/ 0 w 7787149"/>
                  <a:gd name="connsiteY0" fmla="*/ 0 h 5338916"/>
                  <a:gd name="connsiteX1" fmla="*/ 7787149 w 7787149"/>
                  <a:gd name="connsiteY1" fmla="*/ 530942 h 5338916"/>
                  <a:gd name="connsiteX2" fmla="*/ 7787149 w 7787149"/>
                  <a:gd name="connsiteY2" fmla="*/ 5338916 h 5338916"/>
                  <a:gd name="connsiteX3" fmla="*/ 147484 w 7787149"/>
                  <a:gd name="connsiteY3" fmla="*/ 5132439 h 5338916"/>
                  <a:gd name="connsiteX4" fmla="*/ 206478 w 7787149"/>
                  <a:gd name="connsiteY4" fmla="*/ 29497 h 5338916"/>
                  <a:gd name="connsiteX5" fmla="*/ 0 w 7787149"/>
                  <a:gd name="connsiteY5" fmla="*/ 0 h 5338916"/>
                  <a:gd name="connsiteX0" fmla="*/ 58994 w 7639665"/>
                  <a:gd name="connsiteY0" fmla="*/ 0 h 5309419"/>
                  <a:gd name="connsiteX1" fmla="*/ 7639665 w 7639665"/>
                  <a:gd name="connsiteY1" fmla="*/ 501445 h 5309419"/>
                  <a:gd name="connsiteX2" fmla="*/ 7639665 w 7639665"/>
                  <a:gd name="connsiteY2" fmla="*/ 5309419 h 5309419"/>
                  <a:gd name="connsiteX3" fmla="*/ 0 w 7639665"/>
                  <a:gd name="connsiteY3" fmla="*/ 5102942 h 5309419"/>
                  <a:gd name="connsiteX4" fmla="*/ 58994 w 7639665"/>
                  <a:gd name="connsiteY4" fmla="*/ 0 h 5309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9665" h="5309419">
                    <a:moveTo>
                      <a:pt x="58994" y="0"/>
                    </a:moveTo>
                    <a:lnTo>
                      <a:pt x="7639665" y="501445"/>
                    </a:lnTo>
                    <a:lnTo>
                      <a:pt x="7639665" y="5309419"/>
                    </a:lnTo>
                    <a:lnTo>
                      <a:pt x="0" y="5102942"/>
                    </a:lnTo>
                    <a:lnTo>
                      <a:pt x="5899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677925" y="4079134"/>
                <a:ext cx="1172403" cy="691764"/>
              </a:xfrm>
              <a:custGeom>
                <a:avLst/>
                <a:gdLst>
                  <a:gd name="connsiteX0" fmla="*/ 206477 w 8141110"/>
                  <a:gd name="connsiteY0" fmla="*/ 648929 h 5663381"/>
                  <a:gd name="connsiteX1" fmla="*/ 8141110 w 8141110"/>
                  <a:gd name="connsiteY1" fmla="*/ 0 h 5663381"/>
                  <a:gd name="connsiteX2" fmla="*/ 8082116 w 8141110"/>
                  <a:gd name="connsiteY2" fmla="*/ 5073445 h 5663381"/>
                  <a:gd name="connsiteX3" fmla="*/ 0 w 8141110"/>
                  <a:gd name="connsiteY3" fmla="*/ 5663381 h 5663381"/>
                  <a:gd name="connsiteX4" fmla="*/ 0 w 8141110"/>
                  <a:gd name="connsiteY4" fmla="*/ 648929 h 5663381"/>
                  <a:gd name="connsiteX0" fmla="*/ 206477 w 8141110"/>
                  <a:gd name="connsiteY0" fmla="*/ 648929 h 5663381"/>
                  <a:gd name="connsiteX1" fmla="*/ 8141110 w 8141110"/>
                  <a:gd name="connsiteY1" fmla="*/ 0 h 5663381"/>
                  <a:gd name="connsiteX2" fmla="*/ 8082116 w 8141110"/>
                  <a:gd name="connsiteY2" fmla="*/ 5073445 h 5663381"/>
                  <a:gd name="connsiteX3" fmla="*/ 0 w 8141110"/>
                  <a:gd name="connsiteY3" fmla="*/ 5663381 h 5663381"/>
                  <a:gd name="connsiteX4" fmla="*/ 0 w 8141110"/>
                  <a:gd name="connsiteY4" fmla="*/ 648929 h 5663381"/>
                  <a:gd name="connsiteX5" fmla="*/ 206477 w 8141110"/>
                  <a:gd name="connsiteY5" fmla="*/ 648929 h 5663381"/>
                  <a:gd name="connsiteX0" fmla="*/ 0 w 8141110"/>
                  <a:gd name="connsiteY0" fmla="*/ 648929 h 5663381"/>
                  <a:gd name="connsiteX1" fmla="*/ 8141110 w 8141110"/>
                  <a:gd name="connsiteY1" fmla="*/ 0 h 5663381"/>
                  <a:gd name="connsiteX2" fmla="*/ 8082116 w 8141110"/>
                  <a:gd name="connsiteY2" fmla="*/ 5073445 h 5663381"/>
                  <a:gd name="connsiteX3" fmla="*/ 0 w 8141110"/>
                  <a:gd name="connsiteY3" fmla="*/ 5663381 h 5663381"/>
                  <a:gd name="connsiteX4" fmla="*/ 0 w 8141110"/>
                  <a:gd name="connsiteY4" fmla="*/ 648929 h 5663381"/>
                  <a:gd name="connsiteX0" fmla="*/ 0 w 8141110"/>
                  <a:gd name="connsiteY0" fmla="*/ 648929 h 5377631"/>
                  <a:gd name="connsiteX1" fmla="*/ 8141110 w 8141110"/>
                  <a:gd name="connsiteY1" fmla="*/ 0 h 5377631"/>
                  <a:gd name="connsiteX2" fmla="*/ 8082116 w 8141110"/>
                  <a:gd name="connsiteY2" fmla="*/ 5073445 h 5377631"/>
                  <a:gd name="connsiteX3" fmla="*/ 0 w 8141110"/>
                  <a:gd name="connsiteY3" fmla="*/ 5377631 h 5377631"/>
                  <a:gd name="connsiteX4" fmla="*/ 0 w 8141110"/>
                  <a:gd name="connsiteY4" fmla="*/ 648929 h 5377631"/>
                  <a:gd name="connsiteX0" fmla="*/ 0 w 8141110"/>
                  <a:gd name="connsiteY0" fmla="*/ 648929 h 5377631"/>
                  <a:gd name="connsiteX1" fmla="*/ 8141110 w 8141110"/>
                  <a:gd name="connsiteY1" fmla="*/ 0 h 5377631"/>
                  <a:gd name="connsiteX2" fmla="*/ 8082116 w 8141110"/>
                  <a:gd name="connsiteY2" fmla="*/ 5073445 h 5377631"/>
                  <a:gd name="connsiteX3" fmla="*/ 57150 w 8141110"/>
                  <a:gd name="connsiteY3" fmla="*/ 5377631 h 5377631"/>
                  <a:gd name="connsiteX4" fmla="*/ 0 w 8141110"/>
                  <a:gd name="connsiteY4" fmla="*/ 648929 h 5377631"/>
                  <a:gd name="connsiteX0" fmla="*/ 0 w 8198260"/>
                  <a:gd name="connsiteY0" fmla="*/ 706079 h 5377631"/>
                  <a:gd name="connsiteX1" fmla="*/ 8198260 w 8198260"/>
                  <a:gd name="connsiteY1" fmla="*/ 0 h 5377631"/>
                  <a:gd name="connsiteX2" fmla="*/ 8139266 w 8198260"/>
                  <a:gd name="connsiteY2" fmla="*/ 5073445 h 5377631"/>
                  <a:gd name="connsiteX3" fmla="*/ 114300 w 8198260"/>
                  <a:gd name="connsiteY3" fmla="*/ 5377631 h 5377631"/>
                  <a:gd name="connsiteX4" fmla="*/ 0 w 8198260"/>
                  <a:gd name="connsiteY4" fmla="*/ 706079 h 5377631"/>
                  <a:gd name="connsiteX0" fmla="*/ 648474 w 8846734"/>
                  <a:gd name="connsiteY0" fmla="*/ 706079 h 5377631"/>
                  <a:gd name="connsiteX1" fmla="*/ 8846734 w 8846734"/>
                  <a:gd name="connsiteY1" fmla="*/ 0 h 5377631"/>
                  <a:gd name="connsiteX2" fmla="*/ 8787740 w 8846734"/>
                  <a:gd name="connsiteY2" fmla="*/ 5073445 h 5377631"/>
                  <a:gd name="connsiteX3" fmla="*/ 762774 w 8846734"/>
                  <a:gd name="connsiteY3" fmla="*/ 5377631 h 5377631"/>
                  <a:gd name="connsiteX4" fmla="*/ 648474 w 8846734"/>
                  <a:gd name="connsiteY4" fmla="*/ 706079 h 5377631"/>
                  <a:gd name="connsiteX0" fmla="*/ 915760 w 9114020"/>
                  <a:gd name="connsiteY0" fmla="*/ 706079 h 5377631"/>
                  <a:gd name="connsiteX1" fmla="*/ 9114020 w 9114020"/>
                  <a:gd name="connsiteY1" fmla="*/ 0 h 5377631"/>
                  <a:gd name="connsiteX2" fmla="*/ 9055026 w 9114020"/>
                  <a:gd name="connsiteY2" fmla="*/ 5073445 h 5377631"/>
                  <a:gd name="connsiteX3" fmla="*/ 1030060 w 9114020"/>
                  <a:gd name="connsiteY3" fmla="*/ 5377631 h 5377631"/>
                  <a:gd name="connsiteX4" fmla="*/ 915760 w 9114020"/>
                  <a:gd name="connsiteY4" fmla="*/ 706079 h 537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4020" h="5377631">
                    <a:moveTo>
                      <a:pt x="915760" y="706079"/>
                    </a:moveTo>
                    <a:lnTo>
                      <a:pt x="9114020" y="0"/>
                    </a:lnTo>
                    <a:lnTo>
                      <a:pt x="9055026" y="5073445"/>
                    </a:lnTo>
                    <a:lnTo>
                      <a:pt x="1030060" y="5377631"/>
                    </a:lnTo>
                    <a:cubicBezTo>
                      <a:pt x="-637040" y="3622992"/>
                      <a:pt x="15951" y="1473445"/>
                      <a:pt x="915760" y="70607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233828" y="3681830"/>
                <a:ext cx="3581978" cy="1090728"/>
              </a:xfrm>
              <a:custGeom>
                <a:avLst/>
                <a:gdLst>
                  <a:gd name="connsiteX0" fmla="*/ 30670500 w 30708600"/>
                  <a:gd name="connsiteY0" fmla="*/ 2819400 h 7886700"/>
                  <a:gd name="connsiteX1" fmla="*/ 7848600 w 30708600"/>
                  <a:gd name="connsiteY1" fmla="*/ 2819400 h 7886700"/>
                  <a:gd name="connsiteX2" fmla="*/ 5029200 w 30708600"/>
                  <a:gd name="connsiteY2" fmla="*/ 0 h 7886700"/>
                  <a:gd name="connsiteX3" fmla="*/ 0 w 30708600"/>
                  <a:gd name="connsiteY3" fmla="*/ 381000 h 7886700"/>
                  <a:gd name="connsiteX4" fmla="*/ 6400800 w 30708600"/>
                  <a:gd name="connsiteY4" fmla="*/ 6781800 h 7886700"/>
                  <a:gd name="connsiteX5" fmla="*/ 6934200 w 30708600"/>
                  <a:gd name="connsiteY5" fmla="*/ 7505700 h 7886700"/>
                  <a:gd name="connsiteX6" fmla="*/ 30708600 w 30708600"/>
                  <a:gd name="connsiteY6" fmla="*/ 7886700 h 7886700"/>
                  <a:gd name="connsiteX7" fmla="*/ 30670500 w 30708600"/>
                  <a:gd name="connsiteY7" fmla="*/ 2819400 h 7886700"/>
                  <a:gd name="connsiteX0" fmla="*/ 30670500 w 30708600"/>
                  <a:gd name="connsiteY0" fmla="*/ 2819400 h 7886700"/>
                  <a:gd name="connsiteX1" fmla="*/ 7848600 w 30708600"/>
                  <a:gd name="connsiteY1" fmla="*/ 2819400 h 7886700"/>
                  <a:gd name="connsiteX2" fmla="*/ 5029200 w 30708600"/>
                  <a:gd name="connsiteY2" fmla="*/ 0 h 7886700"/>
                  <a:gd name="connsiteX3" fmla="*/ 0 w 30708600"/>
                  <a:gd name="connsiteY3" fmla="*/ 381000 h 7886700"/>
                  <a:gd name="connsiteX4" fmla="*/ 6934200 w 30708600"/>
                  <a:gd name="connsiteY4" fmla="*/ 7505700 h 7886700"/>
                  <a:gd name="connsiteX5" fmla="*/ 30708600 w 30708600"/>
                  <a:gd name="connsiteY5" fmla="*/ 7886700 h 7886700"/>
                  <a:gd name="connsiteX6" fmla="*/ 30670500 w 30708600"/>
                  <a:gd name="connsiteY6" fmla="*/ 2819400 h 7886700"/>
                  <a:gd name="connsiteX0" fmla="*/ 30670500 w 30708600"/>
                  <a:gd name="connsiteY0" fmla="*/ 2819400 h 7791450"/>
                  <a:gd name="connsiteX1" fmla="*/ 7848600 w 30708600"/>
                  <a:gd name="connsiteY1" fmla="*/ 2819400 h 7791450"/>
                  <a:gd name="connsiteX2" fmla="*/ 5029200 w 30708600"/>
                  <a:gd name="connsiteY2" fmla="*/ 0 h 7791450"/>
                  <a:gd name="connsiteX3" fmla="*/ 0 w 30708600"/>
                  <a:gd name="connsiteY3" fmla="*/ 381000 h 7791450"/>
                  <a:gd name="connsiteX4" fmla="*/ 6934200 w 30708600"/>
                  <a:gd name="connsiteY4" fmla="*/ 7505700 h 7791450"/>
                  <a:gd name="connsiteX5" fmla="*/ 30708600 w 30708600"/>
                  <a:gd name="connsiteY5" fmla="*/ 7791450 h 7791450"/>
                  <a:gd name="connsiteX6" fmla="*/ 30670500 w 30708600"/>
                  <a:gd name="connsiteY6" fmla="*/ 2819400 h 7791450"/>
                  <a:gd name="connsiteX0" fmla="*/ 30670500 w 30708600"/>
                  <a:gd name="connsiteY0" fmla="*/ 2819400 h 7734300"/>
                  <a:gd name="connsiteX1" fmla="*/ 7848600 w 30708600"/>
                  <a:gd name="connsiteY1" fmla="*/ 2819400 h 7734300"/>
                  <a:gd name="connsiteX2" fmla="*/ 5029200 w 30708600"/>
                  <a:gd name="connsiteY2" fmla="*/ 0 h 7734300"/>
                  <a:gd name="connsiteX3" fmla="*/ 0 w 30708600"/>
                  <a:gd name="connsiteY3" fmla="*/ 381000 h 7734300"/>
                  <a:gd name="connsiteX4" fmla="*/ 6934200 w 30708600"/>
                  <a:gd name="connsiteY4" fmla="*/ 7505700 h 7734300"/>
                  <a:gd name="connsiteX5" fmla="*/ 30708600 w 30708600"/>
                  <a:gd name="connsiteY5" fmla="*/ 7734300 h 7734300"/>
                  <a:gd name="connsiteX6" fmla="*/ 30670500 w 30708600"/>
                  <a:gd name="connsiteY6" fmla="*/ 2819400 h 7734300"/>
                  <a:gd name="connsiteX0" fmla="*/ 30670500 w 30708600"/>
                  <a:gd name="connsiteY0" fmla="*/ 2819400 h 7715250"/>
                  <a:gd name="connsiteX1" fmla="*/ 7848600 w 30708600"/>
                  <a:gd name="connsiteY1" fmla="*/ 2819400 h 7715250"/>
                  <a:gd name="connsiteX2" fmla="*/ 5029200 w 30708600"/>
                  <a:gd name="connsiteY2" fmla="*/ 0 h 7715250"/>
                  <a:gd name="connsiteX3" fmla="*/ 0 w 30708600"/>
                  <a:gd name="connsiteY3" fmla="*/ 381000 h 7715250"/>
                  <a:gd name="connsiteX4" fmla="*/ 6934200 w 30708600"/>
                  <a:gd name="connsiteY4" fmla="*/ 7505700 h 7715250"/>
                  <a:gd name="connsiteX5" fmla="*/ 30708600 w 30708600"/>
                  <a:gd name="connsiteY5" fmla="*/ 7715250 h 7715250"/>
                  <a:gd name="connsiteX6" fmla="*/ 30670500 w 30708600"/>
                  <a:gd name="connsiteY6" fmla="*/ 2819400 h 7715250"/>
                  <a:gd name="connsiteX0" fmla="*/ 30670500 w 30708600"/>
                  <a:gd name="connsiteY0" fmla="*/ 2819400 h 7677150"/>
                  <a:gd name="connsiteX1" fmla="*/ 7848600 w 30708600"/>
                  <a:gd name="connsiteY1" fmla="*/ 2819400 h 7677150"/>
                  <a:gd name="connsiteX2" fmla="*/ 5029200 w 30708600"/>
                  <a:gd name="connsiteY2" fmla="*/ 0 h 7677150"/>
                  <a:gd name="connsiteX3" fmla="*/ 0 w 30708600"/>
                  <a:gd name="connsiteY3" fmla="*/ 381000 h 7677150"/>
                  <a:gd name="connsiteX4" fmla="*/ 6934200 w 30708600"/>
                  <a:gd name="connsiteY4" fmla="*/ 7505700 h 7677150"/>
                  <a:gd name="connsiteX5" fmla="*/ 30708600 w 30708600"/>
                  <a:gd name="connsiteY5" fmla="*/ 7677150 h 7677150"/>
                  <a:gd name="connsiteX6" fmla="*/ 30670500 w 30708600"/>
                  <a:gd name="connsiteY6" fmla="*/ 2819400 h 7677150"/>
                  <a:gd name="connsiteX0" fmla="*/ 30670500 w 30746700"/>
                  <a:gd name="connsiteY0" fmla="*/ 2819400 h 7600950"/>
                  <a:gd name="connsiteX1" fmla="*/ 7848600 w 30746700"/>
                  <a:gd name="connsiteY1" fmla="*/ 2819400 h 7600950"/>
                  <a:gd name="connsiteX2" fmla="*/ 5029200 w 30746700"/>
                  <a:gd name="connsiteY2" fmla="*/ 0 h 7600950"/>
                  <a:gd name="connsiteX3" fmla="*/ 0 w 30746700"/>
                  <a:gd name="connsiteY3" fmla="*/ 381000 h 7600950"/>
                  <a:gd name="connsiteX4" fmla="*/ 6934200 w 30746700"/>
                  <a:gd name="connsiteY4" fmla="*/ 7505700 h 7600950"/>
                  <a:gd name="connsiteX5" fmla="*/ 30746700 w 30746700"/>
                  <a:gd name="connsiteY5" fmla="*/ 7600950 h 7600950"/>
                  <a:gd name="connsiteX6" fmla="*/ 30670500 w 30746700"/>
                  <a:gd name="connsiteY6" fmla="*/ 2819400 h 7600950"/>
                  <a:gd name="connsiteX0" fmla="*/ 30670500 w 30765750"/>
                  <a:gd name="connsiteY0" fmla="*/ 2819400 h 7543800"/>
                  <a:gd name="connsiteX1" fmla="*/ 7848600 w 30765750"/>
                  <a:gd name="connsiteY1" fmla="*/ 2819400 h 7543800"/>
                  <a:gd name="connsiteX2" fmla="*/ 5029200 w 30765750"/>
                  <a:gd name="connsiteY2" fmla="*/ 0 h 7543800"/>
                  <a:gd name="connsiteX3" fmla="*/ 0 w 30765750"/>
                  <a:gd name="connsiteY3" fmla="*/ 381000 h 7543800"/>
                  <a:gd name="connsiteX4" fmla="*/ 6934200 w 30765750"/>
                  <a:gd name="connsiteY4" fmla="*/ 7505700 h 7543800"/>
                  <a:gd name="connsiteX5" fmla="*/ 30765750 w 30765750"/>
                  <a:gd name="connsiteY5" fmla="*/ 7543800 h 7543800"/>
                  <a:gd name="connsiteX6" fmla="*/ 30670500 w 30765750"/>
                  <a:gd name="connsiteY6" fmla="*/ 2819400 h 7543800"/>
                  <a:gd name="connsiteX0" fmla="*/ 30670500 w 30765750"/>
                  <a:gd name="connsiteY0" fmla="*/ 2819400 h 7543800"/>
                  <a:gd name="connsiteX1" fmla="*/ 7848600 w 30765750"/>
                  <a:gd name="connsiteY1" fmla="*/ 2819400 h 7543800"/>
                  <a:gd name="connsiteX2" fmla="*/ 5029200 w 30765750"/>
                  <a:gd name="connsiteY2" fmla="*/ 0 h 7543800"/>
                  <a:gd name="connsiteX3" fmla="*/ 0 w 30765750"/>
                  <a:gd name="connsiteY3" fmla="*/ 381000 h 7543800"/>
                  <a:gd name="connsiteX4" fmla="*/ 6934200 w 30765750"/>
                  <a:gd name="connsiteY4" fmla="*/ 7505700 h 7543800"/>
                  <a:gd name="connsiteX5" fmla="*/ 30765750 w 30765750"/>
                  <a:gd name="connsiteY5" fmla="*/ 7543800 h 7543800"/>
                  <a:gd name="connsiteX6" fmla="*/ 30670500 w 30765750"/>
                  <a:gd name="connsiteY6" fmla="*/ 2819400 h 7543800"/>
                  <a:gd name="connsiteX0" fmla="*/ 30670500 w 30765750"/>
                  <a:gd name="connsiteY0" fmla="*/ 2819400 h 7505700"/>
                  <a:gd name="connsiteX1" fmla="*/ 7848600 w 30765750"/>
                  <a:gd name="connsiteY1" fmla="*/ 2819400 h 7505700"/>
                  <a:gd name="connsiteX2" fmla="*/ 5029200 w 30765750"/>
                  <a:gd name="connsiteY2" fmla="*/ 0 h 7505700"/>
                  <a:gd name="connsiteX3" fmla="*/ 0 w 30765750"/>
                  <a:gd name="connsiteY3" fmla="*/ 381000 h 7505700"/>
                  <a:gd name="connsiteX4" fmla="*/ 6934200 w 30765750"/>
                  <a:gd name="connsiteY4" fmla="*/ 7505700 h 7505700"/>
                  <a:gd name="connsiteX5" fmla="*/ 30765750 w 30765750"/>
                  <a:gd name="connsiteY5" fmla="*/ 7505700 h 7505700"/>
                  <a:gd name="connsiteX6" fmla="*/ 30670500 w 30765750"/>
                  <a:gd name="connsiteY6" fmla="*/ 2819400 h 7505700"/>
                  <a:gd name="connsiteX0" fmla="*/ 30670500 w 30765750"/>
                  <a:gd name="connsiteY0" fmla="*/ 2819400 h 7505700"/>
                  <a:gd name="connsiteX1" fmla="*/ 7848600 w 30765750"/>
                  <a:gd name="connsiteY1" fmla="*/ 2819400 h 7505700"/>
                  <a:gd name="connsiteX2" fmla="*/ 5029200 w 30765750"/>
                  <a:gd name="connsiteY2" fmla="*/ 0 h 7505700"/>
                  <a:gd name="connsiteX3" fmla="*/ 0 w 30765750"/>
                  <a:gd name="connsiteY3" fmla="*/ 381000 h 7505700"/>
                  <a:gd name="connsiteX4" fmla="*/ 6934200 w 30765750"/>
                  <a:gd name="connsiteY4" fmla="*/ 7505700 h 7505700"/>
                  <a:gd name="connsiteX5" fmla="*/ 30765750 w 30765750"/>
                  <a:gd name="connsiteY5" fmla="*/ 7505700 h 7505700"/>
                  <a:gd name="connsiteX6" fmla="*/ 30670500 w 30765750"/>
                  <a:gd name="connsiteY6" fmla="*/ 2819400 h 7505700"/>
                  <a:gd name="connsiteX0" fmla="*/ 30670500 w 30765750"/>
                  <a:gd name="connsiteY0" fmla="*/ 2819400 h 7505700"/>
                  <a:gd name="connsiteX1" fmla="*/ 10532807 w 30765750"/>
                  <a:gd name="connsiteY1" fmla="*/ 2789903 h 7505700"/>
                  <a:gd name="connsiteX2" fmla="*/ 5029200 w 30765750"/>
                  <a:gd name="connsiteY2" fmla="*/ 0 h 7505700"/>
                  <a:gd name="connsiteX3" fmla="*/ 0 w 30765750"/>
                  <a:gd name="connsiteY3" fmla="*/ 381000 h 7505700"/>
                  <a:gd name="connsiteX4" fmla="*/ 6934200 w 30765750"/>
                  <a:gd name="connsiteY4" fmla="*/ 7505700 h 7505700"/>
                  <a:gd name="connsiteX5" fmla="*/ 30765750 w 30765750"/>
                  <a:gd name="connsiteY5" fmla="*/ 7505700 h 7505700"/>
                  <a:gd name="connsiteX6" fmla="*/ 30670500 w 30765750"/>
                  <a:gd name="connsiteY6" fmla="*/ 2819400 h 7505700"/>
                  <a:gd name="connsiteX0" fmla="*/ 30670500 w 30765750"/>
                  <a:gd name="connsiteY0" fmla="*/ 2819400 h 7535197"/>
                  <a:gd name="connsiteX1" fmla="*/ 10532807 w 30765750"/>
                  <a:gd name="connsiteY1" fmla="*/ 2789903 h 7535197"/>
                  <a:gd name="connsiteX2" fmla="*/ 5029200 w 30765750"/>
                  <a:gd name="connsiteY2" fmla="*/ 0 h 7535197"/>
                  <a:gd name="connsiteX3" fmla="*/ 0 w 30765750"/>
                  <a:gd name="connsiteY3" fmla="*/ 381000 h 7535197"/>
                  <a:gd name="connsiteX4" fmla="*/ 9588909 w 30765750"/>
                  <a:gd name="connsiteY4" fmla="*/ 7535197 h 7535197"/>
                  <a:gd name="connsiteX5" fmla="*/ 30765750 w 30765750"/>
                  <a:gd name="connsiteY5" fmla="*/ 7505700 h 7535197"/>
                  <a:gd name="connsiteX6" fmla="*/ 30670500 w 30765750"/>
                  <a:gd name="connsiteY6" fmla="*/ 2819400 h 7535197"/>
                  <a:gd name="connsiteX0" fmla="*/ 30670500 w 30765750"/>
                  <a:gd name="connsiteY0" fmla="*/ 3232355 h 7948152"/>
                  <a:gd name="connsiteX1" fmla="*/ 10532807 w 30765750"/>
                  <a:gd name="connsiteY1" fmla="*/ 3202858 h 7948152"/>
                  <a:gd name="connsiteX2" fmla="*/ 6238568 w 30765750"/>
                  <a:gd name="connsiteY2" fmla="*/ 0 h 7948152"/>
                  <a:gd name="connsiteX3" fmla="*/ 0 w 30765750"/>
                  <a:gd name="connsiteY3" fmla="*/ 793955 h 7948152"/>
                  <a:gd name="connsiteX4" fmla="*/ 9588909 w 30765750"/>
                  <a:gd name="connsiteY4" fmla="*/ 7948152 h 7948152"/>
                  <a:gd name="connsiteX5" fmla="*/ 30765750 w 30765750"/>
                  <a:gd name="connsiteY5" fmla="*/ 7918655 h 7948152"/>
                  <a:gd name="connsiteX6" fmla="*/ 30670500 w 30765750"/>
                  <a:gd name="connsiteY6" fmla="*/ 3232355 h 7948152"/>
                  <a:gd name="connsiteX0" fmla="*/ 29166165 w 29261415"/>
                  <a:gd name="connsiteY0" fmla="*/ 3232355 h 7948152"/>
                  <a:gd name="connsiteX1" fmla="*/ 9028472 w 29261415"/>
                  <a:gd name="connsiteY1" fmla="*/ 3202858 h 7948152"/>
                  <a:gd name="connsiteX2" fmla="*/ 4734233 w 29261415"/>
                  <a:gd name="connsiteY2" fmla="*/ 0 h 7948152"/>
                  <a:gd name="connsiteX3" fmla="*/ 0 w 29261415"/>
                  <a:gd name="connsiteY3" fmla="*/ 1295400 h 7948152"/>
                  <a:gd name="connsiteX4" fmla="*/ 8084574 w 29261415"/>
                  <a:gd name="connsiteY4" fmla="*/ 7948152 h 7948152"/>
                  <a:gd name="connsiteX5" fmla="*/ 29261415 w 29261415"/>
                  <a:gd name="connsiteY5" fmla="*/ 7918655 h 7948152"/>
                  <a:gd name="connsiteX6" fmla="*/ 29166165 w 29261415"/>
                  <a:gd name="connsiteY6" fmla="*/ 3232355 h 7948152"/>
                  <a:gd name="connsiteX0" fmla="*/ 29166165 w 29261415"/>
                  <a:gd name="connsiteY0" fmla="*/ 3468329 h 8184126"/>
                  <a:gd name="connsiteX1" fmla="*/ 9028472 w 29261415"/>
                  <a:gd name="connsiteY1" fmla="*/ 3438832 h 8184126"/>
                  <a:gd name="connsiteX2" fmla="*/ 4734233 w 29261415"/>
                  <a:gd name="connsiteY2" fmla="*/ 0 h 8184126"/>
                  <a:gd name="connsiteX3" fmla="*/ 0 w 29261415"/>
                  <a:gd name="connsiteY3" fmla="*/ 1531374 h 8184126"/>
                  <a:gd name="connsiteX4" fmla="*/ 8084574 w 29261415"/>
                  <a:gd name="connsiteY4" fmla="*/ 8184126 h 8184126"/>
                  <a:gd name="connsiteX5" fmla="*/ 29261415 w 29261415"/>
                  <a:gd name="connsiteY5" fmla="*/ 8154629 h 8184126"/>
                  <a:gd name="connsiteX6" fmla="*/ 29166165 w 29261415"/>
                  <a:gd name="connsiteY6" fmla="*/ 3468329 h 8184126"/>
                  <a:gd name="connsiteX0" fmla="*/ 29166165 w 29261415"/>
                  <a:gd name="connsiteY0" fmla="*/ 3468329 h 8184126"/>
                  <a:gd name="connsiteX1" fmla="*/ 9647904 w 29261415"/>
                  <a:gd name="connsiteY1" fmla="*/ 3468329 h 8184126"/>
                  <a:gd name="connsiteX2" fmla="*/ 4734233 w 29261415"/>
                  <a:gd name="connsiteY2" fmla="*/ 0 h 8184126"/>
                  <a:gd name="connsiteX3" fmla="*/ 0 w 29261415"/>
                  <a:gd name="connsiteY3" fmla="*/ 1531374 h 8184126"/>
                  <a:gd name="connsiteX4" fmla="*/ 8084574 w 29261415"/>
                  <a:gd name="connsiteY4" fmla="*/ 8184126 h 8184126"/>
                  <a:gd name="connsiteX5" fmla="*/ 29261415 w 29261415"/>
                  <a:gd name="connsiteY5" fmla="*/ 8154629 h 8184126"/>
                  <a:gd name="connsiteX6" fmla="*/ 29166165 w 29261415"/>
                  <a:gd name="connsiteY6" fmla="*/ 3468329 h 8184126"/>
                  <a:gd name="connsiteX0" fmla="*/ 29166165 w 29261415"/>
                  <a:gd name="connsiteY0" fmla="*/ 3468329 h 8184126"/>
                  <a:gd name="connsiteX1" fmla="*/ 10267337 w 29261415"/>
                  <a:gd name="connsiteY1" fmla="*/ 3468329 h 8184126"/>
                  <a:gd name="connsiteX2" fmla="*/ 4734233 w 29261415"/>
                  <a:gd name="connsiteY2" fmla="*/ 0 h 8184126"/>
                  <a:gd name="connsiteX3" fmla="*/ 0 w 29261415"/>
                  <a:gd name="connsiteY3" fmla="*/ 1531374 h 8184126"/>
                  <a:gd name="connsiteX4" fmla="*/ 8084574 w 29261415"/>
                  <a:gd name="connsiteY4" fmla="*/ 8184126 h 8184126"/>
                  <a:gd name="connsiteX5" fmla="*/ 29261415 w 29261415"/>
                  <a:gd name="connsiteY5" fmla="*/ 8154629 h 8184126"/>
                  <a:gd name="connsiteX6" fmla="*/ 29166165 w 29261415"/>
                  <a:gd name="connsiteY6" fmla="*/ 3468329 h 8184126"/>
                  <a:gd name="connsiteX0" fmla="*/ 29166165 w 29261415"/>
                  <a:gd name="connsiteY0" fmla="*/ 3468329 h 8184126"/>
                  <a:gd name="connsiteX1" fmla="*/ 10267337 w 29261415"/>
                  <a:gd name="connsiteY1" fmla="*/ 3468329 h 8184126"/>
                  <a:gd name="connsiteX2" fmla="*/ 4734233 w 29261415"/>
                  <a:gd name="connsiteY2" fmla="*/ 0 h 8184126"/>
                  <a:gd name="connsiteX3" fmla="*/ 0 w 29261415"/>
                  <a:gd name="connsiteY3" fmla="*/ 1531374 h 8184126"/>
                  <a:gd name="connsiteX4" fmla="*/ 8880987 w 29261415"/>
                  <a:gd name="connsiteY4" fmla="*/ 8184126 h 8184126"/>
                  <a:gd name="connsiteX5" fmla="*/ 29261415 w 29261415"/>
                  <a:gd name="connsiteY5" fmla="*/ 8154629 h 8184126"/>
                  <a:gd name="connsiteX6" fmla="*/ 29166165 w 29261415"/>
                  <a:gd name="connsiteY6" fmla="*/ 3468329 h 8184126"/>
                  <a:gd name="connsiteX0" fmla="*/ 29166165 w 29261415"/>
                  <a:gd name="connsiteY0" fmla="*/ 3763297 h 8479094"/>
                  <a:gd name="connsiteX1" fmla="*/ 10267337 w 29261415"/>
                  <a:gd name="connsiteY1" fmla="*/ 3763297 h 8479094"/>
                  <a:gd name="connsiteX2" fmla="*/ 5501149 w 29261415"/>
                  <a:gd name="connsiteY2" fmla="*/ 0 h 8479094"/>
                  <a:gd name="connsiteX3" fmla="*/ 0 w 29261415"/>
                  <a:gd name="connsiteY3" fmla="*/ 1826342 h 8479094"/>
                  <a:gd name="connsiteX4" fmla="*/ 8880987 w 29261415"/>
                  <a:gd name="connsiteY4" fmla="*/ 8479094 h 8479094"/>
                  <a:gd name="connsiteX5" fmla="*/ 29261415 w 29261415"/>
                  <a:gd name="connsiteY5" fmla="*/ 8449597 h 8479094"/>
                  <a:gd name="connsiteX6" fmla="*/ 29166165 w 29261415"/>
                  <a:gd name="connsiteY6" fmla="*/ 3763297 h 8479094"/>
                  <a:gd name="connsiteX0" fmla="*/ 27750320 w 27845570"/>
                  <a:gd name="connsiteY0" fmla="*/ 3763297 h 8479094"/>
                  <a:gd name="connsiteX1" fmla="*/ 8851492 w 27845570"/>
                  <a:gd name="connsiteY1" fmla="*/ 3763297 h 8479094"/>
                  <a:gd name="connsiteX2" fmla="*/ 4085304 w 27845570"/>
                  <a:gd name="connsiteY2" fmla="*/ 0 h 8479094"/>
                  <a:gd name="connsiteX3" fmla="*/ 0 w 27845570"/>
                  <a:gd name="connsiteY3" fmla="*/ 1885336 h 8479094"/>
                  <a:gd name="connsiteX4" fmla="*/ 7465142 w 27845570"/>
                  <a:gd name="connsiteY4" fmla="*/ 8479094 h 8479094"/>
                  <a:gd name="connsiteX5" fmla="*/ 27845570 w 27845570"/>
                  <a:gd name="connsiteY5" fmla="*/ 8449597 h 8479094"/>
                  <a:gd name="connsiteX6" fmla="*/ 27750320 w 27845570"/>
                  <a:gd name="connsiteY6" fmla="*/ 3763297 h 8479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45570" h="8479094">
                    <a:moveTo>
                      <a:pt x="27750320" y="3763297"/>
                    </a:moveTo>
                    <a:lnTo>
                      <a:pt x="8851492" y="3763297"/>
                    </a:lnTo>
                    <a:lnTo>
                      <a:pt x="4085304" y="0"/>
                    </a:lnTo>
                    <a:lnTo>
                      <a:pt x="0" y="1885336"/>
                    </a:lnTo>
                    <a:lnTo>
                      <a:pt x="7465142" y="8479094"/>
                    </a:lnTo>
                    <a:lnTo>
                      <a:pt x="27845570" y="8449597"/>
                    </a:lnTo>
                    <a:lnTo>
                      <a:pt x="27750320" y="3763297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03494" y="2939445"/>
                <a:ext cx="1048831" cy="104883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021515" y="3059363"/>
                <a:ext cx="808994" cy="8089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791198" y="3618598"/>
              <a:ext cx="1048831" cy="10488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14555" y="4662607"/>
              <a:ext cx="887095" cy="852788"/>
            </a:xfrm>
            <a:custGeom>
              <a:avLst/>
              <a:gdLst>
                <a:gd name="connsiteX0" fmla="*/ 0 w 6896100"/>
                <a:gd name="connsiteY0" fmla="*/ 647700 h 6629400"/>
                <a:gd name="connsiteX1" fmla="*/ 0 w 6896100"/>
                <a:gd name="connsiteY1" fmla="*/ 5676900 h 6629400"/>
                <a:gd name="connsiteX2" fmla="*/ 6896100 w 6896100"/>
                <a:gd name="connsiteY2" fmla="*/ 6629400 h 6629400"/>
                <a:gd name="connsiteX3" fmla="*/ 6896100 w 6896100"/>
                <a:gd name="connsiteY3" fmla="*/ 0 h 6629400"/>
                <a:gd name="connsiteX4" fmla="*/ 0 w 6896100"/>
                <a:gd name="connsiteY4" fmla="*/ 647700 h 66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100" h="6629400">
                  <a:moveTo>
                    <a:pt x="0" y="647700"/>
                  </a:moveTo>
                  <a:lnTo>
                    <a:pt x="0" y="5676900"/>
                  </a:lnTo>
                  <a:lnTo>
                    <a:pt x="6896100" y="6629400"/>
                  </a:lnTo>
                  <a:lnTo>
                    <a:pt x="6896100" y="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01650" y="4665058"/>
              <a:ext cx="617536" cy="857689"/>
            </a:xfrm>
            <a:custGeom>
              <a:avLst/>
              <a:gdLst>
                <a:gd name="connsiteX0" fmla="*/ 0 w 4800600"/>
                <a:gd name="connsiteY0" fmla="*/ 0 h 6667500"/>
                <a:gd name="connsiteX1" fmla="*/ 4800600 w 4800600"/>
                <a:gd name="connsiteY1" fmla="*/ 304800 h 6667500"/>
                <a:gd name="connsiteX2" fmla="*/ 4800600 w 4800600"/>
                <a:gd name="connsiteY2" fmla="*/ 4876800 h 6667500"/>
                <a:gd name="connsiteX3" fmla="*/ 0 w 4800600"/>
                <a:gd name="connsiteY3" fmla="*/ 6667500 h 6667500"/>
                <a:gd name="connsiteX4" fmla="*/ 0 w 4800600"/>
                <a:gd name="connsiteY4" fmla="*/ 0 h 66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00" h="6667500">
                  <a:moveTo>
                    <a:pt x="0" y="0"/>
                  </a:moveTo>
                  <a:lnTo>
                    <a:pt x="4800600" y="304800"/>
                  </a:lnTo>
                  <a:lnTo>
                    <a:pt x="4800600" y="4876800"/>
                  </a:lnTo>
                  <a:lnTo>
                    <a:pt x="0" y="666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38070" y="4329334"/>
              <a:ext cx="5387463" cy="1065691"/>
            </a:xfrm>
            <a:custGeom>
              <a:avLst/>
              <a:gdLst>
                <a:gd name="connsiteX0" fmla="*/ 42138600 w 42138600"/>
                <a:gd name="connsiteY0" fmla="*/ 3276600 h 8229600"/>
                <a:gd name="connsiteX1" fmla="*/ 8001000 w 42138600"/>
                <a:gd name="connsiteY1" fmla="*/ 3276600 h 8229600"/>
                <a:gd name="connsiteX2" fmla="*/ 4724400 w 42138600"/>
                <a:gd name="connsiteY2" fmla="*/ 0 h 8229600"/>
                <a:gd name="connsiteX3" fmla="*/ 0 w 42138600"/>
                <a:gd name="connsiteY3" fmla="*/ 0 h 8229600"/>
                <a:gd name="connsiteX4" fmla="*/ 266700 w 42138600"/>
                <a:gd name="connsiteY4" fmla="*/ 1943100 h 8229600"/>
                <a:gd name="connsiteX5" fmla="*/ 6362700 w 42138600"/>
                <a:gd name="connsiteY5" fmla="*/ 8039100 h 8229600"/>
                <a:gd name="connsiteX6" fmla="*/ 42138600 w 42138600"/>
                <a:gd name="connsiteY6" fmla="*/ 8229600 h 8229600"/>
                <a:gd name="connsiteX7" fmla="*/ 42138600 w 42138600"/>
                <a:gd name="connsiteY7" fmla="*/ 3276600 h 8229600"/>
                <a:gd name="connsiteX0" fmla="*/ 41871900 w 41871900"/>
                <a:gd name="connsiteY0" fmla="*/ 3276600 h 8229600"/>
                <a:gd name="connsiteX1" fmla="*/ 7734300 w 41871900"/>
                <a:gd name="connsiteY1" fmla="*/ 3276600 h 8229600"/>
                <a:gd name="connsiteX2" fmla="*/ 4457700 w 41871900"/>
                <a:gd name="connsiteY2" fmla="*/ 0 h 8229600"/>
                <a:gd name="connsiteX3" fmla="*/ 0 w 41871900"/>
                <a:gd name="connsiteY3" fmla="*/ 1943100 h 8229600"/>
                <a:gd name="connsiteX4" fmla="*/ 6096000 w 41871900"/>
                <a:gd name="connsiteY4" fmla="*/ 8039100 h 8229600"/>
                <a:gd name="connsiteX5" fmla="*/ 41871900 w 41871900"/>
                <a:gd name="connsiteY5" fmla="*/ 8229600 h 8229600"/>
                <a:gd name="connsiteX6" fmla="*/ 41871900 w 41871900"/>
                <a:gd name="connsiteY6" fmla="*/ 3276600 h 8229600"/>
                <a:gd name="connsiteX0" fmla="*/ 41871900 w 41871900"/>
                <a:gd name="connsiteY0" fmla="*/ 3258312 h 8229600"/>
                <a:gd name="connsiteX1" fmla="*/ 7734300 w 41871900"/>
                <a:gd name="connsiteY1" fmla="*/ 3276600 h 8229600"/>
                <a:gd name="connsiteX2" fmla="*/ 4457700 w 41871900"/>
                <a:gd name="connsiteY2" fmla="*/ 0 h 8229600"/>
                <a:gd name="connsiteX3" fmla="*/ 0 w 41871900"/>
                <a:gd name="connsiteY3" fmla="*/ 1943100 h 8229600"/>
                <a:gd name="connsiteX4" fmla="*/ 6096000 w 41871900"/>
                <a:gd name="connsiteY4" fmla="*/ 8039100 h 8229600"/>
                <a:gd name="connsiteX5" fmla="*/ 41871900 w 41871900"/>
                <a:gd name="connsiteY5" fmla="*/ 8229600 h 8229600"/>
                <a:gd name="connsiteX6" fmla="*/ 41871900 w 41871900"/>
                <a:gd name="connsiteY6" fmla="*/ 3258312 h 8229600"/>
                <a:gd name="connsiteX0" fmla="*/ 41881044 w 41881044"/>
                <a:gd name="connsiteY0" fmla="*/ 3230880 h 8229600"/>
                <a:gd name="connsiteX1" fmla="*/ 7734300 w 41881044"/>
                <a:gd name="connsiteY1" fmla="*/ 3276600 h 8229600"/>
                <a:gd name="connsiteX2" fmla="*/ 4457700 w 41881044"/>
                <a:gd name="connsiteY2" fmla="*/ 0 h 8229600"/>
                <a:gd name="connsiteX3" fmla="*/ 0 w 41881044"/>
                <a:gd name="connsiteY3" fmla="*/ 1943100 h 8229600"/>
                <a:gd name="connsiteX4" fmla="*/ 6096000 w 41881044"/>
                <a:gd name="connsiteY4" fmla="*/ 8039100 h 8229600"/>
                <a:gd name="connsiteX5" fmla="*/ 41871900 w 41881044"/>
                <a:gd name="connsiteY5" fmla="*/ 8229600 h 8229600"/>
                <a:gd name="connsiteX6" fmla="*/ 41881044 w 41881044"/>
                <a:gd name="connsiteY6" fmla="*/ 3230880 h 8229600"/>
                <a:gd name="connsiteX0" fmla="*/ 41881044 w 41881044"/>
                <a:gd name="connsiteY0" fmla="*/ 3230880 h 8257032"/>
                <a:gd name="connsiteX1" fmla="*/ 7734300 w 41881044"/>
                <a:gd name="connsiteY1" fmla="*/ 3276600 h 8257032"/>
                <a:gd name="connsiteX2" fmla="*/ 4457700 w 41881044"/>
                <a:gd name="connsiteY2" fmla="*/ 0 h 8257032"/>
                <a:gd name="connsiteX3" fmla="*/ 0 w 41881044"/>
                <a:gd name="connsiteY3" fmla="*/ 1943100 h 8257032"/>
                <a:gd name="connsiteX4" fmla="*/ 6096000 w 41881044"/>
                <a:gd name="connsiteY4" fmla="*/ 8039100 h 8257032"/>
                <a:gd name="connsiteX5" fmla="*/ 41871900 w 41881044"/>
                <a:gd name="connsiteY5" fmla="*/ 8257032 h 8257032"/>
                <a:gd name="connsiteX6" fmla="*/ 41881044 w 41881044"/>
                <a:gd name="connsiteY6" fmla="*/ 3230880 h 8257032"/>
                <a:gd name="connsiteX0" fmla="*/ 41881044 w 41881044"/>
                <a:gd name="connsiteY0" fmla="*/ 3230880 h 8284464"/>
                <a:gd name="connsiteX1" fmla="*/ 7734300 w 41881044"/>
                <a:gd name="connsiteY1" fmla="*/ 3276600 h 8284464"/>
                <a:gd name="connsiteX2" fmla="*/ 4457700 w 41881044"/>
                <a:gd name="connsiteY2" fmla="*/ 0 h 8284464"/>
                <a:gd name="connsiteX3" fmla="*/ 0 w 41881044"/>
                <a:gd name="connsiteY3" fmla="*/ 1943100 h 8284464"/>
                <a:gd name="connsiteX4" fmla="*/ 6096000 w 41881044"/>
                <a:gd name="connsiteY4" fmla="*/ 8039100 h 8284464"/>
                <a:gd name="connsiteX5" fmla="*/ 41871900 w 41881044"/>
                <a:gd name="connsiteY5" fmla="*/ 8284464 h 8284464"/>
                <a:gd name="connsiteX6" fmla="*/ 41881044 w 41881044"/>
                <a:gd name="connsiteY6" fmla="*/ 3230880 h 828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81044" h="8284464">
                  <a:moveTo>
                    <a:pt x="41881044" y="3230880"/>
                  </a:moveTo>
                  <a:lnTo>
                    <a:pt x="7734300" y="3276600"/>
                  </a:lnTo>
                  <a:lnTo>
                    <a:pt x="4457700" y="0"/>
                  </a:lnTo>
                  <a:lnTo>
                    <a:pt x="0" y="1943100"/>
                  </a:lnTo>
                  <a:lnTo>
                    <a:pt x="6096000" y="8039100"/>
                  </a:lnTo>
                  <a:lnTo>
                    <a:pt x="41871900" y="8284464"/>
                  </a:lnTo>
                  <a:lnTo>
                    <a:pt x="41881044" y="32308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08881" y="3738516"/>
              <a:ext cx="808994" cy="80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4709260" y="2016601"/>
              <a:ext cx="420287" cy="457874"/>
              <a:chOff x="2734" y="953"/>
              <a:chExt cx="2214" cy="2412"/>
            </a:xfrm>
            <a:solidFill>
              <a:schemeClr val="accent2"/>
            </a:solidFill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3112" y="1826"/>
                <a:ext cx="628" cy="196"/>
              </a:xfrm>
              <a:custGeom>
                <a:avLst/>
                <a:gdLst>
                  <a:gd name="T0" fmla="*/ 264 w 312"/>
                  <a:gd name="T1" fmla="*/ 0 h 96"/>
                  <a:gd name="T2" fmla="*/ 48 w 312"/>
                  <a:gd name="T3" fmla="*/ 0 h 96"/>
                  <a:gd name="T4" fmla="*/ 0 w 312"/>
                  <a:gd name="T5" fmla="*/ 48 h 96"/>
                  <a:gd name="T6" fmla="*/ 48 w 312"/>
                  <a:gd name="T7" fmla="*/ 96 h 96"/>
                  <a:gd name="T8" fmla="*/ 264 w 312"/>
                  <a:gd name="T9" fmla="*/ 96 h 96"/>
                  <a:gd name="T10" fmla="*/ 312 w 312"/>
                  <a:gd name="T11" fmla="*/ 48 h 96"/>
                  <a:gd name="T12" fmla="*/ 264 w 312"/>
                  <a:gd name="T13" fmla="*/ 0 h 96"/>
                  <a:gd name="T14" fmla="*/ 264 w 312"/>
                  <a:gd name="T15" fmla="*/ 0 h 96"/>
                  <a:gd name="T16" fmla="*/ 264 w 312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96">
                    <a:moveTo>
                      <a:pt x="264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264" y="96"/>
                      <a:pt x="264" y="96"/>
                      <a:pt x="264" y="96"/>
                    </a:cubicBezTo>
                    <a:cubicBezTo>
                      <a:pt x="291" y="96"/>
                      <a:pt x="312" y="75"/>
                      <a:pt x="312" y="48"/>
                    </a:cubicBezTo>
                    <a:cubicBezTo>
                      <a:pt x="312" y="22"/>
                      <a:pt x="291" y="0"/>
                      <a:pt x="264" y="0"/>
                    </a:cubicBezTo>
                    <a:close/>
                    <a:moveTo>
                      <a:pt x="264" y="0"/>
                    </a:moveTo>
                    <a:cubicBezTo>
                      <a:pt x="264" y="0"/>
                      <a:pt x="264" y="0"/>
                      <a:pt x="26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3112" y="2412"/>
                <a:ext cx="628" cy="196"/>
              </a:xfrm>
              <a:custGeom>
                <a:avLst/>
                <a:gdLst>
                  <a:gd name="T0" fmla="*/ 264 w 312"/>
                  <a:gd name="T1" fmla="*/ 0 h 96"/>
                  <a:gd name="T2" fmla="*/ 48 w 312"/>
                  <a:gd name="T3" fmla="*/ 0 h 96"/>
                  <a:gd name="T4" fmla="*/ 0 w 312"/>
                  <a:gd name="T5" fmla="*/ 48 h 96"/>
                  <a:gd name="T6" fmla="*/ 48 w 312"/>
                  <a:gd name="T7" fmla="*/ 96 h 96"/>
                  <a:gd name="T8" fmla="*/ 264 w 312"/>
                  <a:gd name="T9" fmla="*/ 96 h 96"/>
                  <a:gd name="T10" fmla="*/ 312 w 312"/>
                  <a:gd name="T11" fmla="*/ 48 h 96"/>
                  <a:gd name="T12" fmla="*/ 264 w 312"/>
                  <a:gd name="T13" fmla="*/ 0 h 96"/>
                  <a:gd name="T14" fmla="*/ 264 w 312"/>
                  <a:gd name="T15" fmla="*/ 0 h 96"/>
                  <a:gd name="T16" fmla="*/ 264 w 312"/>
                  <a:gd name="T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96">
                    <a:moveTo>
                      <a:pt x="264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75"/>
                      <a:pt x="21" y="96"/>
                      <a:pt x="48" y="96"/>
                    </a:cubicBezTo>
                    <a:cubicBezTo>
                      <a:pt x="264" y="96"/>
                      <a:pt x="264" y="96"/>
                      <a:pt x="264" y="96"/>
                    </a:cubicBezTo>
                    <a:cubicBezTo>
                      <a:pt x="291" y="96"/>
                      <a:pt x="312" y="75"/>
                      <a:pt x="312" y="48"/>
                    </a:cubicBezTo>
                    <a:cubicBezTo>
                      <a:pt x="312" y="22"/>
                      <a:pt x="291" y="0"/>
                      <a:pt x="264" y="0"/>
                    </a:cubicBezTo>
                    <a:close/>
                    <a:moveTo>
                      <a:pt x="264" y="0"/>
                    </a:moveTo>
                    <a:cubicBezTo>
                      <a:pt x="264" y="0"/>
                      <a:pt x="264" y="0"/>
                      <a:pt x="26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"/>
              <p:cNvSpPr>
                <a:spLocks noEditPoints="1"/>
              </p:cNvSpPr>
              <p:nvPr/>
            </p:nvSpPr>
            <p:spPr bwMode="auto">
              <a:xfrm>
                <a:off x="4248" y="1948"/>
                <a:ext cx="304" cy="257"/>
              </a:xfrm>
              <a:custGeom>
                <a:avLst/>
                <a:gdLst>
                  <a:gd name="T0" fmla="*/ 76 w 151"/>
                  <a:gd name="T1" fmla="*/ 0 h 126"/>
                  <a:gd name="T2" fmla="*/ 0 w 151"/>
                  <a:gd name="T3" fmla="*/ 76 h 126"/>
                  <a:gd name="T4" fmla="*/ 0 w 151"/>
                  <a:gd name="T5" fmla="*/ 126 h 126"/>
                  <a:gd name="T6" fmla="*/ 151 w 151"/>
                  <a:gd name="T7" fmla="*/ 126 h 126"/>
                  <a:gd name="T8" fmla="*/ 151 w 151"/>
                  <a:gd name="T9" fmla="*/ 76 h 126"/>
                  <a:gd name="T10" fmla="*/ 76 w 151"/>
                  <a:gd name="T11" fmla="*/ 0 h 126"/>
                  <a:gd name="T12" fmla="*/ 76 w 151"/>
                  <a:gd name="T13" fmla="*/ 0 h 126"/>
                  <a:gd name="T14" fmla="*/ 76 w 151"/>
                  <a:gd name="T1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" h="126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1" y="34"/>
                      <a:pt x="117" y="0"/>
                      <a:pt x="76" y="0"/>
                    </a:cubicBezTo>
                    <a:close/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"/>
              <p:cNvSpPr>
                <a:spLocks noEditPoints="1"/>
              </p:cNvSpPr>
              <p:nvPr/>
            </p:nvSpPr>
            <p:spPr bwMode="auto">
              <a:xfrm>
                <a:off x="2734" y="953"/>
                <a:ext cx="2214" cy="2412"/>
              </a:xfrm>
              <a:custGeom>
                <a:avLst/>
                <a:gdLst>
                  <a:gd name="T0" fmla="*/ 1056 w 1100"/>
                  <a:gd name="T1" fmla="*/ 568 h 1185"/>
                  <a:gd name="T2" fmla="*/ 1056 w 1100"/>
                  <a:gd name="T3" fmla="*/ 565 h 1185"/>
                  <a:gd name="T4" fmla="*/ 896 w 1100"/>
                  <a:gd name="T5" fmla="*/ 347 h 1185"/>
                  <a:gd name="T6" fmla="*/ 896 w 1100"/>
                  <a:gd name="T7" fmla="*/ 236 h 1185"/>
                  <a:gd name="T8" fmla="*/ 882 w 1100"/>
                  <a:gd name="T9" fmla="*/ 202 h 1185"/>
                  <a:gd name="T10" fmla="*/ 694 w 1100"/>
                  <a:gd name="T11" fmla="*/ 14 h 1185"/>
                  <a:gd name="T12" fmla="*/ 660 w 1100"/>
                  <a:gd name="T13" fmla="*/ 0 h 1185"/>
                  <a:gd name="T14" fmla="*/ 93 w 1100"/>
                  <a:gd name="T15" fmla="*/ 0 h 1185"/>
                  <a:gd name="T16" fmla="*/ 0 w 1100"/>
                  <a:gd name="T17" fmla="*/ 93 h 1185"/>
                  <a:gd name="T18" fmla="*/ 0 w 1100"/>
                  <a:gd name="T19" fmla="*/ 1092 h 1185"/>
                  <a:gd name="T20" fmla="*/ 93 w 1100"/>
                  <a:gd name="T21" fmla="*/ 1185 h 1185"/>
                  <a:gd name="T22" fmla="*/ 803 w 1100"/>
                  <a:gd name="T23" fmla="*/ 1185 h 1185"/>
                  <a:gd name="T24" fmla="*/ 896 w 1100"/>
                  <a:gd name="T25" fmla="*/ 1092 h 1185"/>
                  <a:gd name="T26" fmla="*/ 896 w 1100"/>
                  <a:gd name="T27" fmla="*/ 1055 h 1185"/>
                  <a:gd name="T28" fmla="*/ 969 w 1100"/>
                  <a:gd name="T29" fmla="*/ 1055 h 1185"/>
                  <a:gd name="T30" fmla="*/ 1100 w 1100"/>
                  <a:gd name="T31" fmla="*/ 924 h 1185"/>
                  <a:gd name="T32" fmla="*/ 1100 w 1100"/>
                  <a:gd name="T33" fmla="*/ 666 h 1185"/>
                  <a:gd name="T34" fmla="*/ 1056 w 1100"/>
                  <a:gd name="T35" fmla="*/ 568 h 1185"/>
                  <a:gd name="T36" fmla="*/ 795 w 1100"/>
                  <a:gd name="T37" fmla="*/ 1081 h 1185"/>
                  <a:gd name="T38" fmla="*/ 101 w 1100"/>
                  <a:gd name="T39" fmla="*/ 1081 h 1185"/>
                  <a:gd name="T40" fmla="*/ 101 w 1100"/>
                  <a:gd name="T41" fmla="*/ 104 h 1185"/>
                  <a:gd name="T42" fmla="*/ 594 w 1100"/>
                  <a:gd name="T43" fmla="*/ 104 h 1185"/>
                  <a:gd name="T44" fmla="*/ 594 w 1100"/>
                  <a:gd name="T45" fmla="*/ 243 h 1185"/>
                  <a:gd name="T46" fmla="*/ 655 w 1100"/>
                  <a:gd name="T47" fmla="*/ 304 h 1185"/>
                  <a:gd name="T48" fmla="*/ 795 w 1100"/>
                  <a:gd name="T49" fmla="*/ 304 h 1185"/>
                  <a:gd name="T50" fmla="*/ 795 w 1100"/>
                  <a:gd name="T51" fmla="*/ 339 h 1185"/>
                  <a:gd name="T52" fmla="*/ 599 w 1100"/>
                  <a:gd name="T53" fmla="*/ 565 h 1185"/>
                  <a:gd name="T54" fmla="*/ 599 w 1100"/>
                  <a:gd name="T55" fmla="*/ 568 h 1185"/>
                  <a:gd name="T56" fmla="*/ 556 w 1100"/>
                  <a:gd name="T57" fmla="*/ 666 h 1185"/>
                  <a:gd name="T58" fmla="*/ 556 w 1100"/>
                  <a:gd name="T59" fmla="*/ 924 h 1185"/>
                  <a:gd name="T60" fmla="*/ 687 w 1100"/>
                  <a:gd name="T61" fmla="*/ 1055 h 1185"/>
                  <a:gd name="T62" fmla="*/ 795 w 1100"/>
                  <a:gd name="T63" fmla="*/ 1055 h 1185"/>
                  <a:gd name="T64" fmla="*/ 795 w 1100"/>
                  <a:gd name="T65" fmla="*/ 1081 h 1185"/>
                  <a:gd name="T66" fmla="*/ 1020 w 1100"/>
                  <a:gd name="T67" fmla="*/ 703 h 1185"/>
                  <a:gd name="T68" fmla="*/ 933 w 1100"/>
                  <a:gd name="T69" fmla="*/ 703 h 1185"/>
                  <a:gd name="T70" fmla="*/ 896 w 1100"/>
                  <a:gd name="T71" fmla="*/ 740 h 1185"/>
                  <a:gd name="T72" fmla="*/ 933 w 1100"/>
                  <a:gd name="T73" fmla="*/ 777 h 1185"/>
                  <a:gd name="T74" fmla="*/ 1020 w 1100"/>
                  <a:gd name="T75" fmla="*/ 777 h 1185"/>
                  <a:gd name="T76" fmla="*/ 1020 w 1100"/>
                  <a:gd name="T77" fmla="*/ 830 h 1185"/>
                  <a:gd name="T78" fmla="*/ 933 w 1100"/>
                  <a:gd name="T79" fmla="*/ 830 h 1185"/>
                  <a:gd name="T80" fmla="*/ 896 w 1100"/>
                  <a:gd name="T81" fmla="*/ 867 h 1185"/>
                  <a:gd name="T82" fmla="*/ 933 w 1100"/>
                  <a:gd name="T83" fmla="*/ 905 h 1185"/>
                  <a:gd name="T84" fmla="*/ 1020 w 1100"/>
                  <a:gd name="T85" fmla="*/ 905 h 1185"/>
                  <a:gd name="T86" fmla="*/ 1020 w 1100"/>
                  <a:gd name="T87" fmla="*/ 924 h 1185"/>
                  <a:gd name="T88" fmla="*/ 969 w 1100"/>
                  <a:gd name="T89" fmla="*/ 975 h 1185"/>
                  <a:gd name="T90" fmla="*/ 687 w 1100"/>
                  <a:gd name="T91" fmla="*/ 975 h 1185"/>
                  <a:gd name="T92" fmla="*/ 636 w 1100"/>
                  <a:gd name="T93" fmla="*/ 924 h 1185"/>
                  <a:gd name="T94" fmla="*/ 636 w 1100"/>
                  <a:gd name="T95" fmla="*/ 666 h 1185"/>
                  <a:gd name="T96" fmla="*/ 679 w 1100"/>
                  <a:gd name="T97" fmla="*/ 615 h 1185"/>
                  <a:gd name="T98" fmla="*/ 679 w 1100"/>
                  <a:gd name="T99" fmla="*/ 565 h 1185"/>
                  <a:gd name="T100" fmla="*/ 828 w 1100"/>
                  <a:gd name="T101" fmla="*/ 416 h 1185"/>
                  <a:gd name="T102" fmla="*/ 976 w 1100"/>
                  <a:gd name="T103" fmla="*/ 565 h 1185"/>
                  <a:gd name="T104" fmla="*/ 976 w 1100"/>
                  <a:gd name="T105" fmla="*/ 615 h 1185"/>
                  <a:gd name="T106" fmla="*/ 1020 w 1100"/>
                  <a:gd name="T107" fmla="*/ 666 h 1185"/>
                  <a:gd name="T108" fmla="*/ 1020 w 1100"/>
                  <a:gd name="T109" fmla="*/ 703 h 1185"/>
                  <a:gd name="T110" fmla="*/ 1020 w 1100"/>
                  <a:gd name="T111" fmla="*/ 703 h 1185"/>
                  <a:gd name="T112" fmla="*/ 1020 w 1100"/>
                  <a:gd name="T113" fmla="*/ 703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00" h="1185">
                    <a:moveTo>
                      <a:pt x="1056" y="568"/>
                    </a:moveTo>
                    <a:cubicBezTo>
                      <a:pt x="1056" y="565"/>
                      <a:pt x="1056" y="565"/>
                      <a:pt x="1056" y="565"/>
                    </a:cubicBezTo>
                    <a:cubicBezTo>
                      <a:pt x="1056" y="463"/>
                      <a:pt x="989" y="376"/>
                      <a:pt x="896" y="347"/>
                    </a:cubicBezTo>
                    <a:cubicBezTo>
                      <a:pt x="896" y="236"/>
                      <a:pt x="896" y="236"/>
                      <a:pt x="896" y="236"/>
                    </a:cubicBezTo>
                    <a:cubicBezTo>
                      <a:pt x="896" y="223"/>
                      <a:pt x="891" y="211"/>
                      <a:pt x="882" y="202"/>
                    </a:cubicBezTo>
                    <a:cubicBezTo>
                      <a:pt x="694" y="14"/>
                      <a:pt x="694" y="14"/>
                      <a:pt x="694" y="14"/>
                    </a:cubicBezTo>
                    <a:cubicBezTo>
                      <a:pt x="685" y="5"/>
                      <a:pt x="673" y="0"/>
                      <a:pt x="66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092"/>
                      <a:pt x="0" y="1092"/>
                      <a:pt x="0" y="1092"/>
                    </a:cubicBezTo>
                    <a:cubicBezTo>
                      <a:pt x="0" y="1143"/>
                      <a:pt x="42" y="1185"/>
                      <a:pt x="93" y="1185"/>
                    </a:cubicBezTo>
                    <a:cubicBezTo>
                      <a:pt x="803" y="1185"/>
                      <a:pt x="803" y="1185"/>
                      <a:pt x="803" y="1185"/>
                    </a:cubicBezTo>
                    <a:cubicBezTo>
                      <a:pt x="854" y="1185"/>
                      <a:pt x="896" y="1143"/>
                      <a:pt x="896" y="1092"/>
                    </a:cubicBezTo>
                    <a:cubicBezTo>
                      <a:pt x="896" y="1055"/>
                      <a:pt x="896" y="1055"/>
                      <a:pt x="896" y="1055"/>
                    </a:cubicBezTo>
                    <a:cubicBezTo>
                      <a:pt x="969" y="1055"/>
                      <a:pt x="969" y="1055"/>
                      <a:pt x="969" y="1055"/>
                    </a:cubicBezTo>
                    <a:cubicBezTo>
                      <a:pt x="1041" y="1055"/>
                      <a:pt x="1100" y="996"/>
                      <a:pt x="1100" y="924"/>
                    </a:cubicBezTo>
                    <a:cubicBezTo>
                      <a:pt x="1100" y="666"/>
                      <a:pt x="1100" y="666"/>
                      <a:pt x="1100" y="666"/>
                    </a:cubicBezTo>
                    <a:cubicBezTo>
                      <a:pt x="1100" y="628"/>
                      <a:pt x="1083" y="593"/>
                      <a:pt x="1056" y="568"/>
                    </a:cubicBezTo>
                    <a:close/>
                    <a:moveTo>
                      <a:pt x="795" y="1081"/>
                    </a:moveTo>
                    <a:cubicBezTo>
                      <a:pt x="101" y="1081"/>
                      <a:pt x="101" y="1081"/>
                      <a:pt x="101" y="1081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94" y="243"/>
                      <a:pt x="594" y="243"/>
                      <a:pt x="594" y="243"/>
                    </a:cubicBezTo>
                    <a:cubicBezTo>
                      <a:pt x="594" y="277"/>
                      <a:pt x="622" y="304"/>
                      <a:pt x="655" y="304"/>
                    </a:cubicBezTo>
                    <a:cubicBezTo>
                      <a:pt x="795" y="304"/>
                      <a:pt x="795" y="304"/>
                      <a:pt x="795" y="304"/>
                    </a:cubicBezTo>
                    <a:cubicBezTo>
                      <a:pt x="795" y="339"/>
                      <a:pt x="795" y="339"/>
                      <a:pt x="795" y="339"/>
                    </a:cubicBezTo>
                    <a:cubicBezTo>
                      <a:pt x="684" y="355"/>
                      <a:pt x="599" y="450"/>
                      <a:pt x="599" y="565"/>
                    </a:cubicBezTo>
                    <a:cubicBezTo>
                      <a:pt x="599" y="568"/>
                      <a:pt x="599" y="568"/>
                      <a:pt x="599" y="568"/>
                    </a:cubicBezTo>
                    <a:cubicBezTo>
                      <a:pt x="573" y="593"/>
                      <a:pt x="556" y="628"/>
                      <a:pt x="556" y="666"/>
                    </a:cubicBezTo>
                    <a:cubicBezTo>
                      <a:pt x="556" y="924"/>
                      <a:pt x="556" y="924"/>
                      <a:pt x="556" y="924"/>
                    </a:cubicBezTo>
                    <a:cubicBezTo>
                      <a:pt x="556" y="996"/>
                      <a:pt x="614" y="1055"/>
                      <a:pt x="687" y="1055"/>
                    </a:cubicBezTo>
                    <a:cubicBezTo>
                      <a:pt x="795" y="1055"/>
                      <a:pt x="795" y="1055"/>
                      <a:pt x="795" y="1055"/>
                    </a:cubicBezTo>
                    <a:cubicBezTo>
                      <a:pt x="795" y="1081"/>
                      <a:pt x="795" y="1081"/>
                      <a:pt x="795" y="1081"/>
                    </a:cubicBezTo>
                    <a:close/>
                    <a:moveTo>
                      <a:pt x="1020" y="703"/>
                    </a:moveTo>
                    <a:cubicBezTo>
                      <a:pt x="933" y="703"/>
                      <a:pt x="933" y="703"/>
                      <a:pt x="933" y="703"/>
                    </a:cubicBezTo>
                    <a:cubicBezTo>
                      <a:pt x="913" y="703"/>
                      <a:pt x="896" y="720"/>
                      <a:pt x="896" y="740"/>
                    </a:cubicBezTo>
                    <a:cubicBezTo>
                      <a:pt x="896" y="761"/>
                      <a:pt x="913" y="777"/>
                      <a:pt x="933" y="777"/>
                    </a:cubicBezTo>
                    <a:cubicBezTo>
                      <a:pt x="1020" y="777"/>
                      <a:pt x="1020" y="777"/>
                      <a:pt x="1020" y="777"/>
                    </a:cubicBezTo>
                    <a:cubicBezTo>
                      <a:pt x="1020" y="830"/>
                      <a:pt x="1020" y="830"/>
                      <a:pt x="1020" y="830"/>
                    </a:cubicBezTo>
                    <a:cubicBezTo>
                      <a:pt x="933" y="830"/>
                      <a:pt x="933" y="830"/>
                      <a:pt x="933" y="830"/>
                    </a:cubicBezTo>
                    <a:cubicBezTo>
                      <a:pt x="913" y="830"/>
                      <a:pt x="896" y="847"/>
                      <a:pt x="896" y="867"/>
                    </a:cubicBezTo>
                    <a:cubicBezTo>
                      <a:pt x="896" y="888"/>
                      <a:pt x="913" y="905"/>
                      <a:pt x="933" y="905"/>
                    </a:cubicBezTo>
                    <a:cubicBezTo>
                      <a:pt x="1020" y="905"/>
                      <a:pt x="1020" y="905"/>
                      <a:pt x="1020" y="905"/>
                    </a:cubicBezTo>
                    <a:cubicBezTo>
                      <a:pt x="1020" y="924"/>
                      <a:pt x="1020" y="924"/>
                      <a:pt x="1020" y="924"/>
                    </a:cubicBezTo>
                    <a:cubicBezTo>
                      <a:pt x="1020" y="952"/>
                      <a:pt x="997" y="975"/>
                      <a:pt x="969" y="975"/>
                    </a:cubicBezTo>
                    <a:cubicBezTo>
                      <a:pt x="687" y="975"/>
                      <a:pt x="687" y="975"/>
                      <a:pt x="687" y="975"/>
                    </a:cubicBezTo>
                    <a:cubicBezTo>
                      <a:pt x="659" y="975"/>
                      <a:pt x="636" y="952"/>
                      <a:pt x="636" y="924"/>
                    </a:cubicBezTo>
                    <a:cubicBezTo>
                      <a:pt x="636" y="666"/>
                      <a:pt x="636" y="666"/>
                      <a:pt x="636" y="666"/>
                    </a:cubicBezTo>
                    <a:cubicBezTo>
                      <a:pt x="636" y="640"/>
                      <a:pt x="655" y="619"/>
                      <a:pt x="679" y="615"/>
                    </a:cubicBezTo>
                    <a:cubicBezTo>
                      <a:pt x="679" y="565"/>
                      <a:pt x="679" y="565"/>
                      <a:pt x="679" y="565"/>
                    </a:cubicBezTo>
                    <a:cubicBezTo>
                      <a:pt x="679" y="483"/>
                      <a:pt x="746" y="416"/>
                      <a:pt x="828" y="416"/>
                    </a:cubicBezTo>
                    <a:cubicBezTo>
                      <a:pt x="910" y="416"/>
                      <a:pt x="976" y="483"/>
                      <a:pt x="976" y="565"/>
                    </a:cubicBezTo>
                    <a:cubicBezTo>
                      <a:pt x="976" y="615"/>
                      <a:pt x="976" y="615"/>
                      <a:pt x="976" y="615"/>
                    </a:cubicBezTo>
                    <a:cubicBezTo>
                      <a:pt x="1001" y="619"/>
                      <a:pt x="1020" y="640"/>
                      <a:pt x="1020" y="666"/>
                    </a:cubicBezTo>
                    <a:lnTo>
                      <a:pt x="1020" y="703"/>
                    </a:lnTo>
                    <a:close/>
                    <a:moveTo>
                      <a:pt x="1020" y="703"/>
                    </a:moveTo>
                    <a:cubicBezTo>
                      <a:pt x="1020" y="703"/>
                      <a:pt x="1020" y="703"/>
                      <a:pt x="1020" y="7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11"/>
            <p:cNvGrpSpPr>
              <a:grpSpLocks noChangeAspect="1"/>
            </p:cNvGrpSpPr>
            <p:nvPr/>
          </p:nvGrpSpPr>
          <p:grpSpPr bwMode="auto">
            <a:xfrm>
              <a:off x="3274217" y="2536441"/>
              <a:ext cx="474919" cy="620908"/>
              <a:chOff x="2259" y="1709"/>
              <a:chExt cx="257" cy="336"/>
            </a:xfrm>
            <a:solidFill>
              <a:schemeClr val="accent1"/>
            </a:solidFill>
          </p:grpSpPr>
          <p:sp>
            <p:nvSpPr>
              <p:cNvPr id="48" name="Freeform 12"/>
              <p:cNvSpPr>
                <a:spLocks noEditPoints="1"/>
              </p:cNvSpPr>
              <p:nvPr/>
            </p:nvSpPr>
            <p:spPr bwMode="auto">
              <a:xfrm>
                <a:off x="2323" y="1954"/>
                <a:ext cx="18" cy="7"/>
              </a:xfrm>
              <a:custGeom>
                <a:avLst/>
                <a:gdLst>
                  <a:gd name="T0" fmla="*/ 13 w 20"/>
                  <a:gd name="T1" fmla="*/ 8 h 8"/>
                  <a:gd name="T2" fmla="*/ 17 w 20"/>
                  <a:gd name="T3" fmla="*/ 0 h 8"/>
                  <a:gd name="T4" fmla="*/ 0 w 20"/>
                  <a:gd name="T5" fmla="*/ 1 h 8"/>
                  <a:gd name="T6" fmla="*/ 13 w 20"/>
                  <a:gd name="T7" fmla="*/ 8 h 8"/>
                  <a:gd name="T8" fmla="*/ 13 w 20"/>
                  <a:gd name="T9" fmla="*/ 8 h 8"/>
                  <a:gd name="T10" fmla="*/ 13 w 20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8">
                    <a:moveTo>
                      <a:pt x="13" y="8"/>
                    </a:moveTo>
                    <a:cubicBezTo>
                      <a:pt x="16" y="8"/>
                      <a:pt x="20" y="1"/>
                      <a:pt x="17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3" y="8"/>
                    </a:lnTo>
                    <a:close/>
                    <a:moveTo>
                      <a:pt x="13" y="8"/>
                    </a:moveTo>
                    <a:cubicBezTo>
                      <a:pt x="13" y="8"/>
                      <a:pt x="13" y="8"/>
                      <a:pt x="13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3"/>
              <p:cNvSpPr>
                <a:spLocks noEditPoints="1"/>
              </p:cNvSpPr>
              <p:nvPr/>
            </p:nvSpPr>
            <p:spPr bwMode="auto">
              <a:xfrm>
                <a:off x="2326" y="1941"/>
                <a:ext cx="20" cy="14"/>
              </a:xfrm>
              <a:custGeom>
                <a:avLst/>
                <a:gdLst>
                  <a:gd name="T0" fmla="*/ 16 w 23"/>
                  <a:gd name="T1" fmla="*/ 1 h 16"/>
                  <a:gd name="T2" fmla="*/ 0 w 23"/>
                  <a:gd name="T3" fmla="*/ 16 h 16"/>
                  <a:gd name="T4" fmla="*/ 20 w 23"/>
                  <a:gd name="T5" fmla="*/ 12 h 16"/>
                  <a:gd name="T6" fmla="*/ 16 w 23"/>
                  <a:gd name="T7" fmla="*/ 1 h 16"/>
                  <a:gd name="T8" fmla="*/ 16 w 23"/>
                  <a:gd name="T9" fmla="*/ 1 h 16"/>
                  <a:gd name="T10" fmla="*/ 16 w 23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6">
                    <a:moveTo>
                      <a:pt x="16" y="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9"/>
                      <a:pt x="20" y="0"/>
                      <a:pt x="16" y="1"/>
                    </a:cubicBezTo>
                    <a:close/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2326" y="1927"/>
                <a:ext cx="16" cy="25"/>
              </a:xfrm>
              <a:custGeom>
                <a:avLst/>
                <a:gdLst>
                  <a:gd name="T0" fmla="*/ 3 w 18"/>
                  <a:gd name="T1" fmla="*/ 3 h 28"/>
                  <a:gd name="T2" fmla="*/ 0 w 18"/>
                  <a:gd name="T3" fmla="*/ 28 h 28"/>
                  <a:gd name="T4" fmla="*/ 18 w 18"/>
                  <a:gd name="T5" fmla="*/ 9 h 28"/>
                  <a:gd name="T6" fmla="*/ 3 w 18"/>
                  <a:gd name="T7" fmla="*/ 3 h 28"/>
                  <a:gd name="T8" fmla="*/ 3 w 18"/>
                  <a:gd name="T9" fmla="*/ 3 h 28"/>
                  <a:gd name="T10" fmla="*/ 3 w 18"/>
                  <a:gd name="T11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8">
                    <a:moveTo>
                      <a:pt x="3" y="3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5"/>
                      <a:pt x="6" y="0"/>
                      <a:pt x="3" y="3"/>
                    </a:cubicBezTo>
                    <a:close/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5"/>
              <p:cNvSpPr>
                <a:spLocks noEditPoints="1"/>
              </p:cNvSpPr>
              <p:nvPr/>
            </p:nvSpPr>
            <p:spPr bwMode="auto">
              <a:xfrm>
                <a:off x="2307" y="1920"/>
                <a:ext cx="19" cy="29"/>
              </a:xfrm>
              <a:custGeom>
                <a:avLst/>
                <a:gdLst>
                  <a:gd name="T0" fmla="*/ 21 w 22"/>
                  <a:gd name="T1" fmla="*/ 4 h 33"/>
                  <a:gd name="T2" fmla="*/ 0 w 22"/>
                  <a:gd name="T3" fmla="*/ 10 h 33"/>
                  <a:gd name="T4" fmla="*/ 22 w 22"/>
                  <a:gd name="T5" fmla="*/ 33 h 33"/>
                  <a:gd name="T6" fmla="*/ 21 w 22"/>
                  <a:gd name="T7" fmla="*/ 4 h 33"/>
                  <a:gd name="T8" fmla="*/ 21 w 22"/>
                  <a:gd name="T9" fmla="*/ 4 h 33"/>
                  <a:gd name="T10" fmla="*/ 21 w 22"/>
                  <a:gd name="T11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3">
                    <a:moveTo>
                      <a:pt x="21" y="4"/>
                    </a:moveTo>
                    <a:cubicBezTo>
                      <a:pt x="18" y="0"/>
                      <a:pt x="0" y="5"/>
                      <a:pt x="0" y="10"/>
                    </a:cubicBezTo>
                    <a:cubicBezTo>
                      <a:pt x="22" y="33"/>
                      <a:pt x="22" y="33"/>
                      <a:pt x="22" y="33"/>
                    </a:cubicBezTo>
                    <a:lnTo>
                      <a:pt x="21" y="4"/>
                    </a:ln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2277" y="1925"/>
                <a:ext cx="46" cy="22"/>
              </a:xfrm>
              <a:custGeom>
                <a:avLst/>
                <a:gdLst>
                  <a:gd name="T0" fmla="*/ 51 w 51"/>
                  <a:gd name="T1" fmla="*/ 24 h 24"/>
                  <a:gd name="T2" fmla="*/ 22 w 51"/>
                  <a:gd name="T3" fmla="*/ 1 h 24"/>
                  <a:gd name="T4" fmla="*/ 5 w 51"/>
                  <a:gd name="T5" fmla="*/ 23 h 24"/>
                  <a:gd name="T6" fmla="*/ 51 w 51"/>
                  <a:gd name="T7" fmla="*/ 24 h 24"/>
                  <a:gd name="T8" fmla="*/ 51 w 51"/>
                  <a:gd name="T9" fmla="*/ 24 h 24"/>
                  <a:gd name="T10" fmla="*/ 51 w 51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4">
                    <a:moveTo>
                      <a:pt x="51" y="24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14" y="0"/>
                      <a:pt x="0" y="18"/>
                      <a:pt x="5" y="23"/>
                    </a:cubicBezTo>
                    <a:lnTo>
                      <a:pt x="51" y="24"/>
                    </a:lnTo>
                    <a:close/>
                    <a:moveTo>
                      <a:pt x="51" y="24"/>
                    </a:moveTo>
                    <a:cubicBezTo>
                      <a:pt x="51" y="24"/>
                      <a:pt x="51" y="24"/>
                      <a:pt x="51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 noEditPoints="1"/>
              </p:cNvSpPr>
              <p:nvPr/>
            </p:nvSpPr>
            <p:spPr bwMode="auto">
              <a:xfrm>
                <a:off x="2260" y="1949"/>
                <a:ext cx="57" cy="30"/>
              </a:xfrm>
              <a:custGeom>
                <a:avLst/>
                <a:gdLst>
                  <a:gd name="T0" fmla="*/ 13 w 63"/>
                  <a:gd name="T1" fmla="*/ 33 h 34"/>
                  <a:gd name="T2" fmla="*/ 63 w 63"/>
                  <a:gd name="T3" fmla="*/ 0 h 34"/>
                  <a:gd name="T4" fmla="*/ 9 w 63"/>
                  <a:gd name="T5" fmla="*/ 2 h 34"/>
                  <a:gd name="T6" fmla="*/ 13 w 63"/>
                  <a:gd name="T7" fmla="*/ 33 h 34"/>
                  <a:gd name="T8" fmla="*/ 13 w 63"/>
                  <a:gd name="T9" fmla="*/ 33 h 34"/>
                  <a:gd name="T10" fmla="*/ 13 w 63"/>
                  <a:gd name="T11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4">
                    <a:moveTo>
                      <a:pt x="13" y="33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0" y="8"/>
                      <a:pt x="3" y="34"/>
                      <a:pt x="13" y="33"/>
                    </a:cubicBezTo>
                    <a:close/>
                    <a:moveTo>
                      <a:pt x="13" y="33"/>
                    </a:moveTo>
                    <a:cubicBezTo>
                      <a:pt x="13" y="33"/>
                      <a:pt x="13" y="33"/>
                      <a:pt x="13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8"/>
              <p:cNvSpPr>
                <a:spLocks noEditPoints="1"/>
              </p:cNvSpPr>
              <p:nvPr/>
            </p:nvSpPr>
            <p:spPr bwMode="auto">
              <a:xfrm>
                <a:off x="2259" y="1954"/>
                <a:ext cx="53" cy="66"/>
              </a:xfrm>
              <a:custGeom>
                <a:avLst/>
                <a:gdLst>
                  <a:gd name="T0" fmla="*/ 3 w 59"/>
                  <a:gd name="T1" fmla="*/ 44 h 74"/>
                  <a:gd name="T2" fmla="*/ 39 w 59"/>
                  <a:gd name="T3" fmla="*/ 67 h 74"/>
                  <a:gd name="T4" fmla="*/ 59 w 59"/>
                  <a:gd name="T5" fmla="*/ 0 h 74"/>
                  <a:gd name="T6" fmla="*/ 3 w 59"/>
                  <a:gd name="T7" fmla="*/ 44 h 74"/>
                  <a:gd name="T8" fmla="*/ 3 w 59"/>
                  <a:gd name="T9" fmla="*/ 44 h 74"/>
                  <a:gd name="T10" fmla="*/ 3 w 59"/>
                  <a:gd name="T1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4">
                    <a:moveTo>
                      <a:pt x="3" y="44"/>
                    </a:moveTo>
                    <a:cubicBezTo>
                      <a:pt x="0" y="56"/>
                      <a:pt x="29" y="74"/>
                      <a:pt x="39" y="67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3" y="44"/>
                    </a:lnTo>
                    <a:close/>
                    <a:moveTo>
                      <a:pt x="3" y="44"/>
                    </a:moveTo>
                    <a:cubicBezTo>
                      <a:pt x="3" y="44"/>
                      <a:pt x="3" y="44"/>
                      <a:pt x="3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2299" y="1962"/>
                <a:ext cx="52" cy="83"/>
              </a:xfrm>
              <a:custGeom>
                <a:avLst/>
                <a:gdLst>
                  <a:gd name="T0" fmla="*/ 0 w 59"/>
                  <a:gd name="T1" fmla="*/ 80 h 93"/>
                  <a:gd name="T2" fmla="*/ 59 w 59"/>
                  <a:gd name="T3" fmla="*/ 71 h 93"/>
                  <a:gd name="T4" fmla="*/ 14 w 59"/>
                  <a:gd name="T5" fmla="*/ 0 h 93"/>
                  <a:gd name="T6" fmla="*/ 0 w 59"/>
                  <a:gd name="T7" fmla="*/ 80 h 93"/>
                  <a:gd name="T8" fmla="*/ 0 w 59"/>
                  <a:gd name="T9" fmla="*/ 80 h 93"/>
                  <a:gd name="T10" fmla="*/ 0 w 59"/>
                  <a:gd name="T11" fmla="*/ 8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93">
                    <a:moveTo>
                      <a:pt x="0" y="80"/>
                    </a:moveTo>
                    <a:cubicBezTo>
                      <a:pt x="8" y="93"/>
                      <a:pt x="57" y="85"/>
                      <a:pt x="59" y="71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80"/>
                    </a:lnTo>
                    <a:close/>
                    <a:moveTo>
                      <a:pt x="0" y="80"/>
                    </a:moveTo>
                    <a:cubicBezTo>
                      <a:pt x="0" y="80"/>
                      <a:pt x="0" y="80"/>
                      <a:pt x="0" y="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0"/>
              <p:cNvSpPr>
                <a:spLocks noEditPoints="1"/>
              </p:cNvSpPr>
              <p:nvPr/>
            </p:nvSpPr>
            <p:spPr bwMode="auto">
              <a:xfrm>
                <a:off x="2320" y="1969"/>
                <a:ext cx="115" cy="74"/>
              </a:xfrm>
              <a:custGeom>
                <a:avLst/>
                <a:gdLst>
                  <a:gd name="T0" fmla="*/ 0 w 129"/>
                  <a:gd name="T1" fmla="*/ 0 h 82"/>
                  <a:gd name="T2" fmla="*/ 63 w 129"/>
                  <a:gd name="T3" fmla="*/ 78 h 82"/>
                  <a:gd name="T4" fmla="*/ 117 w 129"/>
                  <a:gd name="T5" fmla="*/ 24 h 82"/>
                  <a:gd name="T6" fmla="*/ 0 w 129"/>
                  <a:gd name="T7" fmla="*/ 0 h 82"/>
                  <a:gd name="T8" fmla="*/ 0 w 129"/>
                  <a:gd name="T9" fmla="*/ 0 h 82"/>
                  <a:gd name="T10" fmla="*/ 0 w 129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2">
                    <a:moveTo>
                      <a:pt x="0" y="0"/>
                    </a:moveTo>
                    <a:cubicBezTo>
                      <a:pt x="63" y="78"/>
                      <a:pt x="63" y="78"/>
                      <a:pt x="63" y="78"/>
                    </a:cubicBezTo>
                    <a:cubicBezTo>
                      <a:pt x="84" y="82"/>
                      <a:pt x="129" y="38"/>
                      <a:pt x="117" y="24"/>
                    </a:cubicBezTo>
                    <a:lnTo>
                      <a:pt x="0" y="0"/>
                    </a:ln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1"/>
              <p:cNvSpPr>
                <a:spLocks noEditPoints="1"/>
              </p:cNvSpPr>
              <p:nvPr/>
            </p:nvSpPr>
            <p:spPr bwMode="auto">
              <a:xfrm>
                <a:off x="2335" y="1905"/>
                <a:ext cx="156" cy="78"/>
              </a:xfrm>
              <a:custGeom>
                <a:avLst/>
                <a:gdLst>
                  <a:gd name="T0" fmla="*/ 149 w 174"/>
                  <a:gd name="T1" fmla="*/ 0 h 87"/>
                  <a:gd name="T2" fmla="*/ 0 w 174"/>
                  <a:gd name="T3" fmla="*/ 72 h 87"/>
                  <a:gd name="T4" fmla="*/ 144 w 174"/>
                  <a:gd name="T5" fmla="*/ 87 h 87"/>
                  <a:gd name="T6" fmla="*/ 149 w 174"/>
                  <a:gd name="T7" fmla="*/ 0 h 87"/>
                  <a:gd name="T8" fmla="*/ 149 w 174"/>
                  <a:gd name="T9" fmla="*/ 0 h 87"/>
                  <a:gd name="T10" fmla="*/ 149 w 174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87">
                    <a:moveTo>
                      <a:pt x="149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71" y="74"/>
                      <a:pt x="174" y="3"/>
                      <a:pt x="149" y="0"/>
                    </a:cubicBezTo>
                    <a:close/>
                    <a:moveTo>
                      <a:pt x="149" y="0"/>
                    </a:moveTo>
                    <a:cubicBezTo>
                      <a:pt x="149" y="0"/>
                      <a:pt x="149" y="0"/>
                      <a:pt x="1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"/>
              <p:cNvSpPr>
                <a:spLocks noEditPoints="1"/>
              </p:cNvSpPr>
              <p:nvPr/>
            </p:nvSpPr>
            <p:spPr bwMode="auto">
              <a:xfrm>
                <a:off x="2352" y="1784"/>
                <a:ext cx="164" cy="172"/>
              </a:xfrm>
              <a:custGeom>
                <a:avLst/>
                <a:gdLst>
                  <a:gd name="T0" fmla="*/ 86 w 183"/>
                  <a:gd name="T1" fmla="*/ 18 h 192"/>
                  <a:gd name="T2" fmla="*/ 0 w 183"/>
                  <a:gd name="T3" fmla="*/ 192 h 192"/>
                  <a:gd name="T4" fmla="*/ 167 w 183"/>
                  <a:gd name="T5" fmla="*/ 93 h 192"/>
                  <a:gd name="T6" fmla="*/ 86 w 183"/>
                  <a:gd name="T7" fmla="*/ 18 h 192"/>
                  <a:gd name="T8" fmla="*/ 86 w 183"/>
                  <a:gd name="T9" fmla="*/ 18 h 192"/>
                  <a:gd name="T10" fmla="*/ 86 w 183"/>
                  <a:gd name="T11" fmla="*/ 1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192">
                    <a:moveTo>
                      <a:pt x="86" y="18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167" y="93"/>
                      <a:pt x="167" y="93"/>
                      <a:pt x="167" y="93"/>
                    </a:cubicBezTo>
                    <a:cubicBezTo>
                      <a:pt x="183" y="62"/>
                      <a:pt x="116" y="0"/>
                      <a:pt x="86" y="18"/>
                    </a:cubicBezTo>
                    <a:close/>
                    <a:moveTo>
                      <a:pt x="86" y="18"/>
                    </a:moveTo>
                    <a:cubicBezTo>
                      <a:pt x="86" y="18"/>
                      <a:pt x="86" y="18"/>
                      <a:pt x="86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3"/>
              <p:cNvSpPr>
                <a:spLocks noEditPoints="1"/>
              </p:cNvSpPr>
              <p:nvPr/>
            </p:nvSpPr>
            <p:spPr bwMode="auto">
              <a:xfrm>
                <a:off x="2285" y="1709"/>
                <a:ext cx="143" cy="224"/>
              </a:xfrm>
              <a:custGeom>
                <a:avLst/>
                <a:gdLst>
                  <a:gd name="T0" fmla="*/ 160 w 160"/>
                  <a:gd name="T1" fmla="*/ 37 h 250"/>
                  <a:gd name="T2" fmla="*/ 0 w 160"/>
                  <a:gd name="T3" fmla="*/ 37 h 250"/>
                  <a:gd name="T4" fmla="*/ 80 w 160"/>
                  <a:gd name="T5" fmla="*/ 250 h 250"/>
                  <a:gd name="T6" fmla="*/ 160 w 160"/>
                  <a:gd name="T7" fmla="*/ 37 h 250"/>
                  <a:gd name="T8" fmla="*/ 160 w 160"/>
                  <a:gd name="T9" fmla="*/ 37 h 250"/>
                  <a:gd name="T10" fmla="*/ 160 w 160"/>
                  <a:gd name="T11" fmla="*/ 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250">
                    <a:moveTo>
                      <a:pt x="160" y="37"/>
                    </a:moveTo>
                    <a:cubicBezTo>
                      <a:pt x="145" y="0"/>
                      <a:pt x="14" y="0"/>
                      <a:pt x="0" y="37"/>
                    </a:cubicBezTo>
                    <a:cubicBezTo>
                      <a:pt x="80" y="250"/>
                      <a:pt x="80" y="250"/>
                      <a:pt x="80" y="250"/>
                    </a:cubicBezTo>
                    <a:lnTo>
                      <a:pt x="160" y="37"/>
                    </a:lnTo>
                    <a:close/>
                    <a:moveTo>
                      <a:pt x="160" y="37"/>
                    </a:moveTo>
                    <a:cubicBezTo>
                      <a:pt x="160" y="37"/>
                      <a:pt x="160" y="37"/>
                      <a:pt x="160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26"/>
            <p:cNvGrpSpPr>
              <a:grpSpLocks noChangeAspect="1"/>
            </p:cNvGrpSpPr>
            <p:nvPr/>
          </p:nvGrpSpPr>
          <p:grpSpPr bwMode="auto">
            <a:xfrm>
              <a:off x="2167674" y="3162136"/>
              <a:ext cx="539750" cy="582613"/>
              <a:chOff x="1577" y="2073"/>
              <a:chExt cx="340" cy="367"/>
            </a:xfrm>
            <a:solidFill>
              <a:schemeClr val="tx2"/>
            </a:solidFill>
          </p:grpSpPr>
          <p:sp>
            <p:nvSpPr>
              <p:cNvPr id="63" name="Freeform 27"/>
              <p:cNvSpPr>
                <a:spLocks noEditPoints="1"/>
              </p:cNvSpPr>
              <p:nvPr/>
            </p:nvSpPr>
            <p:spPr bwMode="auto">
              <a:xfrm>
                <a:off x="1583" y="2089"/>
                <a:ext cx="324" cy="329"/>
              </a:xfrm>
              <a:custGeom>
                <a:avLst/>
                <a:gdLst>
                  <a:gd name="T0" fmla="*/ 268 w 300"/>
                  <a:gd name="T1" fmla="*/ 129 h 300"/>
                  <a:gd name="T2" fmla="*/ 285 w 300"/>
                  <a:gd name="T3" fmla="*/ 80 h 300"/>
                  <a:gd name="T4" fmla="*/ 223 w 300"/>
                  <a:gd name="T5" fmla="*/ 117 h 300"/>
                  <a:gd name="T6" fmla="*/ 224 w 300"/>
                  <a:gd name="T7" fmla="*/ 148 h 300"/>
                  <a:gd name="T8" fmla="*/ 207 w 300"/>
                  <a:gd name="T9" fmla="*/ 157 h 300"/>
                  <a:gd name="T10" fmla="*/ 194 w 300"/>
                  <a:gd name="T11" fmla="*/ 150 h 300"/>
                  <a:gd name="T12" fmla="*/ 184 w 300"/>
                  <a:gd name="T13" fmla="*/ 167 h 300"/>
                  <a:gd name="T14" fmla="*/ 174 w 300"/>
                  <a:gd name="T15" fmla="*/ 171 h 300"/>
                  <a:gd name="T16" fmla="*/ 163 w 300"/>
                  <a:gd name="T17" fmla="*/ 190 h 300"/>
                  <a:gd name="T18" fmla="*/ 171 w 300"/>
                  <a:gd name="T19" fmla="*/ 203 h 300"/>
                  <a:gd name="T20" fmla="*/ 164 w 300"/>
                  <a:gd name="T21" fmla="*/ 217 h 300"/>
                  <a:gd name="T22" fmla="*/ 176 w 300"/>
                  <a:gd name="T23" fmla="*/ 228 h 300"/>
                  <a:gd name="T24" fmla="*/ 188 w 300"/>
                  <a:gd name="T25" fmla="*/ 79 h 300"/>
                  <a:gd name="T26" fmla="*/ 232 w 300"/>
                  <a:gd name="T27" fmla="*/ 63 h 300"/>
                  <a:gd name="T28" fmla="*/ 212 w 300"/>
                  <a:gd name="T29" fmla="*/ 11 h 300"/>
                  <a:gd name="T30" fmla="*/ 162 w 300"/>
                  <a:gd name="T31" fmla="*/ 31 h 300"/>
                  <a:gd name="T32" fmla="*/ 95 w 300"/>
                  <a:gd name="T33" fmla="*/ 8 h 300"/>
                  <a:gd name="T34" fmla="*/ 73 w 300"/>
                  <a:gd name="T35" fmla="*/ 57 h 300"/>
                  <a:gd name="T36" fmla="*/ 9 w 300"/>
                  <a:gd name="T37" fmla="*/ 88 h 300"/>
                  <a:gd name="T38" fmla="*/ 13 w 300"/>
                  <a:gd name="T39" fmla="*/ 132 h 300"/>
                  <a:gd name="T40" fmla="*/ 15 w 300"/>
                  <a:gd name="T41" fmla="*/ 180 h 300"/>
                  <a:gd name="T42" fmla="*/ 23 w 300"/>
                  <a:gd name="T43" fmla="*/ 221 h 300"/>
                  <a:gd name="T44" fmla="*/ 57 w 300"/>
                  <a:gd name="T45" fmla="*/ 202 h 300"/>
                  <a:gd name="T46" fmla="*/ 97 w 300"/>
                  <a:gd name="T47" fmla="*/ 235 h 300"/>
                  <a:gd name="T48" fmla="*/ 75 w 300"/>
                  <a:gd name="T49" fmla="*/ 267 h 300"/>
                  <a:gd name="T50" fmla="*/ 106 w 300"/>
                  <a:gd name="T51" fmla="*/ 298 h 300"/>
                  <a:gd name="T52" fmla="*/ 137 w 300"/>
                  <a:gd name="T53" fmla="*/ 271 h 300"/>
                  <a:gd name="T54" fmla="*/ 204 w 300"/>
                  <a:gd name="T55" fmla="*/ 295 h 300"/>
                  <a:gd name="T56" fmla="*/ 226 w 300"/>
                  <a:gd name="T57" fmla="*/ 247 h 300"/>
                  <a:gd name="T58" fmla="*/ 242 w 300"/>
                  <a:gd name="T59" fmla="*/ 238 h 300"/>
                  <a:gd name="T60" fmla="*/ 246 w 300"/>
                  <a:gd name="T61" fmla="*/ 224 h 300"/>
                  <a:gd name="T62" fmla="*/ 257 w 300"/>
                  <a:gd name="T63" fmla="*/ 222 h 300"/>
                  <a:gd name="T64" fmla="*/ 289 w 300"/>
                  <a:gd name="T65" fmla="*/ 214 h 300"/>
                  <a:gd name="T66" fmla="*/ 203 w 300"/>
                  <a:gd name="T67" fmla="*/ 213 h 300"/>
                  <a:gd name="T68" fmla="*/ 212 w 300"/>
                  <a:gd name="T69" fmla="*/ 181 h 300"/>
                  <a:gd name="T70" fmla="*/ 226 w 300"/>
                  <a:gd name="T71" fmla="*/ 179 h 300"/>
                  <a:gd name="T72" fmla="*/ 190 w 300"/>
                  <a:gd name="T73" fmla="*/ 208 h 300"/>
                  <a:gd name="T74" fmla="*/ 185 w 300"/>
                  <a:gd name="T75" fmla="*/ 220 h 300"/>
                  <a:gd name="T76" fmla="*/ 172 w 300"/>
                  <a:gd name="T77" fmla="*/ 220 h 300"/>
                  <a:gd name="T78" fmla="*/ 171 w 300"/>
                  <a:gd name="T79" fmla="*/ 210 h 300"/>
                  <a:gd name="T80" fmla="*/ 177 w 300"/>
                  <a:gd name="T81" fmla="*/ 194 h 300"/>
                  <a:gd name="T82" fmla="*/ 169 w 300"/>
                  <a:gd name="T83" fmla="*/ 188 h 300"/>
                  <a:gd name="T84" fmla="*/ 174 w 300"/>
                  <a:gd name="T85" fmla="*/ 178 h 300"/>
                  <a:gd name="T86" fmla="*/ 190 w 300"/>
                  <a:gd name="T87" fmla="*/ 171 h 300"/>
                  <a:gd name="T88" fmla="*/ 190 w 300"/>
                  <a:gd name="T89" fmla="*/ 158 h 300"/>
                  <a:gd name="T90" fmla="*/ 203 w 300"/>
                  <a:gd name="T91" fmla="*/ 164 h 300"/>
                  <a:gd name="T92" fmla="*/ 218 w 300"/>
                  <a:gd name="T93" fmla="*/ 163 h 300"/>
                  <a:gd name="T94" fmla="*/ 231 w 300"/>
                  <a:gd name="T95" fmla="*/ 157 h 300"/>
                  <a:gd name="T96" fmla="*/ 234 w 300"/>
                  <a:gd name="T97" fmla="*/ 238 h 300"/>
                  <a:gd name="T98" fmla="*/ 236 w 300"/>
                  <a:gd name="T99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" h="300">
                    <a:moveTo>
                      <a:pt x="286" y="170"/>
                    </a:moveTo>
                    <a:cubicBezTo>
                      <a:pt x="270" y="164"/>
                      <a:pt x="270" y="164"/>
                      <a:pt x="270" y="164"/>
                    </a:cubicBezTo>
                    <a:cubicBezTo>
                      <a:pt x="271" y="152"/>
                      <a:pt x="271" y="141"/>
                      <a:pt x="268" y="129"/>
                    </a:cubicBezTo>
                    <a:cubicBezTo>
                      <a:pt x="284" y="122"/>
                      <a:pt x="284" y="122"/>
                      <a:pt x="284" y="122"/>
                    </a:cubicBezTo>
                    <a:cubicBezTo>
                      <a:pt x="293" y="118"/>
                      <a:pt x="297" y="106"/>
                      <a:pt x="293" y="97"/>
                    </a:cubicBezTo>
                    <a:cubicBezTo>
                      <a:pt x="285" y="80"/>
                      <a:pt x="285" y="80"/>
                      <a:pt x="285" y="80"/>
                    </a:cubicBezTo>
                    <a:cubicBezTo>
                      <a:pt x="277" y="87"/>
                      <a:pt x="267" y="92"/>
                      <a:pt x="255" y="92"/>
                    </a:cubicBezTo>
                    <a:cubicBezTo>
                      <a:pt x="205" y="92"/>
                      <a:pt x="205" y="92"/>
                      <a:pt x="205" y="92"/>
                    </a:cubicBezTo>
                    <a:cubicBezTo>
                      <a:pt x="213" y="99"/>
                      <a:pt x="219" y="107"/>
                      <a:pt x="223" y="117"/>
                    </a:cubicBezTo>
                    <a:cubicBezTo>
                      <a:pt x="228" y="128"/>
                      <a:pt x="231" y="139"/>
                      <a:pt x="231" y="150"/>
                    </a:cubicBezTo>
                    <a:cubicBezTo>
                      <a:pt x="227" y="148"/>
                      <a:pt x="227" y="148"/>
                      <a:pt x="227" y="148"/>
                    </a:cubicBezTo>
                    <a:cubicBezTo>
                      <a:pt x="226" y="148"/>
                      <a:pt x="225" y="148"/>
                      <a:pt x="224" y="148"/>
                    </a:cubicBezTo>
                    <a:cubicBezTo>
                      <a:pt x="220" y="148"/>
                      <a:pt x="216" y="150"/>
                      <a:pt x="215" y="154"/>
                    </a:cubicBezTo>
                    <a:cubicBezTo>
                      <a:pt x="214" y="157"/>
                      <a:pt x="214" y="157"/>
                      <a:pt x="214" y="157"/>
                    </a:cubicBezTo>
                    <a:cubicBezTo>
                      <a:pt x="212" y="157"/>
                      <a:pt x="209" y="157"/>
                      <a:pt x="207" y="157"/>
                    </a:cubicBezTo>
                    <a:cubicBezTo>
                      <a:pt x="206" y="154"/>
                      <a:pt x="206" y="154"/>
                      <a:pt x="206" y="154"/>
                    </a:cubicBezTo>
                    <a:cubicBezTo>
                      <a:pt x="204" y="151"/>
                      <a:pt x="201" y="149"/>
                      <a:pt x="197" y="149"/>
                    </a:cubicBezTo>
                    <a:cubicBezTo>
                      <a:pt x="196" y="149"/>
                      <a:pt x="195" y="149"/>
                      <a:pt x="194" y="150"/>
                    </a:cubicBezTo>
                    <a:cubicBezTo>
                      <a:pt x="187" y="153"/>
                      <a:pt x="187" y="153"/>
                      <a:pt x="187" y="153"/>
                    </a:cubicBezTo>
                    <a:cubicBezTo>
                      <a:pt x="183" y="155"/>
                      <a:pt x="181" y="160"/>
                      <a:pt x="183" y="165"/>
                    </a:cubicBezTo>
                    <a:cubicBezTo>
                      <a:pt x="184" y="167"/>
                      <a:pt x="184" y="167"/>
                      <a:pt x="184" y="167"/>
                    </a:cubicBezTo>
                    <a:cubicBezTo>
                      <a:pt x="182" y="169"/>
                      <a:pt x="181" y="171"/>
                      <a:pt x="179" y="173"/>
                    </a:cubicBezTo>
                    <a:cubicBezTo>
                      <a:pt x="177" y="172"/>
                      <a:pt x="177" y="172"/>
                      <a:pt x="177" y="172"/>
                    </a:cubicBezTo>
                    <a:cubicBezTo>
                      <a:pt x="176" y="171"/>
                      <a:pt x="175" y="171"/>
                      <a:pt x="174" y="171"/>
                    </a:cubicBezTo>
                    <a:cubicBezTo>
                      <a:pt x="170" y="171"/>
                      <a:pt x="166" y="174"/>
                      <a:pt x="165" y="177"/>
                    </a:cubicBezTo>
                    <a:cubicBezTo>
                      <a:pt x="163" y="183"/>
                      <a:pt x="163" y="183"/>
                      <a:pt x="163" y="183"/>
                    </a:cubicBezTo>
                    <a:cubicBezTo>
                      <a:pt x="162" y="186"/>
                      <a:pt x="162" y="188"/>
                      <a:pt x="163" y="190"/>
                    </a:cubicBezTo>
                    <a:cubicBezTo>
                      <a:pt x="164" y="193"/>
                      <a:pt x="166" y="194"/>
                      <a:pt x="168" y="195"/>
                    </a:cubicBezTo>
                    <a:cubicBezTo>
                      <a:pt x="171" y="196"/>
                      <a:pt x="171" y="196"/>
                      <a:pt x="171" y="196"/>
                    </a:cubicBezTo>
                    <a:cubicBezTo>
                      <a:pt x="171" y="199"/>
                      <a:pt x="171" y="201"/>
                      <a:pt x="171" y="203"/>
                    </a:cubicBezTo>
                    <a:cubicBezTo>
                      <a:pt x="168" y="204"/>
                      <a:pt x="168" y="204"/>
                      <a:pt x="168" y="204"/>
                    </a:cubicBezTo>
                    <a:cubicBezTo>
                      <a:pt x="166" y="205"/>
                      <a:pt x="164" y="207"/>
                      <a:pt x="164" y="210"/>
                    </a:cubicBezTo>
                    <a:cubicBezTo>
                      <a:pt x="163" y="212"/>
                      <a:pt x="163" y="214"/>
                      <a:pt x="164" y="217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8" y="226"/>
                      <a:pt x="171" y="228"/>
                      <a:pt x="175" y="228"/>
                    </a:cubicBezTo>
                    <a:cubicBezTo>
                      <a:pt x="175" y="228"/>
                      <a:pt x="176" y="228"/>
                      <a:pt x="176" y="228"/>
                    </a:cubicBezTo>
                    <a:cubicBezTo>
                      <a:pt x="137" y="242"/>
                      <a:pt x="93" y="224"/>
                      <a:pt x="75" y="185"/>
                    </a:cubicBezTo>
                    <a:cubicBezTo>
                      <a:pt x="57" y="144"/>
                      <a:pt x="75" y="96"/>
                      <a:pt x="115" y="77"/>
                    </a:cubicBezTo>
                    <a:cubicBezTo>
                      <a:pt x="139" y="66"/>
                      <a:pt x="166" y="68"/>
                      <a:pt x="188" y="79"/>
                    </a:cubicBezTo>
                    <a:cubicBezTo>
                      <a:pt x="188" y="79"/>
                      <a:pt x="188" y="78"/>
                      <a:pt x="188" y="78"/>
                    </a:cubicBezTo>
                    <a:cubicBezTo>
                      <a:pt x="188" y="70"/>
                      <a:pt x="194" y="63"/>
                      <a:pt x="202" y="63"/>
                    </a:cubicBezTo>
                    <a:cubicBezTo>
                      <a:pt x="232" y="63"/>
                      <a:pt x="232" y="63"/>
                      <a:pt x="232" y="63"/>
                    </a:cubicBezTo>
                    <a:cubicBezTo>
                      <a:pt x="228" y="59"/>
                      <a:pt x="223" y="55"/>
                      <a:pt x="218" y="51"/>
                    </a:cubicBezTo>
                    <a:cubicBezTo>
                      <a:pt x="224" y="36"/>
                      <a:pt x="224" y="36"/>
                      <a:pt x="224" y="36"/>
                    </a:cubicBezTo>
                    <a:cubicBezTo>
                      <a:pt x="227" y="26"/>
                      <a:pt x="222" y="15"/>
                      <a:pt x="212" y="11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83" y="0"/>
                      <a:pt x="172" y="6"/>
                      <a:pt x="168" y="15"/>
                    </a:cubicBezTo>
                    <a:cubicBezTo>
                      <a:pt x="162" y="31"/>
                      <a:pt x="162" y="31"/>
                      <a:pt x="162" y="31"/>
                    </a:cubicBezTo>
                    <a:cubicBezTo>
                      <a:pt x="151" y="30"/>
                      <a:pt x="139" y="30"/>
                      <a:pt x="127" y="32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16" y="7"/>
                      <a:pt x="105" y="3"/>
                      <a:pt x="95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66" y="21"/>
                      <a:pt x="62" y="32"/>
                      <a:pt x="66" y="42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64" y="64"/>
                      <a:pt x="56" y="73"/>
                      <a:pt x="50" y="83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24" y="73"/>
                      <a:pt x="13" y="79"/>
                      <a:pt x="9" y="8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0" y="113"/>
                      <a:pt x="1" y="118"/>
                      <a:pt x="3" y="123"/>
                    </a:cubicBezTo>
                    <a:cubicBezTo>
                      <a:pt x="5" y="127"/>
                      <a:pt x="9" y="131"/>
                      <a:pt x="13" y="13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8" y="150"/>
                      <a:pt x="28" y="162"/>
                      <a:pt x="30" y="173"/>
                    </a:cubicBezTo>
                    <a:cubicBezTo>
                      <a:pt x="15" y="180"/>
                      <a:pt x="15" y="180"/>
                      <a:pt x="15" y="180"/>
                    </a:cubicBezTo>
                    <a:cubicBezTo>
                      <a:pt x="6" y="185"/>
                      <a:pt x="2" y="196"/>
                      <a:pt x="6" y="205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7" y="221"/>
                      <a:pt x="20" y="221"/>
                      <a:pt x="23" y="221"/>
                    </a:cubicBezTo>
                    <a:cubicBezTo>
                      <a:pt x="43" y="221"/>
                      <a:pt x="43" y="221"/>
                      <a:pt x="43" y="221"/>
                    </a:cubicBezTo>
                    <a:cubicBezTo>
                      <a:pt x="41" y="217"/>
                      <a:pt x="42" y="212"/>
                      <a:pt x="45" y="208"/>
                    </a:cubicBezTo>
                    <a:cubicBezTo>
                      <a:pt x="48" y="204"/>
                      <a:pt x="52" y="202"/>
                      <a:pt x="57" y="202"/>
                    </a:cubicBezTo>
                    <a:cubicBezTo>
                      <a:pt x="60" y="202"/>
                      <a:pt x="62" y="203"/>
                      <a:pt x="65" y="205"/>
                    </a:cubicBezTo>
                    <a:cubicBezTo>
                      <a:pt x="91" y="224"/>
                      <a:pt x="91" y="224"/>
                      <a:pt x="91" y="224"/>
                    </a:cubicBezTo>
                    <a:cubicBezTo>
                      <a:pt x="95" y="226"/>
                      <a:pt x="97" y="230"/>
                      <a:pt x="97" y="235"/>
                    </a:cubicBezTo>
                    <a:cubicBezTo>
                      <a:pt x="98" y="239"/>
                      <a:pt x="96" y="244"/>
                      <a:pt x="92" y="246"/>
                    </a:cubicBezTo>
                    <a:cubicBezTo>
                      <a:pt x="78" y="258"/>
                      <a:pt x="78" y="258"/>
                      <a:pt x="78" y="258"/>
                    </a:cubicBezTo>
                    <a:cubicBezTo>
                      <a:pt x="75" y="267"/>
                      <a:pt x="75" y="267"/>
                      <a:pt x="75" y="267"/>
                    </a:cubicBezTo>
                    <a:cubicBezTo>
                      <a:pt x="73" y="271"/>
                      <a:pt x="74" y="277"/>
                      <a:pt x="76" y="281"/>
                    </a:cubicBezTo>
                    <a:cubicBezTo>
                      <a:pt x="78" y="286"/>
                      <a:pt x="82" y="289"/>
                      <a:pt x="86" y="291"/>
                    </a:cubicBezTo>
                    <a:cubicBezTo>
                      <a:pt x="106" y="298"/>
                      <a:pt x="106" y="298"/>
                      <a:pt x="106" y="298"/>
                    </a:cubicBezTo>
                    <a:cubicBezTo>
                      <a:pt x="111" y="300"/>
                      <a:pt x="116" y="300"/>
                      <a:pt x="121" y="298"/>
                    </a:cubicBezTo>
                    <a:cubicBezTo>
                      <a:pt x="126" y="296"/>
                      <a:pt x="129" y="292"/>
                      <a:pt x="131" y="287"/>
                    </a:cubicBezTo>
                    <a:cubicBezTo>
                      <a:pt x="137" y="271"/>
                      <a:pt x="137" y="271"/>
                      <a:pt x="137" y="271"/>
                    </a:cubicBezTo>
                    <a:cubicBezTo>
                      <a:pt x="148" y="273"/>
                      <a:pt x="160" y="272"/>
                      <a:pt x="172" y="270"/>
                    </a:cubicBezTo>
                    <a:cubicBezTo>
                      <a:pt x="179" y="285"/>
                      <a:pt x="179" y="285"/>
                      <a:pt x="179" y="285"/>
                    </a:cubicBezTo>
                    <a:cubicBezTo>
                      <a:pt x="183" y="295"/>
                      <a:pt x="194" y="299"/>
                      <a:pt x="204" y="295"/>
                    </a:cubicBezTo>
                    <a:cubicBezTo>
                      <a:pt x="223" y="286"/>
                      <a:pt x="223" y="286"/>
                      <a:pt x="223" y="286"/>
                    </a:cubicBezTo>
                    <a:cubicBezTo>
                      <a:pt x="233" y="281"/>
                      <a:pt x="237" y="270"/>
                      <a:pt x="232" y="260"/>
                    </a:cubicBezTo>
                    <a:cubicBezTo>
                      <a:pt x="226" y="247"/>
                      <a:pt x="226" y="247"/>
                      <a:pt x="226" y="247"/>
                    </a:cubicBezTo>
                    <a:cubicBezTo>
                      <a:pt x="228" y="247"/>
                      <a:pt x="229" y="247"/>
                      <a:pt x="231" y="246"/>
                    </a:cubicBezTo>
                    <a:cubicBezTo>
                      <a:pt x="237" y="244"/>
                      <a:pt x="237" y="244"/>
                      <a:pt x="237" y="244"/>
                    </a:cubicBezTo>
                    <a:cubicBezTo>
                      <a:pt x="239" y="243"/>
                      <a:pt x="241" y="241"/>
                      <a:pt x="242" y="238"/>
                    </a:cubicBezTo>
                    <a:cubicBezTo>
                      <a:pt x="242" y="236"/>
                      <a:pt x="242" y="234"/>
                      <a:pt x="241" y="231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3" y="228"/>
                      <a:pt x="244" y="226"/>
                      <a:pt x="246" y="224"/>
                    </a:cubicBezTo>
                    <a:cubicBezTo>
                      <a:pt x="248" y="225"/>
                      <a:pt x="248" y="225"/>
                      <a:pt x="248" y="225"/>
                    </a:cubicBezTo>
                    <a:cubicBezTo>
                      <a:pt x="250" y="225"/>
                      <a:pt x="252" y="225"/>
                      <a:pt x="255" y="224"/>
                    </a:cubicBezTo>
                    <a:cubicBezTo>
                      <a:pt x="256" y="224"/>
                      <a:pt x="256" y="223"/>
                      <a:pt x="257" y="222"/>
                    </a:cubicBezTo>
                    <a:cubicBezTo>
                      <a:pt x="265" y="225"/>
                      <a:pt x="265" y="225"/>
                      <a:pt x="265" y="225"/>
                    </a:cubicBezTo>
                    <a:cubicBezTo>
                      <a:pt x="270" y="227"/>
                      <a:pt x="275" y="227"/>
                      <a:pt x="279" y="225"/>
                    </a:cubicBezTo>
                    <a:cubicBezTo>
                      <a:pt x="284" y="223"/>
                      <a:pt x="288" y="219"/>
                      <a:pt x="289" y="214"/>
                    </a:cubicBezTo>
                    <a:cubicBezTo>
                      <a:pt x="297" y="194"/>
                      <a:pt x="297" y="194"/>
                      <a:pt x="297" y="194"/>
                    </a:cubicBezTo>
                    <a:cubicBezTo>
                      <a:pt x="300" y="184"/>
                      <a:pt x="295" y="173"/>
                      <a:pt x="286" y="170"/>
                    </a:cubicBezTo>
                    <a:close/>
                    <a:moveTo>
                      <a:pt x="203" y="213"/>
                    </a:moveTo>
                    <a:cubicBezTo>
                      <a:pt x="200" y="211"/>
                      <a:pt x="198" y="208"/>
                      <a:pt x="196" y="205"/>
                    </a:cubicBezTo>
                    <a:cubicBezTo>
                      <a:pt x="192" y="197"/>
                      <a:pt x="196" y="186"/>
                      <a:pt x="205" y="182"/>
                    </a:cubicBezTo>
                    <a:cubicBezTo>
                      <a:pt x="207" y="181"/>
                      <a:pt x="210" y="181"/>
                      <a:pt x="212" y="181"/>
                    </a:cubicBezTo>
                    <a:cubicBezTo>
                      <a:pt x="216" y="181"/>
                      <a:pt x="220" y="182"/>
                      <a:pt x="223" y="185"/>
                    </a:cubicBezTo>
                    <a:cubicBezTo>
                      <a:pt x="219" y="195"/>
                      <a:pt x="212" y="205"/>
                      <a:pt x="203" y="213"/>
                    </a:cubicBezTo>
                    <a:close/>
                    <a:moveTo>
                      <a:pt x="226" y="179"/>
                    </a:moveTo>
                    <a:cubicBezTo>
                      <a:pt x="222" y="176"/>
                      <a:pt x="217" y="174"/>
                      <a:pt x="212" y="174"/>
                    </a:cubicBezTo>
                    <a:cubicBezTo>
                      <a:pt x="209" y="174"/>
                      <a:pt x="205" y="175"/>
                      <a:pt x="202" y="176"/>
                    </a:cubicBezTo>
                    <a:cubicBezTo>
                      <a:pt x="190" y="182"/>
                      <a:pt x="185" y="196"/>
                      <a:pt x="190" y="208"/>
                    </a:cubicBezTo>
                    <a:cubicBezTo>
                      <a:pt x="192" y="212"/>
                      <a:pt x="194" y="215"/>
                      <a:pt x="197" y="217"/>
                    </a:cubicBezTo>
                    <a:cubicBezTo>
                      <a:pt x="194" y="219"/>
                      <a:pt x="191" y="221"/>
                      <a:pt x="188" y="223"/>
                    </a:cubicBezTo>
                    <a:cubicBezTo>
                      <a:pt x="187" y="222"/>
                      <a:pt x="186" y="221"/>
                      <a:pt x="185" y="220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5" y="222"/>
                      <a:pt x="173" y="221"/>
                      <a:pt x="172" y="220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69" y="213"/>
                      <a:pt x="169" y="213"/>
                      <a:pt x="170" y="212"/>
                    </a:cubicBezTo>
                    <a:cubicBezTo>
                      <a:pt x="170" y="211"/>
                      <a:pt x="170" y="211"/>
                      <a:pt x="171" y="210"/>
                    </a:cubicBezTo>
                    <a:cubicBezTo>
                      <a:pt x="178" y="207"/>
                      <a:pt x="178" y="207"/>
                      <a:pt x="178" y="207"/>
                    </a:cubicBezTo>
                    <a:cubicBezTo>
                      <a:pt x="178" y="204"/>
                      <a:pt x="178" y="204"/>
                      <a:pt x="178" y="204"/>
                    </a:cubicBezTo>
                    <a:cubicBezTo>
                      <a:pt x="177" y="201"/>
                      <a:pt x="177" y="198"/>
                      <a:pt x="177" y="194"/>
                    </a:cubicBezTo>
                    <a:cubicBezTo>
                      <a:pt x="178" y="192"/>
                      <a:pt x="178" y="192"/>
                      <a:pt x="178" y="192"/>
                    </a:cubicBezTo>
                    <a:cubicBezTo>
                      <a:pt x="170" y="189"/>
                      <a:pt x="170" y="189"/>
                      <a:pt x="170" y="189"/>
                    </a:cubicBezTo>
                    <a:cubicBezTo>
                      <a:pt x="169" y="189"/>
                      <a:pt x="169" y="188"/>
                      <a:pt x="169" y="188"/>
                    </a:cubicBezTo>
                    <a:cubicBezTo>
                      <a:pt x="168" y="187"/>
                      <a:pt x="168" y="186"/>
                      <a:pt x="169" y="186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71" y="178"/>
                      <a:pt x="173" y="177"/>
                      <a:pt x="174" y="178"/>
                    </a:cubicBezTo>
                    <a:cubicBezTo>
                      <a:pt x="182" y="180"/>
                      <a:pt x="182" y="180"/>
                      <a:pt x="182" y="180"/>
                    </a:cubicBezTo>
                    <a:cubicBezTo>
                      <a:pt x="183" y="178"/>
                      <a:pt x="183" y="178"/>
                      <a:pt x="183" y="178"/>
                    </a:cubicBezTo>
                    <a:cubicBezTo>
                      <a:pt x="185" y="175"/>
                      <a:pt x="187" y="173"/>
                      <a:pt x="190" y="171"/>
                    </a:cubicBezTo>
                    <a:cubicBezTo>
                      <a:pt x="192" y="169"/>
                      <a:pt x="192" y="169"/>
                      <a:pt x="192" y="169"/>
                    </a:cubicBezTo>
                    <a:cubicBezTo>
                      <a:pt x="189" y="162"/>
                      <a:pt x="189" y="162"/>
                      <a:pt x="189" y="162"/>
                    </a:cubicBezTo>
                    <a:cubicBezTo>
                      <a:pt x="188" y="161"/>
                      <a:pt x="189" y="159"/>
                      <a:pt x="190" y="158"/>
                    </a:cubicBezTo>
                    <a:cubicBezTo>
                      <a:pt x="196" y="156"/>
                      <a:pt x="196" y="156"/>
                      <a:pt x="196" y="156"/>
                    </a:cubicBezTo>
                    <a:cubicBezTo>
                      <a:pt x="198" y="155"/>
                      <a:pt x="199" y="156"/>
                      <a:pt x="200" y="157"/>
                    </a:cubicBezTo>
                    <a:cubicBezTo>
                      <a:pt x="203" y="164"/>
                      <a:pt x="203" y="164"/>
                      <a:pt x="203" y="164"/>
                    </a:cubicBezTo>
                    <a:cubicBezTo>
                      <a:pt x="206" y="164"/>
                      <a:pt x="206" y="164"/>
                      <a:pt x="206" y="164"/>
                    </a:cubicBezTo>
                    <a:cubicBezTo>
                      <a:pt x="209" y="163"/>
                      <a:pt x="212" y="163"/>
                      <a:pt x="216" y="163"/>
                    </a:cubicBezTo>
                    <a:cubicBezTo>
                      <a:pt x="218" y="163"/>
                      <a:pt x="218" y="163"/>
                      <a:pt x="218" y="163"/>
                    </a:cubicBezTo>
                    <a:cubicBezTo>
                      <a:pt x="221" y="156"/>
                      <a:pt x="221" y="156"/>
                      <a:pt x="221" y="156"/>
                    </a:cubicBezTo>
                    <a:cubicBezTo>
                      <a:pt x="221" y="155"/>
                      <a:pt x="223" y="154"/>
                      <a:pt x="225" y="154"/>
                    </a:cubicBezTo>
                    <a:cubicBezTo>
                      <a:pt x="231" y="157"/>
                      <a:pt x="231" y="157"/>
                      <a:pt x="231" y="157"/>
                    </a:cubicBezTo>
                    <a:cubicBezTo>
                      <a:pt x="230" y="164"/>
                      <a:pt x="229" y="172"/>
                      <a:pt x="226" y="179"/>
                    </a:cubicBezTo>
                    <a:close/>
                    <a:moveTo>
                      <a:pt x="236" y="236"/>
                    </a:moveTo>
                    <a:cubicBezTo>
                      <a:pt x="235" y="237"/>
                      <a:pt x="235" y="237"/>
                      <a:pt x="234" y="238"/>
                    </a:cubicBezTo>
                    <a:cubicBezTo>
                      <a:pt x="234" y="238"/>
                      <a:pt x="234" y="238"/>
                      <a:pt x="234" y="238"/>
                    </a:cubicBezTo>
                    <a:cubicBezTo>
                      <a:pt x="234" y="237"/>
                      <a:pt x="235" y="237"/>
                      <a:pt x="236" y="236"/>
                    </a:cubicBezTo>
                    <a:cubicBezTo>
                      <a:pt x="236" y="236"/>
                      <a:pt x="236" y="236"/>
                      <a:pt x="236" y="236"/>
                    </a:cubicBezTo>
                    <a:close/>
                    <a:moveTo>
                      <a:pt x="236" y="236"/>
                    </a:moveTo>
                    <a:cubicBezTo>
                      <a:pt x="236" y="236"/>
                      <a:pt x="236" y="236"/>
                      <a:pt x="236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8"/>
              <p:cNvSpPr>
                <a:spLocks noEditPoints="1"/>
              </p:cNvSpPr>
              <p:nvPr/>
            </p:nvSpPr>
            <p:spPr bwMode="auto">
              <a:xfrm>
                <a:off x="1577" y="2322"/>
                <a:ext cx="103" cy="118"/>
              </a:xfrm>
              <a:custGeom>
                <a:avLst/>
                <a:gdLst>
                  <a:gd name="T0" fmla="*/ 95 w 95"/>
                  <a:gd name="T1" fmla="*/ 23 h 108"/>
                  <a:gd name="T2" fmla="*/ 94 w 95"/>
                  <a:gd name="T3" fmla="*/ 20 h 108"/>
                  <a:gd name="T4" fmla="*/ 67 w 95"/>
                  <a:gd name="T5" fmla="*/ 1 h 108"/>
                  <a:gd name="T6" fmla="*/ 63 w 95"/>
                  <a:gd name="T7" fmla="*/ 2 h 108"/>
                  <a:gd name="T8" fmla="*/ 64 w 95"/>
                  <a:gd name="T9" fmla="*/ 6 h 108"/>
                  <a:gd name="T10" fmla="*/ 82 w 95"/>
                  <a:gd name="T11" fmla="*/ 19 h 108"/>
                  <a:gd name="T12" fmla="*/ 32 w 95"/>
                  <a:gd name="T13" fmla="*/ 19 h 108"/>
                  <a:gd name="T14" fmla="*/ 0 w 95"/>
                  <a:gd name="T15" fmla="*/ 51 h 108"/>
                  <a:gd name="T16" fmla="*/ 0 w 95"/>
                  <a:gd name="T17" fmla="*/ 105 h 108"/>
                  <a:gd name="T18" fmla="*/ 3 w 95"/>
                  <a:gd name="T19" fmla="*/ 108 h 108"/>
                  <a:gd name="T20" fmla="*/ 6 w 95"/>
                  <a:gd name="T21" fmla="*/ 105 h 108"/>
                  <a:gd name="T22" fmla="*/ 6 w 95"/>
                  <a:gd name="T23" fmla="*/ 51 h 108"/>
                  <a:gd name="T24" fmla="*/ 32 w 95"/>
                  <a:gd name="T25" fmla="*/ 26 h 108"/>
                  <a:gd name="T26" fmla="*/ 83 w 95"/>
                  <a:gd name="T27" fmla="*/ 26 h 108"/>
                  <a:gd name="T28" fmla="*/ 66 w 95"/>
                  <a:gd name="T29" fmla="*/ 41 h 108"/>
                  <a:gd name="T30" fmla="*/ 65 w 95"/>
                  <a:gd name="T31" fmla="*/ 45 h 108"/>
                  <a:gd name="T32" fmla="*/ 68 w 95"/>
                  <a:gd name="T33" fmla="*/ 46 h 108"/>
                  <a:gd name="T34" fmla="*/ 70 w 95"/>
                  <a:gd name="T35" fmla="*/ 45 h 108"/>
                  <a:gd name="T36" fmla="*/ 94 w 95"/>
                  <a:gd name="T37" fmla="*/ 25 h 108"/>
                  <a:gd name="T38" fmla="*/ 95 w 95"/>
                  <a:gd name="T39" fmla="*/ 23 h 108"/>
                  <a:gd name="T40" fmla="*/ 95 w 95"/>
                  <a:gd name="T41" fmla="*/ 23 h 108"/>
                  <a:gd name="T42" fmla="*/ 95 w 95"/>
                  <a:gd name="T43" fmla="*/ 2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5" h="108">
                    <a:moveTo>
                      <a:pt x="95" y="23"/>
                    </a:moveTo>
                    <a:cubicBezTo>
                      <a:pt x="95" y="22"/>
                      <a:pt x="95" y="21"/>
                      <a:pt x="94" y="20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0"/>
                      <a:pt x="64" y="0"/>
                      <a:pt x="63" y="2"/>
                    </a:cubicBezTo>
                    <a:cubicBezTo>
                      <a:pt x="62" y="3"/>
                      <a:pt x="62" y="5"/>
                      <a:pt x="64" y="6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4" y="19"/>
                      <a:pt x="0" y="34"/>
                      <a:pt x="0" y="5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8"/>
                      <a:pt x="3" y="108"/>
                    </a:cubicBezTo>
                    <a:cubicBezTo>
                      <a:pt x="5" y="108"/>
                      <a:pt x="6" y="106"/>
                      <a:pt x="6" y="105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6" y="37"/>
                      <a:pt x="18" y="26"/>
                      <a:pt x="32" y="26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4" y="42"/>
                      <a:pt x="64" y="44"/>
                      <a:pt x="65" y="45"/>
                    </a:cubicBezTo>
                    <a:cubicBezTo>
                      <a:pt x="66" y="46"/>
                      <a:pt x="67" y="46"/>
                      <a:pt x="68" y="46"/>
                    </a:cubicBezTo>
                    <a:cubicBezTo>
                      <a:pt x="69" y="46"/>
                      <a:pt x="69" y="46"/>
                      <a:pt x="70" y="4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5" y="24"/>
                      <a:pt x="95" y="24"/>
                      <a:pt x="95" y="23"/>
                    </a:cubicBezTo>
                    <a:close/>
                    <a:moveTo>
                      <a:pt x="95" y="23"/>
                    </a:moveTo>
                    <a:cubicBezTo>
                      <a:pt x="95" y="23"/>
                      <a:pt x="95" y="23"/>
                      <a:pt x="95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9"/>
              <p:cNvSpPr>
                <a:spLocks noEditPoints="1"/>
              </p:cNvSpPr>
              <p:nvPr/>
            </p:nvSpPr>
            <p:spPr bwMode="auto">
              <a:xfrm>
                <a:off x="1802" y="2073"/>
                <a:ext cx="115" cy="104"/>
              </a:xfrm>
              <a:custGeom>
                <a:avLst/>
                <a:gdLst>
                  <a:gd name="T0" fmla="*/ 106 w 107"/>
                  <a:gd name="T1" fmla="*/ 28 h 95"/>
                  <a:gd name="T2" fmla="*/ 87 w 107"/>
                  <a:gd name="T3" fmla="*/ 1 h 95"/>
                  <a:gd name="T4" fmla="*/ 85 w 107"/>
                  <a:gd name="T5" fmla="*/ 0 h 95"/>
                  <a:gd name="T6" fmla="*/ 82 w 107"/>
                  <a:gd name="T7" fmla="*/ 1 h 95"/>
                  <a:gd name="T8" fmla="*/ 62 w 107"/>
                  <a:gd name="T9" fmla="*/ 25 h 95"/>
                  <a:gd name="T10" fmla="*/ 61 w 107"/>
                  <a:gd name="T11" fmla="*/ 27 h 95"/>
                  <a:gd name="T12" fmla="*/ 63 w 107"/>
                  <a:gd name="T13" fmla="*/ 30 h 95"/>
                  <a:gd name="T14" fmla="*/ 67 w 107"/>
                  <a:gd name="T15" fmla="*/ 29 h 95"/>
                  <a:gd name="T16" fmla="*/ 82 w 107"/>
                  <a:gd name="T17" fmla="*/ 12 h 95"/>
                  <a:gd name="T18" fmla="*/ 82 w 107"/>
                  <a:gd name="T19" fmla="*/ 63 h 95"/>
                  <a:gd name="T20" fmla="*/ 56 w 107"/>
                  <a:gd name="T21" fmla="*/ 89 h 95"/>
                  <a:gd name="T22" fmla="*/ 3 w 107"/>
                  <a:gd name="T23" fmla="*/ 89 h 95"/>
                  <a:gd name="T24" fmla="*/ 0 w 107"/>
                  <a:gd name="T25" fmla="*/ 92 h 95"/>
                  <a:gd name="T26" fmla="*/ 3 w 107"/>
                  <a:gd name="T27" fmla="*/ 95 h 95"/>
                  <a:gd name="T28" fmla="*/ 56 w 107"/>
                  <a:gd name="T29" fmla="*/ 95 h 95"/>
                  <a:gd name="T30" fmla="*/ 88 w 107"/>
                  <a:gd name="T31" fmla="*/ 63 h 95"/>
                  <a:gd name="T32" fmla="*/ 88 w 107"/>
                  <a:gd name="T33" fmla="*/ 13 h 95"/>
                  <a:gd name="T34" fmla="*/ 101 w 107"/>
                  <a:gd name="T35" fmla="*/ 31 h 95"/>
                  <a:gd name="T36" fmla="*/ 106 w 107"/>
                  <a:gd name="T37" fmla="*/ 32 h 95"/>
                  <a:gd name="T38" fmla="*/ 106 w 107"/>
                  <a:gd name="T39" fmla="*/ 28 h 95"/>
                  <a:gd name="T40" fmla="*/ 106 w 107"/>
                  <a:gd name="T41" fmla="*/ 28 h 95"/>
                  <a:gd name="T42" fmla="*/ 106 w 107"/>
                  <a:gd name="T43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7" h="95">
                    <a:moveTo>
                      <a:pt x="106" y="28"/>
                    </a:moveTo>
                    <a:cubicBezTo>
                      <a:pt x="87" y="1"/>
                      <a:pt x="87" y="1"/>
                      <a:pt x="87" y="1"/>
                    </a:cubicBezTo>
                    <a:cubicBezTo>
                      <a:pt x="87" y="1"/>
                      <a:pt x="86" y="0"/>
                      <a:pt x="85" y="0"/>
                    </a:cubicBezTo>
                    <a:cubicBezTo>
                      <a:pt x="84" y="0"/>
                      <a:pt x="83" y="0"/>
                      <a:pt x="82" y="1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26"/>
                      <a:pt x="61" y="26"/>
                      <a:pt x="61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4" y="31"/>
                      <a:pt x="66" y="31"/>
                      <a:pt x="67" y="29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77"/>
                      <a:pt x="70" y="89"/>
                      <a:pt x="56" y="89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1" y="89"/>
                      <a:pt x="0" y="90"/>
                      <a:pt x="0" y="92"/>
                    </a:cubicBezTo>
                    <a:cubicBezTo>
                      <a:pt x="0" y="94"/>
                      <a:pt x="1" y="95"/>
                      <a:pt x="3" y="95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74" y="95"/>
                      <a:pt x="88" y="81"/>
                      <a:pt x="88" y="6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101" y="31"/>
                      <a:pt x="101" y="31"/>
                      <a:pt x="101" y="31"/>
                    </a:cubicBezTo>
                    <a:cubicBezTo>
                      <a:pt x="102" y="33"/>
                      <a:pt x="104" y="33"/>
                      <a:pt x="106" y="32"/>
                    </a:cubicBezTo>
                    <a:cubicBezTo>
                      <a:pt x="107" y="31"/>
                      <a:pt x="107" y="29"/>
                      <a:pt x="106" y="28"/>
                    </a:cubicBezTo>
                    <a:close/>
                    <a:moveTo>
                      <a:pt x="106" y="28"/>
                    </a:moveTo>
                    <a:cubicBezTo>
                      <a:pt x="106" y="28"/>
                      <a:pt x="106" y="28"/>
                      <a:pt x="106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32"/>
            <p:cNvGrpSpPr>
              <a:grpSpLocks noChangeAspect="1"/>
            </p:cNvGrpSpPr>
            <p:nvPr/>
          </p:nvGrpSpPr>
          <p:grpSpPr bwMode="auto">
            <a:xfrm>
              <a:off x="1027377" y="3880112"/>
              <a:ext cx="584288" cy="515941"/>
              <a:chOff x="338" y="2182"/>
              <a:chExt cx="701" cy="619"/>
            </a:xfrm>
            <a:solidFill>
              <a:schemeClr val="accent3"/>
            </a:solidFill>
          </p:grpSpPr>
          <p:sp>
            <p:nvSpPr>
              <p:cNvPr id="69" name="Freeform 33"/>
              <p:cNvSpPr>
                <a:spLocks noEditPoints="1"/>
              </p:cNvSpPr>
              <p:nvPr/>
            </p:nvSpPr>
            <p:spPr bwMode="auto">
              <a:xfrm>
                <a:off x="338" y="2182"/>
                <a:ext cx="701" cy="619"/>
              </a:xfrm>
              <a:custGeom>
                <a:avLst/>
                <a:gdLst>
                  <a:gd name="T0" fmla="*/ 342 w 346"/>
                  <a:gd name="T1" fmla="*/ 26 h 302"/>
                  <a:gd name="T2" fmla="*/ 314 w 346"/>
                  <a:gd name="T3" fmla="*/ 11 h 302"/>
                  <a:gd name="T4" fmla="*/ 274 w 346"/>
                  <a:gd name="T5" fmla="*/ 9 h 302"/>
                  <a:gd name="T6" fmla="*/ 263 w 346"/>
                  <a:gd name="T7" fmla="*/ 33 h 302"/>
                  <a:gd name="T8" fmla="*/ 247 w 346"/>
                  <a:gd name="T9" fmla="*/ 49 h 302"/>
                  <a:gd name="T10" fmla="*/ 0 w 346"/>
                  <a:gd name="T11" fmla="*/ 206 h 302"/>
                  <a:gd name="T12" fmla="*/ 44 w 346"/>
                  <a:gd name="T13" fmla="*/ 218 h 302"/>
                  <a:gd name="T14" fmla="*/ 95 w 346"/>
                  <a:gd name="T15" fmla="*/ 289 h 302"/>
                  <a:gd name="T16" fmla="*/ 175 w 346"/>
                  <a:gd name="T17" fmla="*/ 286 h 302"/>
                  <a:gd name="T18" fmla="*/ 184 w 346"/>
                  <a:gd name="T19" fmla="*/ 217 h 302"/>
                  <a:gd name="T20" fmla="*/ 267 w 346"/>
                  <a:gd name="T21" fmla="*/ 172 h 302"/>
                  <a:gd name="T22" fmla="*/ 346 w 346"/>
                  <a:gd name="T23" fmla="*/ 149 h 302"/>
                  <a:gd name="T24" fmla="*/ 7 w 346"/>
                  <a:gd name="T25" fmla="*/ 159 h 302"/>
                  <a:gd name="T26" fmla="*/ 7 w 346"/>
                  <a:gd name="T27" fmla="*/ 107 h 302"/>
                  <a:gd name="T28" fmla="*/ 314 w 346"/>
                  <a:gd name="T29" fmla="*/ 24 h 302"/>
                  <a:gd name="T30" fmla="*/ 314 w 346"/>
                  <a:gd name="T31" fmla="*/ 144 h 302"/>
                  <a:gd name="T32" fmla="*/ 281 w 346"/>
                  <a:gd name="T33" fmla="*/ 29 h 302"/>
                  <a:gd name="T34" fmla="*/ 278 w 346"/>
                  <a:gd name="T35" fmla="*/ 20 h 302"/>
                  <a:gd name="T36" fmla="*/ 303 w 346"/>
                  <a:gd name="T37" fmla="*/ 37 h 302"/>
                  <a:gd name="T38" fmla="*/ 294 w 346"/>
                  <a:gd name="T39" fmla="*/ 35 h 302"/>
                  <a:gd name="T40" fmla="*/ 197 w 346"/>
                  <a:gd name="T41" fmla="*/ 113 h 302"/>
                  <a:gd name="T42" fmla="*/ 194 w 346"/>
                  <a:gd name="T43" fmla="*/ 105 h 302"/>
                  <a:gd name="T44" fmla="*/ 301 w 346"/>
                  <a:gd name="T45" fmla="*/ 144 h 302"/>
                  <a:gd name="T46" fmla="*/ 301 w 346"/>
                  <a:gd name="T47" fmla="*/ 50 h 302"/>
                  <a:gd name="T48" fmla="*/ 260 w 346"/>
                  <a:gd name="T49" fmla="*/ 144 h 302"/>
                  <a:gd name="T50" fmla="*/ 248 w 346"/>
                  <a:gd name="T51" fmla="*/ 107 h 302"/>
                  <a:gd name="T52" fmla="*/ 233 w 346"/>
                  <a:gd name="T53" fmla="*/ 107 h 302"/>
                  <a:gd name="T54" fmla="*/ 219 w 346"/>
                  <a:gd name="T55" fmla="*/ 144 h 302"/>
                  <a:gd name="T56" fmla="*/ 219 w 346"/>
                  <a:gd name="T57" fmla="*/ 121 h 302"/>
                  <a:gd name="T58" fmla="*/ 108 w 346"/>
                  <a:gd name="T59" fmla="*/ 290 h 302"/>
                  <a:gd name="T60" fmla="*/ 103 w 346"/>
                  <a:gd name="T61" fmla="*/ 279 h 302"/>
                  <a:gd name="T62" fmla="*/ 59 w 346"/>
                  <a:gd name="T63" fmla="*/ 199 h 302"/>
                  <a:gd name="T64" fmla="*/ 85 w 346"/>
                  <a:gd name="T65" fmla="*/ 218 h 302"/>
                  <a:gd name="T66" fmla="*/ 91 w 346"/>
                  <a:gd name="T67" fmla="*/ 136 h 302"/>
                  <a:gd name="T68" fmla="*/ 104 w 346"/>
                  <a:gd name="T69" fmla="*/ 132 h 302"/>
                  <a:gd name="T70" fmla="*/ 105 w 346"/>
                  <a:gd name="T71" fmla="*/ 138 h 302"/>
                  <a:gd name="T72" fmla="*/ 111 w 346"/>
                  <a:gd name="T73" fmla="*/ 191 h 302"/>
                  <a:gd name="T74" fmla="*/ 132 w 346"/>
                  <a:gd name="T75" fmla="*/ 195 h 302"/>
                  <a:gd name="T76" fmla="*/ 142 w 346"/>
                  <a:gd name="T77" fmla="*/ 194 h 302"/>
                  <a:gd name="T78" fmla="*/ 168 w 346"/>
                  <a:gd name="T79" fmla="*/ 211 h 302"/>
                  <a:gd name="T80" fmla="*/ 163 w 346"/>
                  <a:gd name="T81" fmla="*/ 280 h 302"/>
                  <a:gd name="T82" fmla="*/ 179 w 346"/>
                  <a:gd name="T83" fmla="*/ 204 h 302"/>
                  <a:gd name="T84" fmla="*/ 162 w 346"/>
                  <a:gd name="T85" fmla="*/ 192 h 302"/>
                  <a:gd name="T86" fmla="*/ 139 w 346"/>
                  <a:gd name="T87" fmla="*/ 181 h 302"/>
                  <a:gd name="T88" fmla="*/ 122 w 346"/>
                  <a:gd name="T89" fmla="*/ 174 h 302"/>
                  <a:gd name="T90" fmla="*/ 119 w 346"/>
                  <a:gd name="T91" fmla="*/ 158 h 302"/>
                  <a:gd name="T92" fmla="*/ 117 w 346"/>
                  <a:gd name="T93" fmla="*/ 136 h 302"/>
                  <a:gd name="T94" fmla="*/ 115 w 346"/>
                  <a:gd name="T95" fmla="*/ 126 h 302"/>
                  <a:gd name="T96" fmla="*/ 78 w 346"/>
                  <a:gd name="T97" fmla="*/ 136 h 302"/>
                  <a:gd name="T98" fmla="*/ 75 w 346"/>
                  <a:gd name="T99" fmla="*/ 190 h 302"/>
                  <a:gd name="T100" fmla="*/ 42 w 346"/>
                  <a:gd name="T101" fmla="*/ 203 h 302"/>
                  <a:gd name="T102" fmla="*/ 22 w 346"/>
                  <a:gd name="T103" fmla="*/ 61 h 302"/>
                  <a:gd name="T104" fmla="*/ 187 w 346"/>
                  <a:gd name="T105" fmla="*/ 94 h 302"/>
                  <a:gd name="T106" fmla="*/ 190 w 346"/>
                  <a:gd name="T107" fmla="*/ 125 h 302"/>
                  <a:gd name="T108" fmla="*/ 182 w 346"/>
                  <a:gd name="T109" fmla="*/ 135 h 302"/>
                  <a:gd name="T110" fmla="*/ 182 w 346"/>
                  <a:gd name="T111" fmla="*/ 172 h 302"/>
                  <a:gd name="T112" fmla="*/ 333 w 346"/>
                  <a:gd name="T113" fmla="*/ 158 h 302"/>
                  <a:gd name="T114" fmla="*/ 333 w 346"/>
                  <a:gd name="T115" fmla="*/ 147 h 302"/>
                  <a:gd name="T116" fmla="*/ 333 w 346"/>
                  <a:gd name="T117" fmla="*/ 158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6" h="302">
                    <a:moveTo>
                      <a:pt x="342" y="139"/>
                    </a:moveTo>
                    <a:cubicBezTo>
                      <a:pt x="342" y="138"/>
                      <a:pt x="342" y="138"/>
                      <a:pt x="342" y="138"/>
                    </a:cubicBezTo>
                    <a:cubicBezTo>
                      <a:pt x="342" y="26"/>
                      <a:pt x="342" y="26"/>
                      <a:pt x="342" y="26"/>
                    </a:cubicBezTo>
                    <a:cubicBezTo>
                      <a:pt x="342" y="18"/>
                      <a:pt x="335" y="11"/>
                      <a:pt x="327" y="11"/>
                    </a:cubicBezTo>
                    <a:cubicBezTo>
                      <a:pt x="314" y="11"/>
                      <a:pt x="314" y="11"/>
                      <a:pt x="314" y="11"/>
                    </a:cubicBezTo>
                    <a:cubicBezTo>
                      <a:pt x="314" y="11"/>
                      <a:pt x="314" y="11"/>
                      <a:pt x="314" y="11"/>
                    </a:cubicBezTo>
                    <a:cubicBezTo>
                      <a:pt x="313" y="8"/>
                      <a:pt x="311" y="5"/>
                      <a:pt x="308" y="3"/>
                    </a:cubicBezTo>
                    <a:cubicBezTo>
                      <a:pt x="304" y="1"/>
                      <a:pt x="300" y="0"/>
                      <a:pt x="296" y="2"/>
                    </a:cubicBezTo>
                    <a:cubicBezTo>
                      <a:pt x="274" y="9"/>
                      <a:pt x="274" y="9"/>
                      <a:pt x="274" y="9"/>
                    </a:cubicBezTo>
                    <a:cubicBezTo>
                      <a:pt x="269" y="10"/>
                      <a:pt x="265" y="14"/>
                      <a:pt x="263" y="18"/>
                    </a:cubicBezTo>
                    <a:cubicBezTo>
                      <a:pt x="261" y="23"/>
                      <a:pt x="261" y="28"/>
                      <a:pt x="263" y="32"/>
                    </a:cubicBezTo>
                    <a:cubicBezTo>
                      <a:pt x="263" y="33"/>
                      <a:pt x="263" y="33"/>
                      <a:pt x="263" y="33"/>
                    </a:cubicBezTo>
                    <a:cubicBezTo>
                      <a:pt x="263" y="33"/>
                      <a:pt x="263" y="33"/>
                      <a:pt x="263" y="33"/>
                    </a:cubicBezTo>
                    <a:cubicBezTo>
                      <a:pt x="258" y="38"/>
                      <a:pt x="253" y="43"/>
                      <a:pt x="247" y="48"/>
                    </a:cubicBezTo>
                    <a:cubicBezTo>
                      <a:pt x="247" y="49"/>
                      <a:pt x="247" y="49"/>
                      <a:pt x="247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12"/>
                      <a:pt x="5" y="217"/>
                      <a:pt x="12" y="217"/>
                    </a:cubicBezTo>
                    <a:cubicBezTo>
                      <a:pt x="44" y="217"/>
                      <a:pt x="44" y="217"/>
                      <a:pt x="44" y="217"/>
                    </a:cubicBezTo>
                    <a:cubicBezTo>
                      <a:pt x="44" y="218"/>
                      <a:pt x="44" y="218"/>
                      <a:pt x="44" y="218"/>
                    </a:cubicBezTo>
                    <a:cubicBezTo>
                      <a:pt x="48" y="230"/>
                      <a:pt x="55" y="241"/>
                      <a:pt x="61" y="249"/>
                    </a:cubicBezTo>
                    <a:cubicBezTo>
                      <a:pt x="70" y="266"/>
                      <a:pt x="92" y="286"/>
                      <a:pt x="94" y="288"/>
                    </a:cubicBezTo>
                    <a:cubicBezTo>
                      <a:pt x="95" y="289"/>
                      <a:pt x="95" y="289"/>
                      <a:pt x="95" y="289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170" y="302"/>
                      <a:pt x="170" y="302"/>
                      <a:pt x="170" y="302"/>
                    </a:cubicBezTo>
                    <a:cubicBezTo>
                      <a:pt x="175" y="286"/>
                      <a:pt x="175" y="286"/>
                      <a:pt x="175" y="286"/>
                    </a:cubicBezTo>
                    <a:cubicBezTo>
                      <a:pt x="187" y="261"/>
                      <a:pt x="185" y="229"/>
                      <a:pt x="184" y="222"/>
                    </a:cubicBezTo>
                    <a:cubicBezTo>
                      <a:pt x="184" y="221"/>
                      <a:pt x="184" y="220"/>
                      <a:pt x="184" y="219"/>
                    </a:cubicBezTo>
                    <a:cubicBezTo>
                      <a:pt x="184" y="217"/>
                      <a:pt x="184" y="217"/>
                      <a:pt x="184" y="217"/>
                    </a:cubicBezTo>
                    <a:cubicBezTo>
                      <a:pt x="255" y="217"/>
                      <a:pt x="255" y="217"/>
                      <a:pt x="255" y="217"/>
                    </a:cubicBezTo>
                    <a:cubicBezTo>
                      <a:pt x="261" y="217"/>
                      <a:pt x="267" y="212"/>
                      <a:pt x="267" y="206"/>
                    </a:cubicBezTo>
                    <a:cubicBezTo>
                      <a:pt x="267" y="172"/>
                      <a:pt x="267" y="172"/>
                      <a:pt x="267" y="172"/>
                    </a:cubicBezTo>
                    <a:cubicBezTo>
                      <a:pt x="332" y="172"/>
                      <a:pt x="332" y="172"/>
                      <a:pt x="332" y="172"/>
                    </a:cubicBezTo>
                    <a:cubicBezTo>
                      <a:pt x="340" y="172"/>
                      <a:pt x="346" y="165"/>
                      <a:pt x="346" y="157"/>
                    </a:cubicBezTo>
                    <a:cubicBezTo>
                      <a:pt x="346" y="149"/>
                      <a:pt x="346" y="149"/>
                      <a:pt x="346" y="149"/>
                    </a:cubicBezTo>
                    <a:cubicBezTo>
                      <a:pt x="346" y="145"/>
                      <a:pt x="345" y="141"/>
                      <a:pt x="342" y="139"/>
                    </a:cubicBezTo>
                    <a:close/>
                    <a:moveTo>
                      <a:pt x="9" y="157"/>
                    </a:moveTo>
                    <a:cubicBezTo>
                      <a:pt x="9" y="159"/>
                      <a:pt x="8" y="159"/>
                      <a:pt x="7" y="159"/>
                    </a:cubicBezTo>
                    <a:cubicBezTo>
                      <a:pt x="6" y="159"/>
                      <a:pt x="5" y="159"/>
                      <a:pt x="5" y="157"/>
                    </a:cubicBezTo>
                    <a:cubicBezTo>
                      <a:pt x="5" y="109"/>
                      <a:pt x="5" y="109"/>
                      <a:pt x="5" y="109"/>
                    </a:cubicBezTo>
                    <a:cubicBezTo>
                      <a:pt x="5" y="108"/>
                      <a:pt x="6" y="107"/>
                      <a:pt x="7" y="107"/>
                    </a:cubicBezTo>
                    <a:cubicBezTo>
                      <a:pt x="8" y="107"/>
                      <a:pt x="9" y="108"/>
                      <a:pt x="9" y="109"/>
                    </a:cubicBezTo>
                    <a:lnTo>
                      <a:pt x="9" y="157"/>
                    </a:lnTo>
                    <a:close/>
                    <a:moveTo>
                      <a:pt x="314" y="24"/>
                    </a:moveTo>
                    <a:cubicBezTo>
                      <a:pt x="329" y="24"/>
                      <a:pt x="329" y="24"/>
                      <a:pt x="329" y="24"/>
                    </a:cubicBezTo>
                    <a:cubicBezTo>
                      <a:pt x="329" y="144"/>
                      <a:pt x="329" y="144"/>
                      <a:pt x="329" y="144"/>
                    </a:cubicBezTo>
                    <a:cubicBezTo>
                      <a:pt x="314" y="144"/>
                      <a:pt x="314" y="144"/>
                      <a:pt x="314" y="144"/>
                    </a:cubicBezTo>
                    <a:lnTo>
                      <a:pt x="314" y="24"/>
                    </a:lnTo>
                    <a:close/>
                    <a:moveTo>
                      <a:pt x="284" y="28"/>
                    </a:moveTo>
                    <a:cubicBezTo>
                      <a:pt x="281" y="29"/>
                      <a:pt x="281" y="29"/>
                      <a:pt x="281" y="29"/>
                    </a:cubicBezTo>
                    <a:cubicBezTo>
                      <a:pt x="279" y="30"/>
                      <a:pt x="276" y="28"/>
                      <a:pt x="275" y="26"/>
                    </a:cubicBezTo>
                    <a:cubicBezTo>
                      <a:pt x="274" y="25"/>
                      <a:pt x="274" y="24"/>
                      <a:pt x="275" y="23"/>
                    </a:cubicBezTo>
                    <a:cubicBezTo>
                      <a:pt x="275" y="22"/>
                      <a:pt x="276" y="21"/>
                      <a:pt x="278" y="20"/>
                    </a:cubicBezTo>
                    <a:cubicBezTo>
                      <a:pt x="301" y="13"/>
                      <a:pt x="301" y="13"/>
                      <a:pt x="301" y="13"/>
                    </a:cubicBezTo>
                    <a:cubicBezTo>
                      <a:pt x="304" y="34"/>
                      <a:pt x="304" y="34"/>
                      <a:pt x="304" y="34"/>
                    </a:cubicBezTo>
                    <a:cubicBezTo>
                      <a:pt x="304" y="35"/>
                      <a:pt x="304" y="36"/>
                      <a:pt x="303" y="37"/>
                    </a:cubicBezTo>
                    <a:cubicBezTo>
                      <a:pt x="303" y="38"/>
                      <a:pt x="301" y="39"/>
                      <a:pt x="300" y="39"/>
                    </a:cubicBezTo>
                    <a:cubicBezTo>
                      <a:pt x="299" y="39"/>
                      <a:pt x="299" y="39"/>
                      <a:pt x="299" y="39"/>
                    </a:cubicBezTo>
                    <a:cubicBezTo>
                      <a:pt x="296" y="39"/>
                      <a:pt x="294" y="37"/>
                      <a:pt x="294" y="35"/>
                    </a:cubicBezTo>
                    <a:cubicBezTo>
                      <a:pt x="293" y="32"/>
                      <a:pt x="293" y="32"/>
                      <a:pt x="293" y="32"/>
                    </a:cubicBezTo>
                    <a:cubicBezTo>
                      <a:pt x="266" y="70"/>
                      <a:pt x="203" y="110"/>
                      <a:pt x="201" y="112"/>
                    </a:cubicBezTo>
                    <a:cubicBezTo>
                      <a:pt x="200" y="112"/>
                      <a:pt x="198" y="113"/>
                      <a:pt x="197" y="113"/>
                    </a:cubicBezTo>
                    <a:cubicBezTo>
                      <a:pt x="196" y="113"/>
                      <a:pt x="194" y="112"/>
                      <a:pt x="193" y="111"/>
                    </a:cubicBezTo>
                    <a:cubicBezTo>
                      <a:pt x="192" y="110"/>
                      <a:pt x="192" y="109"/>
                      <a:pt x="192" y="108"/>
                    </a:cubicBezTo>
                    <a:cubicBezTo>
                      <a:pt x="192" y="107"/>
                      <a:pt x="193" y="105"/>
                      <a:pt x="194" y="105"/>
                    </a:cubicBezTo>
                    <a:cubicBezTo>
                      <a:pt x="195" y="104"/>
                      <a:pt x="257" y="64"/>
                      <a:pt x="284" y="28"/>
                    </a:cubicBezTo>
                    <a:close/>
                    <a:moveTo>
                      <a:pt x="301" y="50"/>
                    </a:moveTo>
                    <a:cubicBezTo>
                      <a:pt x="301" y="144"/>
                      <a:pt x="301" y="144"/>
                      <a:pt x="301" y="144"/>
                    </a:cubicBezTo>
                    <a:cubicBezTo>
                      <a:pt x="286" y="144"/>
                      <a:pt x="286" y="144"/>
                      <a:pt x="286" y="144"/>
                    </a:cubicBezTo>
                    <a:cubicBezTo>
                      <a:pt x="286" y="50"/>
                      <a:pt x="286" y="50"/>
                      <a:pt x="286" y="50"/>
                    </a:cubicBezTo>
                    <a:lnTo>
                      <a:pt x="301" y="50"/>
                    </a:lnTo>
                    <a:close/>
                    <a:moveTo>
                      <a:pt x="275" y="78"/>
                    </a:moveTo>
                    <a:cubicBezTo>
                      <a:pt x="275" y="144"/>
                      <a:pt x="275" y="144"/>
                      <a:pt x="275" y="144"/>
                    </a:cubicBezTo>
                    <a:cubicBezTo>
                      <a:pt x="260" y="144"/>
                      <a:pt x="260" y="144"/>
                      <a:pt x="260" y="144"/>
                    </a:cubicBezTo>
                    <a:cubicBezTo>
                      <a:pt x="260" y="78"/>
                      <a:pt x="260" y="78"/>
                      <a:pt x="260" y="78"/>
                    </a:cubicBezTo>
                    <a:lnTo>
                      <a:pt x="275" y="78"/>
                    </a:lnTo>
                    <a:close/>
                    <a:moveTo>
                      <a:pt x="248" y="107"/>
                    </a:moveTo>
                    <a:cubicBezTo>
                      <a:pt x="248" y="144"/>
                      <a:pt x="248" y="144"/>
                      <a:pt x="248" y="144"/>
                    </a:cubicBezTo>
                    <a:cubicBezTo>
                      <a:pt x="233" y="144"/>
                      <a:pt x="233" y="144"/>
                      <a:pt x="233" y="144"/>
                    </a:cubicBezTo>
                    <a:cubicBezTo>
                      <a:pt x="233" y="107"/>
                      <a:pt x="233" y="107"/>
                      <a:pt x="233" y="107"/>
                    </a:cubicBezTo>
                    <a:lnTo>
                      <a:pt x="248" y="107"/>
                    </a:lnTo>
                    <a:close/>
                    <a:moveTo>
                      <a:pt x="219" y="121"/>
                    </a:moveTo>
                    <a:cubicBezTo>
                      <a:pt x="219" y="144"/>
                      <a:pt x="219" y="144"/>
                      <a:pt x="219" y="144"/>
                    </a:cubicBezTo>
                    <a:cubicBezTo>
                      <a:pt x="204" y="144"/>
                      <a:pt x="204" y="144"/>
                      <a:pt x="204" y="144"/>
                    </a:cubicBezTo>
                    <a:cubicBezTo>
                      <a:pt x="204" y="121"/>
                      <a:pt x="204" y="121"/>
                      <a:pt x="204" y="121"/>
                    </a:cubicBezTo>
                    <a:lnTo>
                      <a:pt x="219" y="121"/>
                    </a:lnTo>
                    <a:close/>
                    <a:moveTo>
                      <a:pt x="163" y="280"/>
                    </a:moveTo>
                    <a:cubicBezTo>
                      <a:pt x="160" y="290"/>
                      <a:pt x="160" y="290"/>
                      <a:pt x="160" y="290"/>
                    </a:cubicBezTo>
                    <a:cubicBezTo>
                      <a:pt x="108" y="290"/>
                      <a:pt x="108" y="290"/>
                      <a:pt x="108" y="290"/>
                    </a:cubicBezTo>
                    <a:cubicBezTo>
                      <a:pt x="108" y="288"/>
                      <a:pt x="108" y="288"/>
                      <a:pt x="108" y="288"/>
                    </a:cubicBezTo>
                    <a:cubicBezTo>
                      <a:pt x="108" y="288"/>
                      <a:pt x="108" y="288"/>
                      <a:pt x="108" y="288"/>
                    </a:cubicBezTo>
                    <a:cubicBezTo>
                      <a:pt x="108" y="285"/>
                      <a:pt x="106" y="282"/>
                      <a:pt x="103" y="279"/>
                    </a:cubicBezTo>
                    <a:cubicBezTo>
                      <a:pt x="102" y="278"/>
                      <a:pt x="80" y="257"/>
                      <a:pt x="72" y="242"/>
                    </a:cubicBezTo>
                    <a:cubicBezTo>
                      <a:pt x="66" y="234"/>
                      <a:pt x="52" y="211"/>
                      <a:pt x="55" y="202"/>
                    </a:cubicBezTo>
                    <a:cubicBezTo>
                      <a:pt x="55" y="201"/>
                      <a:pt x="56" y="200"/>
                      <a:pt x="59" y="199"/>
                    </a:cubicBezTo>
                    <a:cubicBezTo>
                      <a:pt x="60" y="199"/>
                      <a:pt x="61" y="199"/>
                      <a:pt x="62" y="199"/>
                    </a:cubicBezTo>
                    <a:cubicBezTo>
                      <a:pt x="68" y="199"/>
                      <a:pt x="74" y="206"/>
                      <a:pt x="78" y="211"/>
                    </a:cubicBezTo>
                    <a:cubicBezTo>
                      <a:pt x="81" y="215"/>
                      <a:pt x="83" y="218"/>
                      <a:pt x="85" y="218"/>
                    </a:cubicBezTo>
                    <a:cubicBezTo>
                      <a:pt x="86" y="218"/>
                      <a:pt x="86" y="217"/>
                      <a:pt x="87" y="217"/>
                    </a:cubicBezTo>
                    <a:cubicBezTo>
                      <a:pt x="88" y="216"/>
                      <a:pt x="89" y="212"/>
                      <a:pt x="89" y="198"/>
                    </a:cubicBezTo>
                    <a:cubicBezTo>
                      <a:pt x="89" y="196"/>
                      <a:pt x="91" y="182"/>
                      <a:pt x="91" y="136"/>
                    </a:cubicBezTo>
                    <a:cubicBezTo>
                      <a:pt x="92" y="126"/>
                      <a:pt x="95" y="125"/>
                      <a:pt x="96" y="125"/>
                    </a:cubicBezTo>
                    <a:cubicBezTo>
                      <a:pt x="99" y="125"/>
                      <a:pt x="103" y="129"/>
                      <a:pt x="104" y="132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104" y="133"/>
                      <a:pt x="104" y="133"/>
                      <a:pt x="104" y="133"/>
                    </a:cubicBezTo>
                    <a:cubicBezTo>
                      <a:pt x="104" y="133"/>
                      <a:pt x="104" y="135"/>
                      <a:pt x="105" y="137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3"/>
                      <a:pt x="106" y="151"/>
                      <a:pt x="106" y="158"/>
                    </a:cubicBezTo>
                    <a:cubicBezTo>
                      <a:pt x="107" y="159"/>
                      <a:pt x="107" y="159"/>
                      <a:pt x="107" y="159"/>
                    </a:cubicBezTo>
                    <a:cubicBezTo>
                      <a:pt x="109" y="188"/>
                      <a:pt x="109" y="190"/>
                      <a:pt x="111" y="191"/>
                    </a:cubicBezTo>
                    <a:cubicBezTo>
                      <a:pt x="111" y="191"/>
                      <a:pt x="112" y="191"/>
                      <a:pt x="112" y="190"/>
                    </a:cubicBezTo>
                    <a:cubicBezTo>
                      <a:pt x="113" y="190"/>
                      <a:pt x="117" y="187"/>
                      <a:pt x="122" y="187"/>
                    </a:cubicBezTo>
                    <a:cubicBezTo>
                      <a:pt x="126" y="187"/>
                      <a:pt x="130" y="189"/>
                      <a:pt x="132" y="195"/>
                    </a:cubicBezTo>
                    <a:cubicBezTo>
                      <a:pt x="133" y="195"/>
                      <a:pt x="133" y="196"/>
                      <a:pt x="133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8" y="194"/>
                      <a:pt x="142" y="194"/>
                    </a:cubicBezTo>
                    <a:cubicBezTo>
                      <a:pt x="147" y="194"/>
                      <a:pt x="151" y="197"/>
                      <a:pt x="153" y="203"/>
                    </a:cubicBezTo>
                    <a:cubicBezTo>
                      <a:pt x="153" y="203"/>
                      <a:pt x="154" y="204"/>
                      <a:pt x="154" y="204"/>
                    </a:cubicBezTo>
                    <a:cubicBezTo>
                      <a:pt x="154" y="204"/>
                      <a:pt x="163" y="205"/>
                      <a:pt x="168" y="211"/>
                    </a:cubicBezTo>
                    <a:cubicBezTo>
                      <a:pt x="171" y="214"/>
                      <a:pt x="172" y="218"/>
                      <a:pt x="171" y="222"/>
                    </a:cubicBezTo>
                    <a:cubicBezTo>
                      <a:pt x="171" y="222"/>
                      <a:pt x="171" y="223"/>
                      <a:pt x="171" y="223"/>
                    </a:cubicBezTo>
                    <a:cubicBezTo>
                      <a:pt x="171" y="223"/>
                      <a:pt x="175" y="257"/>
                      <a:pt x="163" y="280"/>
                    </a:cubicBezTo>
                    <a:close/>
                    <a:moveTo>
                      <a:pt x="246" y="205"/>
                    </a:moveTo>
                    <a:cubicBezTo>
                      <a:pt x="180" y="205"/>
                      <a:pt x="180" y="205"/>
                      <a:pt x="180" y="205"/>
                    </a:cubicBezTo>
                    <a:cubicBezTo>
                      <a:pt x="179" y="204"/>
                      <a:pt x="179" y="204"/>
                      <a:pt x="179" y="204"/>
                    </a:cubicBezTo>
                    <a:cubicBezTo>
                      <a:pt x="179" y="203"/>
                      <a:pt x="178" y="203"/>
                      <a:pt x="178" y="202"/>
                    </a:cubicBezTo>
                    <a:cubicBezTo>
                      <a:pt x="173" y="197"/>
                      <a:pt x="167" y="194"/>
                      <a:pt x="163" y="192"/>
                    </a:cubicBezTo>
                    <a:cubicBezTo>
                      <a:pt x="162" y="192"/>
                      <a:pt x="162" y="192"/>
                      <a:pt x="162" y="192"/>
                    </a:cubicBezTo>
                    <a:cubicBezTo>
                      <a:pt x="162" y="192"/>
                      <a:pt x="162" y="192"/>
                      <a:pt x="162" y="192"/>
                    </a:cubicBezTo>
                    <a:cubicBezTo>
                      <a:pt x="156" y="182"/>
                      <a:pt x="146" y="181"/>
                      <a:pt x="142" y="181"/>
                    </a:cubicBezTo>
                    <a:cubicBezTo>
                      <a:pt x="141" y="181"/>
                      <a:pt x="140" y="181"/>
                      <a:pt x="139" y="181"/>
                    </a:cubicBez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38" y="180"/>
                      <a:pt x="138" y="180"/>
                      <a:pt x="138" y="180"/>
                    </a:cubicBezTo>
                    <a:cubicBezTo>
                      <a:pt x="132" y="174"/>
                      <a:pt x="125" y="174"/>
                      <a:pt x="122" y="174"/>
                    </a:cubicBezTo>
                    <a:cubicBezTo>
                      <a:pt x="121" y="174"/>
                      <a:pt x="121" y="174"/>
                      <a:pt x="121" y="174"/>
                    </a:cubicBezTo>
                    <a:cubicBezTo>
                      <a:pt x="121" y="173"/>
                      <a:pt x="121" y="173"/>
                      <a:pt x="121" y="173"/>
                    </a:cubicBezTo>
                    <a:cubicBezTo>
                      <a:pt x="120" y="168"/>
                      <a:pt x="120" y="163"/>
                      <a:pt x="119" y="158"/>
                    </a:cubicBezTo>
                    <a:cubicBezTo>
                      <a:pt x="119" y="157"/>
                      <a:pt x="119" y="157"/>
                      <a:pt x="119" y="157"/>
                    </a:cubicBezTo>
                    <a:cubicBezTo>
                      <a:pt x="119" y="150"/>
                      <a:pt x="118" y="142"/>
                      <a:pt x="117" y="137"/>
                    </a:cubicBezTo>
                    <a:cubicBezTo>
                      <a:pt x="117" y="136"/>
                      <a:pt x="117" y="136"/>
                      <a:pt x="117" y="136"/>
                    </a:cubicBezTo>
                    <a:cubicBezTo>
                      <a:pt x="117" y="133"/>
                      <a:pt x="117" y="131"/>
                      <a:pt x="116" y="130"/>
                    </a:cubicBez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12" y="119"/>
                      <a:pt x="105" y="112"/>
                      <a:pt x="96" y="112"/>
                    </a:cubicBezTo>
                    <a:cubicBezTo>
                      <a:pt x="92" y="112"/>
                      <a:pt x="80" y="113"/>
                      <a:pt x="78" y="135"/>
                    </a:cubicBezTo>
                    <a:cubicBezTo>
                      <a:pt x="78" y="136"/>
                      <a:pt x="78" y="136"/>
                      <a:pt x="78" y="136"/>
                    </a:cubicBezTo>
                    <a:cubicBezTo>
                      <a:pt x="78" y="164"/>
                      <a:pt x="77" y="180"/>
                      <a:pt x="77" y="189"/>
                    </a:cubicBezTo>
                    <a:cubicBezTo>
                      <a:pt x="77" y="191"/>
                      <a:pt x="77" y="191"/>
                      <a:pt x="77" y="191"/>
                    </a:cubicBezTo>
                    <a:cubicBezTo>
                      <a:pt x="75" y="190"/>
                      <a:pt x="75" y="190"/>
                      <a:pt x="75" y="190"/>
                    </a:cubicBezTo>
                    <a:cubicBezTo>
                      <a:pt x="69" y="186"/>
                      <a:pt x="62" y="185"/>
                      <a:pt x="55" y="187"/>
                    </a:cubicBezTo>
                    <a:cubicBezTo>
                      <a:pt x="49" y="189"/>
                      <a:pt x="45" y="193"/>
                      <a:pt x="43" y="198"/>
                    </a:cubicBezTo>
                    <a:cubicBezTo>
                      <a:pt x="42" y="200"/>
                      <a:pt x="42" y="201"/>
                      <a:pt x="42" y="203"/>
                    </a:cubicBezTo>
                    <a:cubicBezTo>
                      <a:pt x="42" y="205"/>
                      <a:pt x="42" y="205"/>
                      <a:pt x="42" y="205"/>
                    </a:cubicBezTo>
                    <a:cubicBezTo>
                      <a:pt x="22" y="205"/>
                      <a:pt x="22" y="205"/>
                      <a:pt x="22" y="205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32" y="61"/>
                      <a:pt x="232" y="61"/>
                      <a:pt x="232" y="61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13" y="77"/>
                      <a:pt x="196" y="88"/>
                      <a:pt x="187" y="94"/>
                    </a:cubicBezTo>
                    <a:cubicBezTo>
                      <a:pt x="183" y="97"/>
                      <a:pt x="180" y="102"/>
                      <a:pt x="179" y="107"/>
                    </a:cubicBezTo>
                    <a:cubicBezTo>
                      <a:pt x="179" y="112"/>
                      <a:pt x="180" y="117"/>
                      <a:pt x="184" y="121"/>
                    </a:cubicBezTo>
                    <a:cubicBezTo>
                      <a:pt x="186" y="122"/>
                      <a:pt x="188" y="124"/>
                      <a:pt x="190" y="125"/>
                    </a:cubicBezTo>
                    <a:cubicBezTo>
                      <a:pt x="191" y="125"/>
                      <a:pt x="191" y="125"/>
                      <a:pt x="191" y="125"/>
                    </a:cubicBezTo>
                    <a:cubicBezTo>
                      <a:pt x="191" y="135"/>
                      <a:pt x="191" y="135"/>
                      <a:pt x="191" y="135"/>
                    </a:cubicBezTo>
                    <a:cubicBezTo>
                      <a:pt x="182" y="135"/>
                      <a:pt x="182" y="135"/>
                      <a:pt x="182" y="135"/>
                    </a:cubicBezTo>
                    <a:cubicBezTo>
                      <a:pt x="174" y="135"/>
                      <a:pt x="167" y="141"/>
                      <a:pt x="167" y="149"/>
                    </a:cubicBezTo>
                    <a:cubicBezTo>
                      <a:pt x="167" y="157"/>
                      <a:pt x="167" y="157"/>
                      <a:pt x="167" y="157"/>
                    </a:cubicBezTo>
                    <a:cubicBezTo>
                      <a:pt x="167" y="165"/>
                      <a:pt x="174" y="172"/>
                      <a:pt x="182" y="172"/>
                    </a:cubicBezTo>
                    <a:cubicBezTo>
                      <a:pt x="246" y="172"/>
                      <a:pt x="246" y="172"/>
                      <a:pt x="246" y="172"/>
                    </a:cubicBezTo>
                    <a:lnTo>
                      <a:pt x="246" y="205"/>
                    </a:lnTo>
                    <a:close/>
                    <a:moveTo>
                      <a:pt x="333" y="158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180" y="147"/>
                      <a:pt x="180" y="147"/>
                      <a:pt x="180" y="147"/>
                    </a:cubicBezTo>
                    <a:cubicBezTo>
                      <a:pt x="333" y="147"/>
                      <a:pt x="333" y="147"/>
                      <a:pt x="333" y="147"/>
                    </a:cubicBezTo>
                    <a:lnTo>
                      <a:pt x="333" y="158"/>
                    </a:lnTo>
                    <a:close/>
                    <a:moveTo>
                      <a:pt x="333" y="158"/>
                    </a:moveTo>
                    <a:cubicBezTo>
                      <a:pt x="333" y="158"/>
                      <a:pt x="333" y="158"/>
                      <a:pt x="333" y="15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4"/>
              <p:cNvSpPr>
                <a:spLocks noEditPoints="1"/>
              </p:cNvSpPr>
              <p:nvPr/>
            </p:nvSpPr>
            <p:spPr bwMode="auto">
              <a:xfrm>
                <a:off x="474" y="2379"/>
                <a:ext cx="119" cy="59"/>
              </a:xfrm>
              <a:custGeom>
                <a:avLst/>
                <a:gdLst>
                  <a:gd name="T0" fmla="*/ 29 w 59"/>
                  <a:gd name="T1" fmla="*/ 0 h 29"/>
                  <a:gd name="T2" fmla="*/ 0 w 59"/>
                  <a:gd name="T3" fmla="*/ 29 h 29"/>
                  <a:gd name="T4" fmla="*/ 3 w 59"/>
                  <a:gd name="T5" fmla="*/ 29 h 29"/>
                  <a:gd name="T6" fmla="*/ 29 w 59"/>
                  <a:gd name="T7" fmla="*/ 3 h 29"/>
                  <a:gd name="T8" fmla="*/ 55 w 59"/>
                  <a:gd name="T9" fmla="*/ 29 h 29"/>
                  <a:gd name="T10" fmla="*/ 59 w 59"/>
                  <a:gd name="T11" fmla="*/ 29 h 29"/>
                  <a:gd name="T12" fmla="*/ 29 w 59"/>
                  <a:gd name="T13" fmla="*/ 0 h 29"/>
                  <a:gd name="T14" fmla="*/ 29 w 59"/>
                  <a:gd name="T15" fmla="*/ 0 h 29"/>
                  <a:gd name="T16" fmla="*/ 29 w 59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9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15"/>
                      <a:pt x="15" y="3"/>
                      <a:pt x="29" y="3"/>
                    </a:cubicBezTo>
                    <a:cubicBezTo>
                      <a:pt x="44" y="3"/>
                      <a:pt x="55" y="15"/>
                      <a:pt x="55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13"/>
                      <a:pt x="46" y="0"/>
                      <a:pt x="29" y="0"/>
                    </a:cubicBezTo>
                    <a:close/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312628" y="4754532"/>
              <a:ext cx="61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>
                  <a:rot lat="602826" lon="19267763" rev="21567209"/>
                </a:camera>
                <a:lightRig rig="threePt" dir="t"/>
              </a:scene3d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33986" y="4128540"/>
              <a:ext cx="61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9799991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71136" y="3499028"/>
              <a:ext cx="61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9199988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95634" y="2838218"/>
              <a:ext cx="61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19199988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Diagram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38691" y="2210896"/>
            <a:ext cx="3035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There are many variations of passages of Lorem Ipsum available, but the majority have suffered alteration in some form, by injected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humour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randomised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words which don't look even slightly believable. If you are going to use a passage of Lorem Ipsum, you need to be sure there isn't anything embarrassing hidden in the middle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767039" y="1720993"/>
            <a:ext cx="177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420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4511691" y="3842953"/>
            <a:ext cx="3165773" cy="1742349"/>
          </a:xfrm>
          <a:custGeom>
            <a:avLst/>
            <a:gdLst>
              <a:gd name="connsiteX0" fmla="*/ 1584308 w 3168616"/>
              <a:gd name="connsiteY0" fmla="*/ 0 h 2016801"/>
              <a:gd name="connsiteX1" fmla="*/ 3160437 w 3168616"/>
              <a:gd name="connsiteY1" fmla="*/ 401250 h 2016801"/>
              <a:gd name="connsiteX2" fmla="*/ 3166402 w 3168616"/>
              <a:gd name="connsiteY2" fmla="*/ 434576 h 2016801"/>
              <a:gd name="connsiteX3" fmla="*/ 3168616 w 3168616"/>
              <a:gd name="connsiteY3" fmla="*/ 434576 h 2016801"/>
              <a:gd name="connsiteX4" fmla="*/ 3168616 w 3168616"/>
              <a:gd name="connsiteY4" fmla="*/ 446948 h 2016801"/>
              <a:gd name="connsiteX5" fmla="*/ 3168616 w 3168616"/>
              <a:gd name="connsiteY5" fmla="*/ 1478393 h 2016801"/>
              <a:gd name="connsiteX6" fmla="*/ 3168616 w 3168616"/>
              <a:gd name="connsiteY6" fmla="*/ 1501047 h 2016801"/>
              <a:gd name="connsiteX7" fmla="*/ 3165250 w 3168616"/>
              <a:gd name="connsiteY7" fmla="*/ 1501047 h 2016801"/>
              <a:gd name="connsiteX8" fmla="*/ 3160437 w 3168616"/>
              <a:gd name="connsiteY8" fmla="*/ 1533442 h 2016801"/>
              <a:gd name="connsiteX9" fmla="*/ 1584308 w 3168616"/>
              <a:gd name="connsiteY9" fmla="*/ 2016801 h 2016801"/>
              <a:gd name="connsiteX10" fmla="*/ 8180 w 3168616"/>
              <a:gd name="connsiteY10" fmla="*/ 1533442 h 2016801"/>
              <a:gd name="connsiteX11" fmla="*/ 3366 w 3168616"/>
              <a:gd name="connsiteY11" fmla="*/ 1501047 h 2016801"/>
              <a:gd name="connsiteX12" fmla="*/ 0 w 3168616"/>
              <a:gd name="connsiteY12" fmla="*/ 1501047 h 2016801"/>
              <a:gd name="connsiteX13" fmla="*/ 0 w 3168616"/>
              <a:gd name="connsiteY13" fmla="*/ 1478393 h 2016801"/>
              <a:gd name="connsiteX14" fmla="*/ 0 w 3168616"/>
              <a:gd name="connsiteY14" fmla="*/ 446948 h 2016801"/>
              <a:gd name="connsiteX15" fmla="*/ 0 w 3168616"/>
              <a:gd name="connsiteY15" fmla="*/ 434576 h 2016801"/>
              <a:gd name="connsiteX16" fmla="*/ 2215 w 3168616"/>
              <a:gd name="connsiteY16" fmla="*/ 434576 h 2016801"/>
              <a:gd name="connsiteX17" fmla="*/ 8180 w 3168616"/>
              <a:gd name="connsiteY17" fmla="*/ 401250 h 2016801"/>
              <a:gd name="connsiteX18" fmla="*/ 1584308 w 3168616"/>
              <a:gd name="connsiteY18" fmla="*/ 0 h 2016801"/>
              <a:gd name="connsiteX0" fmla="*/ 1584308 w 3168616"/>
              <a:gd name="connsiteY0" fmla="*/ 0 h 2016801"/>
              <a:gd name="connsiteX1" fmla="*/ 3160437 w 3168616"/>
              <a:gd name="connsiteY1" fmla="*/ 401250 h 2016801"/>
              <a:gd name="connsiteX2" fmla="*/ 3166402 w 3168616"/>
              <a:gd name="connsiteY2" fmla="*/ 434576 h 2016801"/>
              <a:gd name="connsiteX3" fmla="*/ 3168616 w 3168616"/>
              <a:gd name="connsiteY3" fmla="*/ 434576 h 2016801"/>
              <a:gd name="connsiteX4" fmla="*/ 3168616 w 3168616"/>
              <a:gd name="connsiteY4" fmla="*/ 446948 h 2016801"/>
              <a:gd name="connsiteX5" fmla="*/ 3168616 w 3168616"/>
              <a:gd name="connsiteY5" fmla="*/ 1478393 h 2016801"/>
              <a:gd name="connsiteX6" fmla="*/ 3168616 w 3168616"/>
              <a:gd name="connsiteY6" fmla="*/ 1501047 h 2016801"/>
              <a:gd name="connsiteX7" fmla="*/ 3165250 w 3168616"/>
              <a:gd name="connsiteY7" fmla="*/ 1501047 h 2016801"/>
              <a:gd name="connsiteX8" fmla="*/ 3160437 w 3168616"/>
              <a:gd name="connsiteY8" fmla="*/ 1533442 h 2016801"/>
              <a:gd name="connsiteX9" fmla="*/ 1584308 w 3168616"/>
              <a:gd name="connsiteY9" fmla="*/ 2016801 h 2016801"/>
              <a:gd name="connsiteX10" fmla="*/ 8180 w 3168616"/>
              <a:gd name="connsiteY10" fmla="*/ 1533442 h 2016801"/>
              <a:gd name="connsiteX11" fmla="*/ 3366 w 3168616"/>
              <a:gd name="connsiteY11" fmla="*/ 1501047 h 2016801"/>
              <a:gd name="connsiteX12" fmla="*/ 0 w 3168616"/>
              <a:gd name="connsiteY12" fmla="*/ 1501047 h 2016801"/>
              <a:gd name="connsiteX13" fmla="*/ 0 w 3168616"/>
              <a:gd name="connsiteY13" fmla="*/ 1478393 h 2016801"/>
              <a:gd name="connsiteX14" fmla="*/ 0 w 3168616"/>
              <a:gd name="connsiteY14" fmla="*/ 446948 h 2016801"/>
              <a:gd name="connsiteX15" fmla="*/ 0 w 3168616"/>
              <a:gd name="connsiteY15" fmla="*/ 434576 h 2016801"/>
              <a:gd name="connsiteX16" fmla="*/ 2215 w 3168616"/>
              <a:gd name="connsiteY16" fmla="*/ 434576 h 2016801"/>
              <a:gd name="connsiteX17" fmla="*/ 1584308 w 3168616"/>
              <a:gd name="connsiteY17" fmla="*/ 0 h 2016801"/>
              <a:gd name="connsiteX0" fmla="*/ 1584308 w 3168616"/>
              <a:gd name="connsiteY0" fmla="*/ 0 h 2016801"/>
              <a:gd name="connsiteX1" fmla="*/ 3160437 w 3168616"/>
              <a:gd name="connsiteY1" fmla="*/ 401250 h 2016801"/>
              <a:gd name="connsiteX2" fmla="*/ 3166402 w 3168616"/>
              <a:gd name="connsiteY2" fmla="*/ 434576 h 2016801"/>
              <a:gd name="connsiteX3" fmla="*/ 3168616 w 3168616"/>
              <a:gd name="connsiteY3" fmla="*/ 434576 h 2016801"/>
              <a:gd name="connsiteX4" fmla="*/ 3168616 w 3168616"/>
              <a:gd name="connsiteY4" fmla="*/ 446948 h 2016801"/>
              <a:gd name="connsiteX5" fmla="*/ 3168616 w 3168616"/>
              <a:gd name="connsiteY5" fmla="*/ 1478393 h 2016801"/>
              <a:gd name="connsiteX6" fmla="*/ 3168616 w 3168616"/>
              <a:gd name="connsiteY6" fmla="*/ 1501047 h 2016801"/>
              <a:gd name="connsiteX7" fmla="*/ 3165250 w 3168616"/>
              <a:gd name="connsiteY7" fmla="*/ 1501047 h 2016801"/>
              <a:gd name="connsiteX8" fmla="*/ 3160437 w 3168616"/>
              <a:gd name="connsiteY8" fmla="*/ 1533442 h 2016801"/>
              <a:gd name="connsiteX9" fmla="*/ 1584308 w 3168616"/>
              <a:gd name="connsiteY9" fmla="*/ 2016801 h 2016801"/>
              <a:gd name="connsiteX10" fmla="*/ 8180 w 3168616"/>
              <a:gd name="connsiteY10" fmla="*/ 1533442 h 2016801"/>
              <a:gd name="connsiteX11" fmla="*/ 3366 w 3168616"/>
              <a:gd name="connsiteY11" fmla="*/ 1501047 h 2016801"/>
              <a:gd name="connsiteX12" fmla="*/ 0 w 3168616"/>
              <a:gd name="connsiteY12" fmla="*/ 1501047 h 2016801"/>
              <a:gd name="connsiteX13" fmla="*/ 0 w 3168616"/>
              <a:gd name="connsiteY13" fmla="*/ 1478393 h 2016801"/>
              <a:gd name="connsiteX14" fmla="*/ 0 w 3168616"/>
              <a:gd name="connsiteY14" fmla="*/ 446948 h 2016801"/>
              <a:gd name="connsiteX15" fmla="*/ 0 w 3168616"/>
              <a:gd name="connsiteY15" fmla="*/ 434576 h 2016801"/>
              <a:gd name="connsiteX16" fmla="*/ 1584308 w 3168616"/>
              <a:gd name="connsiteY16" fmla="*/ 0 h 2016801"/>
              <a:gd name="connsiteX0" fmla="*/ 1584308 w 3168616"/>
              <a:gd name="connsiteY0" fmla="*/ 0 h 2016801"/>
              <a:gd name="connsiteX1" fmla="*/ 3160437 w 3168616"/>
              <a:gd name="connsiteY1" fmla="*/ 401250 h 2016801"/>
              <a:gd name="connsiteX2" fmla="*/ 3166402 w 3168616"/>
              <a:gd name="connsiteY2" fmla="*/ 434576 h 2016801"/>
              <a:gd name="connsiteX3" fmla="*/ 3168616 w 3168616"/>
              <a:gd name="connsiteY3" fmla="*/ 434576 h 2016801"/>
              <a:gd name="connsiteX4" fmla="*/ 3168616 w 3168616"/>
              <a:gd name="connsiteY4" fmla="*/ 446948 h 2016801"/>
              <a:gd name="connsiteX5" fmla="*/ 3168616 w 3168616"/>
              <a:gd name="connsiteY5" fmla="*/ 1478393 h 2016801"/>
              <a:gd name="connsiteX6" fmla="*/ 3168616 w 3168616"/>
              <a:gd name="connsiteY6" fmla="*/ 1501047 h 2016801"/>
              <a:gd name="connsiteX7" fmla="*/ 3165250 w 3168616"/>
              <a:gd name="connsiteY7" fmla="*/ 1501047 h 2016801"/>
              <a:gd name="connsiteX8" fmla="*/ 3160437 w 3168616"/>
              <a:gd name="connsiteY8" fmla="*/ 1533442 h 2016801"/>
              <a:gd name="connsiteX9" fmla="*/ 1584308 w 3168616"/>
              <a:gd name="connsiteY9" fmla="*/ 2016801 h 2016801"/>
              <a:gd name="connsiteX10" fmla="*/ 8180 w 3168616"/>
              <a:gd name="connsiteY10" fmla="*/ 1533442 h 2016801"/>
              <a:gd name="connsiteX11" fmla="*/ 3366 w 3168616"/>
              <a:gd name="connsiteY11" fmla="*/ 1501047 h 2016801"/>
              <a:gd name="connsiteX12" fmla="*/ 0 w 3168616"/>
              <a:gd name="connsiteY12" fmla="*/ 1501047 h 2016801"/>
              <a:gd name="connsiteX13" fmla="*/ 0 w 3168616"/>
              <a:gd name="connsiteY13" fmla="*/ 1478393 h 2016801"/>
              <a:gd name="connsiteX14" fmla="*/ 0 w 3168616"/>
              <a:gd name="connsiteY14" fmla="*/ 446948 h 2016801"/>
              <a:gd name="connsiteX15" fmla="*/ 1584308 w 3168616"/>
              <a:gd name="connsiteY15" fmla="*/ 0 h 2016801"/>
              <a:gd name="connsiteX0" fmla="*/ 0 w 3168616"/>
              <a:gd name="connsiteY0" fmla="*/ 45698 h 1615551"/>
              <a:gd name="connsiteX1" fmla="*/ 3160437 w 3168616"/>
              <a:gd name="connsiteY1" fmla="*/ 0 h 1615551"/>
              <a:gd name="connsiteX2" fmla="*/ 3166402 w 3168616"/>
              <a:gd name="connsiteY2" fmla="*/ 33326 h 1615551"/>
              <a:gd name="connsiteX3" fmla="*/ 3168616 w 3168616"/>
              <a:gd name="connsiteY3" fmla="*/ 33326 h 1615551"/>
              <a:gd name="connsiteX4" fmla="*/ 3168616 w 3168616"/>
              <a:gd name="connsiteY4" fmla="*/ 45698 h 1615551"/>
              <a:gd name="connsiteX5" fmla="*/ 3168616 w 3168616"/>
              <a:gd name="connsiteY5" fmla="*/ 1077143 h 1615551"/>
              <a:gd name="connsiteX6" fmla="*/ 3168616 w 3168616"/>
              <a:gd name="connsiteY6" fmla="*/ 1099797 h 1615551"/>
              <a:gd name="connsiteX7" fmla="*/ 3165250 w 3168616"/>
              <a:gd name="connsiteY7" fmla="*/ 1099797 h 1615551"/>
              <a:gd name="connsiteX8" fmla="*/ 3160437 w 3168616"/>
              <a:gd name="connsiteY8" fmla="*/ 1132192 h 1615551"/>
              <a:gd name="connsiteX9" fmla="*/ 1584308 w 3168616"/>
              <a:gd name="connsiteY9" fmla="*/ 1615551 h 1615551"/>
              <a:gd name="connsiteX10" fmla="*/ 8180 w 3168616"/>
              <a:gd name="connsiteY10" fmla="*/ 1132192 h 1615551"/>
              <a:gd name="connsiteX11" fmla="*/ 3366 w 3168616"/>
              <a:gd name="connsiteY11" fmla="*/ 1099797 h 1615551"/>
              <a:gd name="connsiteX12" fmla="*/ 0 w 3168616"/>
              <a:gd name="connsiteY12" fmla="*/ 1099797 h 1615551"/>
              <a:gd name="connsiteX13" fmla="*/ 0 w 3168616"/>
              <a:gd name="connsiteY13" fmla="*/ 1077143 h 1615551"/>
              <a:gd name="connsiteX14" fmla="*/ 0 w 3168616"/>
              <a:gd name="connsiteY14" fmla="*/ 45698 h 1615551"/>
              <a:gd name="connsiteX0" fmla="*/ 0 w 3168616"/>
              <a:gd name="connsiteY0" fmla="*/ 12372 h 1582225"/>
              <a:gd name="connsiteX1" fmla="*/ 3166402 w 3168616"/>
              <a:gd name="connsiteY1" fmla="*/ 0 h 1582225"/>
              <a:gd name="connsiteX2" fmla="*/ 3168616 w 3168616"/>
              <a:gd name="connsiteY2" fmla="*/ 0 h 1582225"/>
              <a:gd name="connsiteX3" fmla="*/ 3168616 w 3168616"/>
              <a:gd name="connsiteY3" fmla="*/ 12372 h 1582225"/>
              <a:gd name="connsiteX4" fmla="*/ 3168616 w 3168616"/>
              <a:gd name="connsiteY4" fmla="*/ 1043817 h 1582225"/>
              <a:gd name="connsiteX5" fmla="*/ 3168616 w 3168616"/>
              <a:gd name="connsiteY5" fmla="*/ 1066471 h 1582225"/>
              <a:gd name="connsiteX6" fmla="*/ 3165250 w 3168616"/>
              <a:gd name="connsiteY6" fmla="*/ 1066471 h 1582225"/>
              <a:gd name="connsiteX7" fmla="*/ 3160437 w 3168616"/>
              <a:gd name="connsiteY7" fmla="*/ 1098866 h 1582225"/>
              <a:gd name="connsiteX8" fmla="*/ 1584308 w 3168616"/>
              <a:gd name="connsiteY8" fmla="*/ 1582225 h 1582225"/>
              <a:gd name="connsiteX9" fmla="*/ 8180 w 3168616"/>
              <a:gd name="connsiteY9" fmla="*/ 1098866 h 1582225"/>
              <a:gd name="connsiteX10" fmla="*/ 3366 w 3168616"/>
              <a:gd name="connsiteY10" fmla="*/ 1066471 h 1582225"/>
              <a:gd name="connsiteX11" fmla="*/ 0 w 3168616"/>
              <a:gd name="connsiteY11" fmla="*/ 1066471 h 1582225"/>
              <a:gd name="connsiteX12" fmla="*/ 0 w 3168616"/>
              <a:gd name="connsiteY12" fmla="*/ 1043817 h 1582225"/>
              <a:gd name="connsiteX13" fmla="*/ 0 w 3168616"/>
              <a:gd name="connsiteY13" fmla="*/ 12372 h 1582225"/>
              <a:gd name="connsiteX0" fmla="*/ 0 w 3168616"/>
              <a:gd name="connsiteY0" fmla="*/ 12372 h 1582225"/>
              <a:gd name="connsiteX1" fmla="*/ 3166402 w 3168616"/>
              <a:gd name="connsiteY1" fmla="*/ 0 h 1582225"/>
              <a:gd name="connsiteX2" fmla="*/ 3168616 w 3168616"/>
              <a:gd name="connsiteY2" fmla="*/ 0 h 1582225"/>
              <a:gd name="connsiteX3" fmla="*/ 3168616 w 3168616"/>
              <a:gd name="connsiteY3" fmla="*/ 1043817 h 1582225"/>
              <a:gd name="connsiteX4" fmla="*/ 3168616 w 3168616"/>
              <a:gd name="connsiteY4" fmla="*/ 1066471 h 1582225"/>
              <a:gd name="connsiteX5" fmla="*/ 3165250 w 3168616"/>
              <a:gd name="connsiteY5" fmla="*/ 1066471 h 1582225"/>
              <a:gd name="connsiteX6" fmla="*/ 3160437 w 3168616"/>
              <a:gd name="connsiteY6" fmla="*/ 1098866 h 1582225"/>
              <a:gd name="connsiteX7" fmla="*/ 1584308 w 3168616"/>
              <a:gd name="connsiteY7" fmla="*/ 1582225 h 1582225"/>
              <a:gd name="connsiteX8" fmla="*/ 8180 w 3168616"/>
              <a:gd name="connsiteY8" fmla="*/ 1098866 h 1582225"/>
              <a:gd name="connsiteX9" fmla="*/ 3366 w 3168616"/>
              <a:gd name="connsiteY9" fmla="*/ 1066471 h 1582225"/>
              <a:gd name="connsiteX10" fmla="*/ 0 w 3168616"/>
              <a:gd name="connsiteY10" fmla="*/ 1066471 h 1582225"/>
              <a:gd name="connsiteX11" fmla="*/ 0 w 3168616"/>
              <a:gd name="connsiteY11" fmla="*/ 1043817 h 1582225"/>
              <a:gd name="connsiteX12" fmla="*/ 0 w 3168616"/>
              <a:gd name="connsiteY12" fmla="*/ 12372 h 158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8616" h="1582225">
                <a:moveTo>
                  <a:pt x="0" y="12372"/>
                </a:moveTo>
                <a:lnTo>
                  <a:pt x="3166402" y="0"/>
                </a:lnTo>
                <a:lnTo>
                  <a:pt x="3168616" y="0"/>
                </a:lnTo>
                <a:lnTo>
                  <a:pt x="3168616" y="1043817"/>
                </a:lnTo>
                <a:lnTo>
                  <a:pt x="3168616" y="1066471"/>
                </a:lnTo>
                <a:lnTo>
                  <a:pt x="3165250" y="1066471"/>
                </a:lnTo>
                <a:lnTo>
                  <a:pt x="3160437" y="1098866"/>
                </a:lnTo>
                <a:cubicBezTo>
                  <a:pt x="3079304" y="1370362"/>
                  <a:pt x="2404610" y="1582225"/>
                  <a:pt x="1584308" y="1582225"/>
                </a:cubicBezTo>
                <a:cubicBezTo>
                  <a:pt x="764006" y="1582225"/>
                  <a:pt x="89312" y="1370362"/>
                  <a:pt x="8180" y="1098866"/>
                </a:cubicBezTo>
                <a:lnTo>
                  <a:pt x="3366" y="1066471"/>
                </a:lnTo>
                <a:lnTo>
                  <a:pt x="0" y="1066471"/>
                </a:lnTo>
                <a:lnTo>
                  <a:pt x="0" y="1043817"/>
                </a:lnTo>
                <a:lnTo>
                  <a:pt x="0" y="1237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1" name="TextBox 20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27" name="Freeform 26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7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25" name="Freeform 24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25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511692" y="3247777"/>
            <a:ext cx="3168616" cy="2220905"/>
          </a:xfrm>
          <a:custGeom>
            <a:avLst/>
            <a:gdLst>
              <a:gd name="connsiteX0" fmla="*/ 1584308 w 3168616"/>
              <a:gd name="connsiteY0" fmla="*/ 0 h 2016801"/>
              <a:gd name="connsiteX1" fmla="*/ 3160437 w 3168616"/>
              <a:gd name="connsiteY1" fmla="*/ 401250 h 2016801"/>
              <a:gd name="connsiteX2" fmla="*/ 3166402 w 3168616"/>
              <a:gd name="connsiteY2" fmla="*/ 434576 h 2016801"/>
              <a:gd name="connsiteX3" fmla="*/ 3168616 w 3168616"/>
              <a:gd name="connsiteY3" fmla="*/ 434576 h 2016801"/>
              <a:gd name="connsiteX4" fmla="*/ 3168616 w 3168616"/>
              <a:gd name="connsiteY4" fmla="*/ 446948 h 2016801"/>
              <a:gd name="connsiteX5" fmla="*/ 3168616 w 3168616"/>
              <a:gd name="connsiteY5" fmla="*/ 1478393 h 2016801"/>
              <a:gd name="connsiteX6" fmla="*/ 3168616 w 3168616"/>
              <a:gd name="connsiteY6" fmla="*/ 1501047 h 2016801"/>
              <a:gd name="connsiteX7" fmla="*/ 3165250 w 3168616"/>
              <a:gd name="connsiteY7" fmla="*/ 1501047 h 2016801"/>
              <a:gd name="connsiteX8" fmla="*/ 3160437 w 3168616"/>
              <a:gd name="connsiteY8" fmla="*/ 1533442 h 2016801"/>
              <a:gd name="connsiteX9" fmla="*/ 1584308 w 3168616"/>
              <a:gd name="connsiteY9" fmla="*/ 2016801 h 2016801"/>
              <a:gd name="connsiteX10" fmla="*/ 8180 w 3168616"/>
              <a:gd name="connsiteY10" fmla="*/ 1533442 h 2016801"/>
              <a:gd name="connsiteX11" fmla="*/ 3366 w 3168616"/>
              <a:gd name="connsiteY11" fmla="*/ 1501047 h 2016801"/>
              <a:gd name="connsiteX12" fmla="*/ 0 w 3168616"/>
              <a:gd name="connsiteY12" fmla="*/ 1501047 h 2016801"/>
              <a:gd name="connsiteX13" fmla="*/ 0 w 3168616"/>
              <a:gd name="connsiteY13" fmla="*/ 1478393 h 2016801"/>
              <a:gd name="connsiteX14" fmla="*/ 0 w 3168616"/>
              <a:gd name="connsiteY14" fmla="*/ 446948 h 2016801"/>
              <a:gd name="connsiteX15" fmla="*/ 0 w 3168616"/>
              <a:gd name="connsiteY15" fmla="*/ 434576 h 2016801"/>
              <a:gd name="connsiteX16" fmla="*/ 2215 w 3168616"/>
              <a:gd name="connsiteY16" fmla="*/ 434576 h 2016801"/>
              <a:gd name="connsiteX17" fmla="*/ 8180 w 3168616"/>
              <a:gd name="connsiteY17" fmla="*/ 401250 h 2016801"/>
              <a:gd name="connsiteX18" fmla="*/ 1584308 w 3168616"/>
              <a:gd name="connsiteY18" fmla="*/ 0 h 20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68616" h="2016801">
                <a:moveTo>
                  <a:pt x="1584308" y="0"/>
                </a:moveTo>
                <a:cubicBezTo>
                  <a:pt x="2404610" y="0"/>
                  <a:pt x="3079304" y="175874"/>
                  <a:pt x="3160437" y="401250"/>
                </a:cubicBezTo>
                <a:lnTo>
                  <a:pt x="3166402" y="434576"/>
                </a:lnTo>
                <a:lnTo>
                  <a:pt x="3168616" y="434576"/>
                </a:lnTo>
                <a:lnTo>
                  <a:pt x="3168616" y="446948"/>
                </a:lnTo>
                <a:lnTo>
                  <a:pt x="3168616" y="1478393"/>
                </a:lnTo>
                <a:lnTo>
                  <a:pt x="3168616" y="1501047"/>
                </a:lnTo>
                <a:lnTo>
                  <a:pt x="3165250" y="1501047"/>
                </a:lnTo>
                <a:lnTo>
                  <a:pt x="3160437" y="1533442"/>
                </a:lnTo>
                <a:cubicBezTo>
                  <a:pt x="3079304" y="1804938"/>
                  <a:pt x="2404610" y="2016801"/>
                  <a:pt x="1584308" y="2016801"/>
                </a:cubicBezTo>
                <a:cubicBezTo>
                  <a:pt x="764006" y="2016801"/>
                  <a:pt x="89312" y="1804938"/>
                  <a:pt x="8180" y="1533442"/>
                </a:cubicBezTo>
                <a:lnTo>
                  <a:pt x="3366" y="1501047"/>
                </a:lnTo>
                <a:lnTo>
                  <a:pt x="0" y="1501047"/>
                </a:lnTo>
                <a:lnTo>
                  <a:pt x="0" y="1478393"/>
                </a:lnTo>
                <a:lnTo>
                  <a:pt x="0" y="446948"/>
                </a:lnTo>
                <a:lnTo>
                  <a:pt x="0" y="434576"/>
                </a:lnTo>
                <a:lnTo>
                  <a:pt x="2215" y="434576"/>
                </a:lnTo>
                <a:lnTo>
                  <a:pt x="8180" y="401250"/>
                </a:lnTo>
                <a:cubicBezTo>
                  <a:pt x="89312" y="175874"/>
                  <a:pt x="764006" y="0"/>
                  <a:pt x="15843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779046" y="3342321"/>
            <a:ext cx="2633908" cy="7559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916601" y="2669956"/>
            <a:ext cx="2358800" cy="1440905"/>
          </a:xfrm>
          <a:custGeom>
            <a:avLst/>
            <a:gdLst>
              <a:gd name="connsiteX0" fmla="*/ 666750 w 1333500"/>
              <a:gd name="connsiteY0" fmla="*/ 0 h 986883"/>
              <a:gd name="connsiteX1" fmla="*/ 1319954 w 1333500"/>
              <a:gd name="connsiteY1" fmla="*/ 200369 h 986883"/>
              <a:gd name="connsiteX2" fmla="*/ 1331640 w 1333500"/>
              <a:gd name="connsiteY2" fmla="*/ 243997 h 986883"/>
              <a:gd name="connsiteX3" fmla="*/ 1333500 w 1333500"/>
              <a:gd name="connsiteY3" fmla="*/ 243997 h 986883"/>
              <a:gd name="connsiteX4" fmla="*/ 1333500 w 1333500"/>
              <a:gd name="connsiteY4" fmla="*/ 250943 h 986883"/>
              <a:gd name="connsiteX5" fmla="*/ 1333500 w 1333500"/>
              <a:gd name="connsiteY5" fmla="*/ 830059 h 986883"/>
              <a:gd name="connsiteX6" fmla="*/ 1333500 w 1333500"/>
              <a:gd name="connsiteY6" fmla="*/ 836923 h 986883"/>
              <a:gd name="connsiteX7" fmla="*/ 1294951 w 1333500"/>
              <a:gd name="connsiteY7" fmla="*/ 863915 h 986883"/>
              <a:gd name="connsiteX8" fmla="*/ 666751 w 1333500"/>
              <a:gd name="connsiteY8" fmla="*/ 986883 h 986883"/>
              <a:gd name="connsiteX9" fmla="*/ 38553 w 1333500"/>
              <a:gd name="connsiteY9" fmla="*/ 863915 h 986883"/>
              <a:gd name="connsiteX10" fmla="*/ 0 w 1333500"/>
              <a:gd name="connsiteY10" fmla="*/ 836920 h 986883"/>
              <a:gd name="connsiteX11" fmla="*/ 0 w 1333500"/>
              <a:gd name="connsiteY11" fmla="*/ 830059 h 986883"/>
              <a:gd name="connsiteX12" fmla="*/ 0 w 1333500"/>
              <a:gd name="connsiteY12" fmla="*/ 250943 h 986883"/>
              <a:gd name="connsiteX13" fmla="*/ 0 w 1333500"/>
              <a:gd name="connsiteY13" fmla="*/ 243997 h 986883"/>
              <a:gd name="connsiteX14" fmla="*/ 1861 w 1333500"/>
              <a:gd name="connsiteY14" fmla="*/ 243997 h 986883"/>
              <a:gd name="connsiteX15" fmla="*/ 13546 w 1333500"/>
              <a:gd name="connsiteY15" fmla="*/ 200369 h 986883"/>
              <a:gd name="connsiteX16" fmla="*/ 666750 w 1333500"/>
              <a:gd name="connsiteY16" fmla="*/ 0 h 98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33500" h="986883">
                <a:moveTo>
                  <a:pt x="666750" y="0"/>
                </a:moveTo>
                <a:cubicBezTo>
                  <a:pt x="988957" y="0"/>
                  <a:pt x="1257782" y="86019"/>
                  <a:pt x="1319954" y="200369"/>
                </a:cubicBezTo>
                <a:lnTo>
                  <a:pt x="1331640" y="243997"/>
                </a:lnTo>
                <a:lnTo>
                  <a:pt x="1333500" y="243997"/>
                </a:lnTo>
                <a:lnTo>
                  <a:pt x="1333500" y="250943"/>
                </a:lnTo>
                <a:lnTo>
                  <a:pt x="1333500" y="830059"/>
                </a:lnTo>
                <a:lnTo>
                  <a:pt x="1333500" y="836923"/>
                </a:lnTo>
                <a:lnTo>
                  <a:pt x="1294951" y="863915"/>
                </a:lnTo>
                <a:cubicBezTo>
                  <a:pt x="1166122" y="937637"/>
                  <a:pt x="932976" y="986883"/>
                  <a:pt x="666751" y="986883"/>
                </a:cubicBezTo>
                <a:cubicBezTo>
                  <a:pt x="400527" y="986883"/>
                  <a:pt x="167382" y="937637"/>
                  <a:pt x="38553" y="863915"/>
                </a:cubicBezTo>
                <a:lnTo>
                  <a:pt x="0" y="836920"/>
                </a:lnTo>
                <a:lnTo>
                  <a:pt x="0" y="830059"/>
                </a:lnTo>
                <a:lnTo>
                  <a:pt x="0" y="250943"/>
                </a:lnTo>
                <a:lnTo>
                  <a:pt x="0" y="243997"/>
                </a:lnTo>
                <a:lnTo>
                  <a:pt x="1861" y="243997"/>
                </a:lnTo>
                <a:lnTo>
                  <a:pt x="13546" y="200369"/>
                </a:lnTo>
                <a:cubicBezTo>
                  <a:pt x="75718" y="86019"/>
                  <a:pt x="344544" y="0"/>
                  <a:pt x="6667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15626" y="2767580"/>
            <a:ext cx="1960749" cy="56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53351" y="2216702"/>
            <a:ext cx="1685299" cy="1112521"/>
            <a:chOff x="5612597" y="2495854"/>
            <a:chExt cx="1685299" cy="1010279"/>
          </a:xfrm>
          <a:solidFill>
            <a:schemeClr val="accent2"/>
          </a:solidFill>
        </p:grpSpPr>
        <p:grpSp>
          <p:nvGrpSpPr>
            <p:cNvPr id="9" name="Group 8"/>
            <p:cNvGrpSpPr/>
            <p:nvPr/>
          </p:nvGrpSpPr>
          <p:grpSpPr>
            <a:xfrm>
              <a:off x="5612597" y="2495854"/>
              <a:ext cx="1685299" cy="804242"/>
              <a:chOff x="5600700" y="1791696"/>
              <a:chExt cx="565150" cy="60657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5600700" y="1791696"/>
                <a:ext cx="565150" cy="3662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00700" y="1977468"/>
                <a:ext cx="565150" cy="4208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reeform 86"/>
            <p:cNvSpPr/>
            <p:nvPr/>
          </p:nvSpPr>
          <p:spPr>
            <a:xfrm>
              <a:off x="5612597" y="3021190"/>
              <a:ext cx="1685299" cy="484943"/>
            </a:xfrm>
            <a:custGeom>
              <a:avLst/>
              <a:gdLst>
                <a:gd name="connsiteX0" fmla="*/ 474546 w 952750"/>
                <a:gd name="connsiteY0" fmla="*/ 0 h 385422"/>
                <a:gd name="connsiteX1" fmla="*/ 934126 w 952750"/>
                <a:gd name="connsiteY1" fmla="*/ 84965 h 385422"/>
                <a:gd name="connsiteX2" fmla="*/ 952750 w 952750"/>
                <a:gd name="connsiteY2" fmla="*/ 96895 h 385422"/>
                <a:gd name="connsiteX3" fmla="*/ 952750 w 952750"/>
                <a:gd name="connsiteY3" fmla="*/ 288527 h 385422"/>
                <a:gd name="connsiteX4" fmla="*/ 934126 w 952750"/>
                <a:gd name="connsiteY4" fmla="*/ 300457 h 385422"/>
                <a:gd name="connsiteX5" fmla="*/ 474546 w 952750"/>
                <a:gd name="connsiteY5" fmla="*/ 385422 h 385422"/>
                <a:gd name="connsiteX6" fmla="*/ 14966 w 952750"/>
                <a:gd name="connsiteY6" fmla="*/ 300457 h 385422"/>
                <a:gd name="connsiteX7" fmla="*/ 0 w 952750"/>
                <a:gd name="connsiteY7" fmla="*/ 290870 h 385422"/>
                <a:gd name="connsiteX8" fmla="*/ 0 w 952750"/>
                <a:gd name="connsiteY8" fmla="*/ 94552 h 385422"/>
                <a:gd name="connsiteX9" fmla="*/ 14966 w 952750"/>
                <a:gd name="connsiteY9" fmla="*/ 84965 h 385422"/>
                <a:gd name="connsiteX10" fmla="*/ 474546 w 952750"/>
                <a:gd name="connsiteY10" fmla="*/ 0 h 385422"/>
                <a:gd name="connsiteX0" fmla="*/ 474546 w 952750"/>
                <a:gd name="connsiteY0" fmla="*/ 0 h 390506"/>
                <a:gd name="connsiteX1" fmla="*/ 934126 w 952750"/>
                <a:gd name="connsiteY1" fmla="*/ 84965 h 390506"/>
                <a:gd name="connsiteX2" fmla="*/ 952750 w 952750"/>
                <a:gd name="connsiteY2" fmla="*/ 96895 h 390506"/>
                <a:gd name="connsiteX3" fmla="*/ 952750 w 952750"/>
                <a:gd name="connsiteY3" fmla="*/ 288527 h 390506"/>
                <a:gd name="connsiteX4" fmla="*/ 934126 w 952750"/>
                <a:gd name="connsiteY4" fmla="*/ 300457 h 390506"/>
                <a:gd name="connsiteX5" fmla="*/ 474546 w 952750"/>
                <a:gd name="connsiteY5" fmla="*/ 390506 h 390506"/>
                <a:gd name="connsiteX6" fmla="*/ 14966 w 952750"/>
                <a:gd name="connsiteY6" fmla="*/ 300457 h 390506"/>
                <a:gd name="connsiteX7" fmla="*/ 0 w 952750"/>
                <a:gd name="connsiteY7" fmla="*/ 290870 h 390506"/>
                <a:gd name="connsiteX8" fmla="*/ 0 w 952750"/>
                <a:gd name="connsiteY8" fmla="*/ 94552 h 390506"/>
                <a:gd name="connsiteX9" fmla="*/ 14966 w 952750"/>
                <a:gd name="connsiteY9" fmla="*/ 84965 h 390506"/>
                <a:gd name="connsiteX10" fmla="*/ 474546 w 952750"/>
                <a:gd name="connsiteY10" fmla="*/ 0 h 39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750" h="390506">
                  <a:moveTo>
                    <a:pt x="474546" y="0"/>
                  </a:moveTo>
                  <a:cubicBezTo>
                    <a:pt x="665856" y="0"/>
                    <a:pt x="834527" y="33703"/>
                    <a:pt x="934126" y="84965"/>
                  </a:cubicBezTo>
                  <a:lnTo>
                    <a:pt x="952750" y="96895"/>
                  </a:lnTo>
                  <a:lnTo>
                    <a:pt x="952750" y="288527"/>
                  </a:lnTo>
                  <a:lnTo>
                    <a:pt x="934126" y="300457"/>
                  </a:lnTo>
                  <a:cubicBezTo>
                    <a:pt x="834527" y="351719"/>
                    <a:pt x="665856" y="390506"/>
                    <a:pt x="474546" y="390506"/>
                  </a:cubicBezTo>
                  <a:cubicBezTo>
                    <a:pt x="283236" y="390506"/>
                    <a:pt x="114566" y="351719"/>
                    <a:pt x="14966" y="300457"/>
                  </a:cubicBezTo>
                  <a:lnTo>
                    <a:pt x="0" y="290870"/>
                  </a:lnTo>
                  <a:lnTo>
                    <a:pt x="0" y="94552"/>
                  </a:lnTo>
                  <a:lnTo>
                    <a:pt x="14966" y="84965"/>
                  </a:lnTo>
                  <a:cubicBezTo>
                    <a:pt x="114566" y="33703"/>
                    <a:pt x="283236" y="0"/>
                    <a:pt x="47454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395549" y="2307836"/>
            <a:ext cx="1400902" cy="4495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596158" y="1827738"/>
            <a:ext cx="999682" cy="930452"/>
          </a:xfrm>
          <a:custGeom>
            <a:avLst/>
            <a:gdLst>
              <a:gd name="connsiteX0" fmla="*/ 282575 w 565150"/>
              <a:gd name="connsiteY0" fmla="*/ 0 h 831247"/>
              <a:gd name="connsiteX1" fmla="*/ 565150 w 565150"/>
              <a:gd name="connsiteY1" fmla="*/ 158948 h 831247"/>
              <a:gd name="connsiteX2" fmla="*/ 565150 w 565150"/>
              <a:gd name="connsiteY2" fmla="*/ 387378 h 831247"/>
              <a:gd name="connsiteX3" fmla="*/ 565150 w 565150"/>
              <a:gd name="connsiteY3" fmla="*/ 452755 h 831247"/>
              <a:gd name="connsiteX4" fmla="*/ 565150 w 565150"/>
              <a:gd name="connsiteY4" fmla="*/ 764255 h 831247"/>
              <a:gd name="connsiteX5" fmla="*/ 562580 w 565150"/>
              <a:gd name="connsiteY5" fmla="*/ 766008 h 831247"/>
              <a:gd name="connsiteX6" fmla="*/ 282575 w 565150"/>
              <a:gd name="connsiteY6" fmla="*/ 831247 h 831247"/>
              <a:gd name="connsiteX7" fmla="*/ 2571 w 565150"/>
              <a:gd name="connsiteY7" fmla="*/ 766008 h 831247"/>
              <a:gd name="connsiteX8" fmla="*/ 0 w 565150"/>
              <a:gd name="connsiteY8" fmla="*/ 764255 h 831247"/>
              <a:gd name="connsiteX9" fmla="*/ 0 w 565150"/>
              <a:gd name="connsiteY9" fmla="*/ 452755 h 831247"/>
              <a:gd name="connsiteX10" fmla="*/ 0 w 565150"/>
              <a:gd name="connsiteY10" fmla="*/ 387378 h 831247"/>
              <a:gd name="connsiteX11" fmla="*/ 0 w 565150"/>
              <a:gd name="connsiteY11" fmla="*/ 158948 h 831247"/>
              <a:gd name="connsiteX12" fmla="*/ 282575 w 565150"/>
              <a:gd name="connsiteY12" fmla="*/ 0 h 831247"/>
              <a:gd name="connsiteX0" fmla="*/ 282575 w 565150"/>
              <a:gd name="connsiteY0" fmla="*/ 0 h 831247"/>
              <a:gd name="connsiteX1" fmla="*/ 565150 w 565150"/>
              <a:gd name="connsiteY1" fmla="*/ 158948 h 831247"/>
              <a:gd name="connsiteX2" fmla="*/ 565150 w 565150"/>
              <a:gd name="connsiteY2" fmla="*/ 387378 h 831247"/>
              <a:gd name="connsiteX3" fmla="*/ 565150 w 565150"/>
              <a:gd name="connsiteY3" fmla="*/ 452755 h 831247"/>
              <a:gd name="connsiteX4" fmla="*/ 565150 w 565150"/>
              <a:gd name="connsiteY4" fmla="*/ 764255 h 831247"/>
              <a:gd name="connsiteX5" fmla="*/ 562580 w 565150"/>
              <a:gd name="connsiteY5" fmla="*/ 766008 h 831247"/>
              <a:gd name="connsiteX6" fmla="*/ 282575 w 565150"/>
              <a:gd name="connsiteY6" fmla="*/ 831247 h 831247"/>
              <a:gd name="connsiteX7" fmla="*/ 2571 w 565150"/>
              <a:gd name="connsiteY7" fmla="*/ 766008 h 831247"/>
              <a:gd name="connsiteX8" fmla="*/ 0 w 565150"/>
              <a:gd name="connsiteY8" fmla="*/ 772581 h 831247"/>
              <a:gd name="connsiteX9" fmla="*/ 0 w 565150"/>
              <a:gd name="connsiteY9" fmla="*/ 452755 h 831247"/>
              <a:gd name="connsiteX10" fmla="*/ 0 w 565150"/>
              <a:gd name="connsiteY10" fmla="*/ 387378 h 831247"/>
              <a:gd name="connsiteX11" fmla="*/ 0 w 565150"/>
              <a:gd name="connsiteY11" fmla="*/ 158948 h 831247"/>
              <a:gd name="connsiteX12" fmla="*/ 282575 w 565150"/>
              <a:gd name="connsiteY12" fmla="*/ 0 h 831247"/>
              <a:gd name="connsiteX0" fmla="*/ 282575 w 565150"/>
              <a:gd name="connsiteY0" fmla="*/ 0 h 831247"/>
              <a:gd name="connsiteX1" fmla="*/ 565150 w 565150"/>
              <a:gd name="connsiteY1" fmla="*/ 158948 h 831247"/>
              <a:gd name="connsiteX2" fmla="*/ 565150 w 565150"/>
              <a:gd name="connsiteY2" fmla="*/ 387378 h 831247"/>
              <a:gd name="connsiteX3" fmla="*/ 565150 w 565150"/>
              <a:gd name="connsiteY3" fmla="*/ 452755 h 831247"/>
              <a:gd name="connsiteX4" fmla="*/ 565150 w 565150"/>
              <a:gd name="connsiteY4" fmla="*/ 764255 h 831247"/>
              <a:gd name="connsiteX5" fmla="*/ 562580 w 565150"/>
              <a:gd name="connsiteY5" fmla="*/ 766008 h 831247"/>
              <a:gd name="connsiteX6" fmla="*/ 282575 w 565150"/>
              <a:gd name="connsiteY6" fmla="*/ 831247 h 831247"/>
              <a:gd name="connsiteX7" fmla="*/ 2571 w 565150"/>
              <a:gd name="connsiteY7" fmla="*/ 766008 h 831247"/>
              <a:gd name="connsiteX8" fmla="*/ 0 w 565150"/>
              <a:gd name="connsiteY8" fmla="*/ 452755 h 831247"/>
              <a:gd name="connsiteX9" fmla="*/ 0 w 565150"/>
              <a:gd name="connsiteY9" fmla="*/ 387378 h 831247"/>
              <a:gd name="connsiteX10" fmla="*/ 0 w 565150"/>
              <a:gd name="connsiteY10" fmla="*/ 158948 h 831247"/>
              <a:gd name="connsiteX11" fmla="*/ 282575 w 565150"/>
              <a:gd name="connsiteY11" fmla="*/ 0 h 831247"/>
              <a:gd name="connsiteX0" fmla="*/ 282575 w 565150"/>
              <a:gd name="connsiteY0" fmla="*/ 0 h 831320"/>
              <a:gd name="connsiteX1" fmla="*/ 565150 w 565150"/>
              <a:gd name="connsiteY1" fmla="*/ 158948 h 831320"/>
              <a:gd name="connsiteX2" fmla="*/ 565150 w 565150"/>
              <a:gd name="connsiteY2" fmla="*/ 387378 h 831320"/>
              <a:gd name="connsiteX3" fmla="*/ 565150 w 565150"/>
              <a:gd name="connsiteY3" fmla="*/ 452755 h 831320"/>
              <a:gd name="connsiteX4" fmla="*/ 565150 w 565150"/>
              <a:gd name="connsiteY4" fmla="*/ 764255 h 831320"/>
              <a:gd name="connsiteX5" fmla="*/ 562580 w 565150"/>
              <a:gd name="connsiteY5" fmla="*/ 766008 h 831320"/>
              <a:gd name="connsiteX6" fmla="*/ 282575 w 565150"/>
              <a:gd name="connsiteY6" fmla="*/ 831247 h 831320"/>
              <a:gd name="connsiteX7" fmla="*/ 2571 w 565150"/>
              <a:gd name="connsiteY7" fmla="*/ 774335 h 831320"/>
              <a:gd name="connsiteX8" fmla="*/ 0 w 565150"/>
              <a:gd name="connsiteY8" fmla="*/ 452755 h 831320"/>
              <a:gd name="connsiteX9" fmla="*/ 0 w 565150"/>
              <a:gd name="connsiteY9" fmla="*/ 387378 h 831320"/>
              <a:gd name="connsiteX10" fmla="*/ 0 w 565150"/>
              <a:gd name="connsiteY10" fmla="*/ 158948 h 831320"/>
              <a:gd name="connsiteX11" fmla="*/ 282575 w 565150"/>
              <a:gd name="connsiteY11" fmla="*/ 0 h 831320"/>
              <a:gd name="connsiteX0" fmla="*/ 282575 w 565150"/>
              <a:gd name="connsiteY0" fmla="*/ 0 h 831321"/>
              <a:gd name="connsiteX1" fmla="*/ 565150 w 565150"/>
              <a:gd name="connsiteY1" fmla="*/ 158948 h 831321"/>
              <a:gd name="connsiteX2" fmla="*/ 565150 w 565150"/>
              <a:gd name="connsiteY2" fmla="*/ 387378 h 831321"/>
              <a:gd name="connsiteX3" fmla="*/ 565150 w 565150"/>
              <a:gd name="connsiteY3" fmla="*/ 452755 h 831321"/>
              <a:gd name="connsiteX4" fmla="*/ 565150 w 565150"/>
              <a:gd name="connsiteY4" fmla="*/ 764255 h 831321"/>
              <a:gd name="connsiteX5" fmla="*/ 282575 w 565150"/>
              <a:gd name="connsiteY5" fmla="*/ 831247 h 831321"/>
              <a:gd name="connsiteX6" fmla="*/ 2571 w 565150"/>
              <a:gd name="connsiteY6" fmla="*/ 774335 h 831321"/>
              <a:gd name="connsiteX7" fmla="*/ 0 w 565150"/>
              <a:gd name="connsiteY7" fmla="*/ 452755 h 831321"/>
              <a:gd name="connsiteX8" fmla="*/ 0 w 565150"/>
              <a:gd name="connsiteY8" fmla="*/ 387378 h 831321"/>
              <a:gd name="connsiteX9" fmla="*/ 0 w 565150"/>
              <a:gd name="connsiteY9" fmla="*/ 158948 h 831321"/>
              <a:gd name="connsiteX10" fmla="*/ 282575 w 565150"/>
              <a:gd name="connsiteY10" fmla="*/ 0 h 831321"/>
              <a:gd name="connsiteX0" fmla="*/ 282575 w 565150"/>
              <a:gd name="connsiteY0" fmla="*/ 0 h 831248"/>
              <a:gd name="connsiteX1" fmla="*/ 565150 w 565150"/>
              <a:gd name="connsiteY1" fmla="*/ 158948 h 831248"/>
              <a:gd name="connsiteX2" fmla="*/ 565150 w 565150"/>
              <a:gd name="connsiteY2" fmla="*/ 387378 h 831248"/>
              <a:gd name="connsiteX3" fmla="*/ 565150 w 565150"/>
              <a:gd name="connsiteY3" fmla="*/ 452755 h 831248"/>
              <a:gd name="connsiteX4" fmla="*/ 565150 w 565150"/>
              <a:gd name="connsiteY4" fmla="*/ 775357 h 831248"/>
              <a:gd name="connsiteX5" fmla="*/ 282575 w 565150"/>
              <a:gd name="connsiteY5" fmla="*/ 831247 h 831248"/>
              <a:gd name="connsiteX6" fmla="*/ 2571 w 565150"/>
              <a:gd name="connsiteY6" fmla="*/ 774335 h 831248"/>
              <a:gd name="connsiteX7" fmla="*/ 0 w 565150"/>
              <a:gd name="connsiteY7" fmla="*/ 452755 h 831248"/>
              <a:gd name="connsiteX8" fmla="*/ 0 w 565150"/>
              <a:gd name="connsiteY8" fmla="*/ 387378 h 831248"/>
              <a:gd name="connsiteX9" fmla="*/ 0 w 565150"/>
              <a:gd name="connsiteY9" fmla="*/ 158948 h 831248"/>
              <a:gd name="connsiteX10" fmla="*/ 282575 w 565150"/>
              <a:gd name="connsiteY10" fmla="*/ 0 h 831248"/>
              <a:gd name="connsiteX0" fmla="*/ 282575 w 565150"/>
              <a:gd name="connsiteY0" fmla="*/ 0 h 831248"/>
              <a:gd name="connsiteX1" fmla="*/ 565150 w 565150"/>
              <a:gd name="connsiteY1" fmla="*/ 158948 h 831248"/>
              <a:gd name="connsiteX2" fmla="*/ 565150 w 565150"/>
              <a:gd name="connsiteY2" fmla="*/ 387378 h 831248"/>
              <a:gd name="connsiteX3" fmla="*/ 565150 w 565150"/>
              <a:gd name="connsiteY3" fmla="*/ 452755 h 831248"/>
              <a:gd name="connsiteX4" fmla="*/ 565150 w 565150"/>
              <a:gd name="connsiteY4" fmla="*/ 775357 h 831248"/>
              <a:gd name="connsiteX5" fmla="*/ 282575 w 565150"/>
              <a:gd name="connsiteY5" fmla="*/ 831247 h 831248"/>
              <a:gd name="connsiteX6" fmla="*/ 2571 w 565150"/>
              <a:gd name="connsiteY6" fmla="*/ 774335 h 831248"/>
              <a:gd name="connsiteX7" fmla="*/ 0 w 565150"/>
              <a:gd name="connsiteY7" fmla="*/ 452755 h 831248"/>
              <a:gd name="connsiteX8" fmla="*/ 0 w 565150"/>
              <a:gd name="connsiteY8" fmla="*/ 387378 h 831248"/>
              <a:gd name="connsiteX9" fmla="*/ 0 w 565150"/>
              <a:gd name="connsiteY9" fmla="*/ 158948 h 831248"/>
              <a:gd name="connsiteX10" fmla="*/ 282575 w 565150"/>
              <a:gd name="connsiteY10" fmla="*/ 0 h 83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5150" h="831248">
                <a:moveTo>
                  <a:pt x="282575" y="0"/>
                </a:moveTo>
                <a:cubicBezTo>
                  <a:pt x="438637" y="0"/>
                  <a:pt x="565150" y="71163"/>
                  <a:pt x="565150" y="158948"/>
                </a:cubicBezTo>
                <a:lnTo>
                  <a:pt x="565150" y="387378"/>
                </a:lnTo>
                <a:lnTo>
                  <a:pt x="565150" y="452755"/>
                </a:lnTo>
                <a:lnTo>
                  <a:pt x="565150" y="775357"/>
                </a:lnTo>
                <a:cubicBezTo>
                  <a:pt x="473339" y="818965"/>
                  <a:pt x="376338" y="831417"/>
                  <a:pt x="282575" y="831247"/>
                </a:cubicBezTo>
                <a:cubicBezTo>
                  <a:pt x="188812" y="831077"/>
                  <a:pt x="74230" y="814643"/>
                  <a:pt x="2571" y="774335"/>
                </a:cubicBezTo>
                <a:lnTo>
                  <a:pt x="0" y="452755"/>
                </a:lnTo>
                <a:lnTo>
                  <a:pt x="0" y="387378"/>
                </a:lnTo>
                <a:lnTo>
                  <a:pt x="0" y="158948"/>
                </a:lnTo>
                <a:cubicBezTo>
                  <a:pt x="0" y="71163"/>
                  <a:pt x="126513" y="0"/>
                  <a:pt x="2825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649850" y="4465011"/>
            <a:ext cx="892297" cy="697053"/>
            <a:chOff x="5649850" y="4391026"/>
            <a:chExt cx="892297" cy="697053"/>
          </a:xfrm>
        </p:grpSpPr>
        <p:sp>
          <p:nvSpPr>
            <p:cNvPr id="12" name="Oval 11"/>
            <p:cNvSpPr/>
            <p:nvPr/>
          </p:nvSpPr>
          <p:spPr>
            <a:xfrm>
              <a:off x="5745914" y="4391026"/>
              <a:ext cx="697053" cy="69705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9850" y="4512728"/>
              <a:ext cx="892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>
                  <a:solidFill>
                    <a:schemeClr val="tx2"/>
                  </a:solidFill>
                </a:rPr>
                <a:t>50%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6227" y="3441153"/>
            <a:ext cx="733861" cy="573284"/>
            <a:chOff x="5631205" y="3369404"/>
            <a:chExt cx="892297" cy="697053"/>
          </a:xfrm>
        </p:grpSpPr>
        <p:sp>
          <p:nvSpPr>
            <p:cNvPr id="40" name="Oval 39"/>
            <p:cNvSpPr/>
            <p:nvPr/>
          </p:nvSpPr>
          <p:spPr>
            <a:xfrm>
              <a:off x="5728828" y="3369404"/>
              <a:ext cx="697053" cy="6970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31205" y="3486810"/>
              <a:ext cx="892297" cy="449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accent1"/>
                  </a:solidFill>
                </a:rPr>
                <a:t>45%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06516" y="2830720"/>
            <a:ext cx="573284" cy="447843"/>
            <a:chOff x="5638098" y="3369404"/>
            <a:chExt cx="892297" cy="697053"/>
          </a:xfrm>
        </p:grpSpPr>
        <p:sp>
          <p:nvSpPr>
            <p:cNvPr id="44" name="Oval 43"/>
            <p:cNvSpPr/>
            <p:nvPr/>
          </p:nvSpPr>
          <p:spPr>
            <a:xfrm>
              <a:off x="5728828" y="3369404"/>
              <a:ext cx="697053" cy="6970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098" y="3487253"/>
              <a:ext cx="892297" cy="479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2"/>
                  </a:solidFill>
                </a:rPr>
                <a:t>25%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54754" y="2265603"/>
            <a:ext cx="467950" cy="365557"/>
            <a:chOff x="5638098" y="3369404"/>
            <a:chExt cx="892297" cy="697053"/>
          </a:xfrm>
        </p:grpSpPr>
        <p:sp>
          <p:nvSpPr>
            <p:cNvPr id="49" name="Oval 48"/>
            <p:cNvSpPr/>
            <p:nvPr/>
          </p:nvSpPr>
          <p:spPr>
            <a:xfrm>
              <a:off x="5728828" y="3369404"/>
              <a:ext cx="697053" cy="69705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38098" y="3487253"/>
              <a:ext cx="892297" cy="49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accent3"/>
                  </a:solidFill>
                </a:rPr>
                <a:t>25%</a:t>
              </a:r>
              <a:endParaRPr lang="en-US" sz="11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596158" y="1831984"/>
            <a:ext cx="999682" cy="2838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026015" y="3699688"/>
            <a:ext cx="457200" cy="45118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5400000" flipH="1">
            <a:off x="7301540" y="3026441"/>
            <a:ext cx="380549" cy="37554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4946646" y="2481429"/>
            <a:ext cx="279904" cy="27622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5400000" flipH="1">
            <a:off x="6631891" y="1998098"/>
            <a:ext cx="245740" cy="24250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72538" y="4465011"/>
            <a:ext cx="262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in.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97893" y="4133134"/>
            <a:ext cx="170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2661" y="2803447"/>
            <a:ext cx="338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in.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09111" y="2471570"/>
            <a:ext cx="170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67251" y="3807175"/>
            <a:ext cx="262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in.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67251" y="3475298"/>
            <a:ext cx="170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71418" y="2327081"/>
            <a:ext cx="338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in.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1418" y="1995204"/>
            <a:ext cx="170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3" name="TextBox 22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29" name="Freeform 28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29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27" name="Freeform 26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7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12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04161" y="5040552"/>
            <a:ext cx="630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1725" y="4567750"/>
            <a:ext cx="270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8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98236" y="4679375"/>
            <a:ext cx="393763" cy="10047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430868" y="1753329"/>
            <a:ext cx="688244" cy="6882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30868" y="2811004"/>
            <a:ext cx="688244" cy="6882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19112" y="3033443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9112" y="2797179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9112" y="1960489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9112" y="1724225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547317" y="1644162"/>
            <a:ext cx="0" cy="194664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754802" y="1758763"/>
            <a:ext cx="688244" cy="6882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754802" y="2806010"/>
            <a:ext cx="688244" cy="68824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443046" y="3028449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46" y="2792185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43046" y="1955495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43046" y="1719231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562356" y="1927388"/>
            <a:ext cx="415684" cy="338090"/>
            <a:chOff x="4710120" y="3012170"/>
            <a:chExt cx="476250" cy="387350"/>
          </a:xfrm>
          <a:solidFill>
            <a:schemeClr val="bg1"/>
          </a:solidFill>
        </p:grpSpPr>
        <p:sp>
          <p:nvSpPr>
            <p:cNvPr id="57" name="Freeform 32"/>
            <p:cNvSpPr>
              <a:spLocks noEditPoints="1"/>
            </p:cNvSpPr>
            <p:nvPr/>
          </p:nvSpPr>
          <p:spPr bwMode="auto">
            <a:xfrm>
              <a:off x="4710120" y="3012170"/>
              <a:ext cx="476250" cy="387350"/>
            </a:xfrm>
            <a:custGeom>
              <a:avLst/>
              <a:gdLst>
                <a:gd name="T0" fmla="*/ 55 w 124"/>
                <a:gd name="T1" fmla="*/ 23 h 101"/>
                <a:gd name="T2" fmla="*/ 50 w 124"/>
                <a:gd name="T3" fmla="*/ 20 h 101"/>
                <a:gd name="T4" fmla="*/ 7 w 124"/>
                <a:gd name="T5" fmla="*/ 48 h 101"/>
                <a:gd name="T6" fmla="*/ 9 w 124"/>
                <a:gd name="T7" fmla="*/ 64 h 101"/>
                <a:gd name="T8" fmla="*/ 0 w 124"/>
                <a:gd name="T9" fmla="*/ 101 h 101"/>
                <a:gd name="T10" fmla="*/ 47 w 124"/>
                <a:gd name="T11" fmla="*/ 95 h 101"/>
                <a:gd name="T12" fmla="*/ 44 w 124"/>
                <a:gd name="T13" fmla="*/ 91 h 101"/>
                <a:gd name="T14" fmla="*/ 38 w 124"/>
                <a:gd name="T15" fmla="*/ 82 h 101"/>
                <a:gd name="T16" fmla="*/ 31 w 124"/>
                <a:gd name="T17" fmla="*/ 81 h 101"/>
                <a:gd name="T18" fmla="*/ 19 w 124"/>
                <a:gd name="T19" fmla="*/ 75 h 101"/>
                <a:gd name="T20" fmla="*/ 11 w 124"/>
                <a:gd name="T21" fmla="*/ 62 h 101"/>
                <a:gd name="T22" fmla="*/ 10 w 124"/>
                <a:gd name="T23" fmla="*/ 62 h 101"/>
                <a:gd name="T24" fmla="*/ 5 w 124"/>
                <a:gd name="T25" fmla="*/ 56 h 101"/>
                <a:gd name="T26" fmla="*/ 9 w 124"/>
                <a:gd name="T27" fmla="*/ 55 h 101"/>
                <a:gd name="T28" fmla="*/ 50 w 124"/>
                <a:gd name="T29" fmla="*/ 38 h 101"/>
                <a:gd name="T30" fmla="*/ 68 w 124"/>
                <a:gd name="T31" fmla="*/ 55 h 101"/>
                <a:gd name="T32" fmla="*/ 70 w 124"/>
                <a:gd name="T33" fmla="*/ 52 h 101"/>
                <a:gd name="T34" fmla="*/ 68 w 124"/>
                <a:gd name="T35" fmla="*/ 62 h 101"/>
                <a:gd name="T36" fmla="*/ 66 w 124"/>
                <a:gd name="T37" fmla="*/ 62 h 101"/>
                <a:gd name="T38" fmla="*/ 62 w 124"/>
                <a:gd name="T39" fmla="*/ 70 h 101"/>
                <a:gd name="T40" fmla="*/ 57 w 124"/>
                <a:gd name="T41" fmla="*/ 76 h 101"/>
                <a:gd name="T42" fmla="*/ 56 w 124"/>
                <a:gd name="T43" fmla="*/ 77 h 101"/>
                <a:gd name="T44" fmla="*/ 60 w 124"/>
                <a:gd name="T45" fmla="*/ 79 h 101"/>
                <a:gd name="T46" fmla="*/ 66 w 124"/>
                <a:gd name="T47" fmla="*/ 92 h 101"/>
                <a:gd name="T48" fmla="*/ 77 w 124"/>
                <a:gd name="T49" fmla="*/ 101 h 101"/>
                <a:gd name="T50" fmla="*/ 68 w 124"/>
                <a:gd name="T51" fmla="*/ 64 h 101"/>
                <a:gd name="T52" fmla="*/ 73 w 124"/>
                <a:gd name="T53" fmla="*/ 52 h 101"/>
                <a:gd name="T54" fmla="*/ 86 w 124"/>
                <a:gd name="T55" fmla="*/ 72 h 101"/>
                <a:gd name="T56" fmla="*/ 124 w 124"/>
                <a:gd name="T57" fmla="*/ 52 h 101"/>
                <a:gd name="T58" fmla="*/ 55 w 124"/>
                <a:gd name="T59" fmla="*/ 0 h 101"/>
                <a:gd name="T60" fmla="*/ 105 w 124"/>
                <a:gd name="T61" fmla="*/ 48 h 101"/>
                <a:gd name="T62" fmla="*/ 89 w 124"/>
                <a:gd name="T63" fmla="*/ 48 h 101"/>
                <a:gd name="T64" fmla="*/ 70 w 124"/>
                <a:gd name="T65" fmla="*/ 47 h 101"/>
                <a:gd name="T66" fmla="*/ 59 w 124"/>
                <a:gd name="T67" fmla="*/ 24 h 101"/>
                <a:gd name="T68" fmla="*/ 121 w 124"/>
                <a:gd name="T69" fmla="*/ 3 h 101"/>
                <a:gd name="T70" fmla="*/ 121 w 124"/>
                <a:gd name="T7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" h="101">
                  <a:moveTo>
                    <a:pt x="55" y="0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54" y="22"/>
                    <a:pt x="52" y="21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44" y="13"/>
                    <a:pt x="25" y="16"/>
                    <a:pt x="15" y="26"/>
                  </a:cubicBezTo>
                  <a:cubicBezTo>
                    <a:pt x="7" y="33"/>
                    <a:pt x="6" y="42"/>
                    <a:pt x="7" y="48"/>
                  </a:cubicBezTo>
                  <a:cubicBezTo>
                    <a:pt x="5" y="49"/>
                    <a:pt x="3" y="52"/>
                    <a:pt x="3" y="56"/>
                  </a:cubicBezTo>
                  <a:cubicBezTo>
                    <a:pt x="3" y="60"/>
                    <a:pt x="6" y="64"/>
                    <a:pt x="9" y="64"/>
                  </a:cubicBezTo>
                  <a:cubicBezTo>
                    <a:pt x="10" y="67"/>
                    <a:pt x="12" y="69"/>
                    <a:pt x="14" y="72"/>
                  </a:cubicBezTo>
                  <a:cubicBezTo>
                    <a:pt x="5" y="79"/>
                    <a:pt x="0" y="89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7" y="93"/>
                    <a:pt x="45" y="92"/>
                    <a:pt x="44" y="91"/>
                  </a:cubicBezTo>
                  <a:cubicBezTo>
                    <a:pt x="41" y="88"/>
                    <a:pt x="40" y="85"/>
                    <a:pt x="41" y="82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6" y="82"/>
                    <a:pt x="34" y="82"/>
                    <a:pt x="32" y="81"/>
                  </a:cubicBezTo>
                  <a:cubicBezTo>
                    <a:pt x="32" y="81"/>
                    <a:pt x="31" y="81"/>
                    <a:pt x="31" y="81"/>
                  </a:cubicBezTo>
                  <a:cubicBezTo>
                    <a:pt x="27" y="80"/>
                    <a:pt x="23" y="78"/>
                    <a:pt x="20" y="76"/>
                  </a:cubicBezTo>
                  <a:cubicBezTo>
                    <a:pt x="20" y="75"/>
                    <a:pt x="20" y="75"/>
                    <a:pt x="19" y="75"/>
                  </a:cubicBezTo>
                  <a:cubicBezTo>
                    <a:pt x="18" y="73"/>
                    <a:pt x="16" y="72"/>
                    <a:pt x="15" y="70"/>
                  </a:cubicBezTo>
                  <a:cubicBezTo>
                    <a:pt x="13" y="68"/>
                    <a:pt x="12" y="65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7" y="62"/>
                    <a:pt x="5" y="59"/>
                    <a:pt x="5" y="56"/>
                  </a:cubicBezTo>
                  <a:cubicBezTo>
                    <a:pt x="5" y="53"/>
                    <a:pt x="6" y="51"/>
                    <a:pt x="8" y="50"/>
                  </a:cubicBezTo>
                  <a:cubicBezTo>
                    <a:pt x="8" y="53"/>
                    <a:pt x="9" y="55"/>
                    <a:pt x="9" y="55"/>
                  </a:cubicBezTo>
                  <a:cubicBezTo>
                    <a:pt x="9" y="54"/>
                    <a:pt x="15" y="41"/>
                    <a:pt x="37" y="46"/>
                  </a:cubicBezTo>
                  <a:cubicBezTo>
                    <a:pt x="43" y="47"/>
                    <a:pt x="47" y="43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65" y="42"/>
                    <a:pt x="69" y="55"/>
                    <a:pt x="68" y="55"/>
                  </a:cubicBezTo>
                  <a:cubicBezTo>
                    <a:pt x="69" y="55"/>
                    <a:pt x="69" y="54"/>
                    <a:pt x="69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3"/>
                    <a:pt x="72" y="54"/>
                    <a:pt x="72" y="56"/>
                  </a:cubicBezTo>
                  <a:cubicBezTo>
                    <a:pt x="72" y="59"/>
                    <a:pt x="70" y="62"/>
                    <a:pt x="68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5" y="65"/>
                    <a:pt x="63" y="68"/>
                    <a:pt x="62" y="70"/>
                  </a:cubicBezTo>
                  <a:cubicBezTo>
                    <a:pt x="60" y="72"/>
                    <a:pt x="59" y="73"/>
                    <a:pt x="58" y="75"/>
                  </a:cubicBezTo>
                  <a:cubicBezTo>
                    <a:pt x="57" y="75"/>
                    <a:pt x="57" y="75"/>
                    <a:pt x="57" y="76"/>
                  </a:cubicBezTo>
                  <a:cubicBezTo>
                    <a:pt x="56" y="76"/>
                    <a:pt x="55" y="76"/>
                    <a:pt x="55" y="77"/>
                  </a:cubicBezTo>
                  <a:cubicBezTo>
                    <a:pt x="55" y="77"/>
                    <a:pt x="56" y="77"/>
                    <a:pt x="56" y="77"/>
                  </a:cubicBezTo>
                  <a:cubicBezTo>
                    <a:pt x="57" y="78"/>
                    <a:pt x="58" y="80"/>
                    <a:pt x="58" y="81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7" y="89"/>
                    <a:pt x="72" y="79"/>
                    <a:pt x="63" y="72"/>
                  </a:cubicBezTo>
                  <a:cubicBezTo>
                    <a:pt x="65" y="69"/>
                    <a:pt x="67" y="67"/>
                    <a:pt x="68" y="64"/>
                  </a:cubicBezTo>
                  <a:cubicBezTo>
                    <a:pt x="71" y="64"/>
                    <a:pt x="74" y="60"/>
                    <a:pt x="74" y="56"/>
                  </a:cubicBezTo>
                  <a:cubicBezTo>
                    <a:pt x="74" y="54"/>
                    <a:pt x="74" y="53"/>
                    <a:pt x="73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55" y="0"/>
                  </a:lnTo>
                  <a:close/>
                  <a:moveTo>
                    <a:pt x="121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0" y="41"/>
                    <a:pt x="69" y="35"/>
                    <a:pt x="65" y="29"/>
                  </a:cubicBezTo>
                  <a:cubicBezTo>
                    <a:pt x="63" y="27"/>
                    <a:pt x="61" y="26"/>
                    <a:pt x="59" y="2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121" y="48"/>
                  </a:lnTo>
                  <a:close/>
                  <a:moveTo>
                    <a:pt x="121" y="48"/>
                  </a:moveTo>
                  <a:cubicBezTo>
                    <a:pt x="121" y="48"/>
                    <a:pt x="121" y="48"/>
                    <a:pt x="121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3"/>
            <p:cNvSpPr>
              <a:spLocks noEditPoints="1"/>
            </p:cNvSpPr>
            <p:nvPr/>
          </p:nvSpPr>
          <p:spPr bwMode="auto">
            <a:xfrm>
              <a:off x="4821245" y="3288395"/>
              <a:ext cx="68263" cy="15875"/>
            </a:xfrm>
            <a:custGeom>
              <a:avLst/>
              <a:gdLst>
                <a:gd name="T0" fmla="*/ 0 w 18"/>
                <a:gd name="T1" fmla="*/ 0 h 4"/>
                <a:gd name="T2" fmla="*/ 9 w 18"/>
                <a:gd name="T3" fmla="*/ 4 h 4"/>
                <a:gd name="T4" fmla="*/ 18 w 18"/>
                <a:gd name="T5" fmla="*/ 0 h 4"/>
                <a:gd name="T6" fmla="*/ 9 w 18"/>
                <a:gd name="T7" fmla="*/ 3 h 4"/>
                <a:gd name="T8" fmla="*/ 0 w 18"/>
                <a:gd name="T9" fmla="*/ 0 h 4"/>
                <a:gd name="T10" fmla="*/ 0 w 18"/>
                <a:gd name="T11" fmla="*/ 0 h 4"/>
                <a:gd name="T12" fmla="*/ 0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cubicBezTo>
                    <a:pt x="2" y="3"/>
                    <a:pt x="5" y="4"/>
                    <a:pt x="9" y="4"/>
                  </a:cubicBezTo>
                  <a:cubicBezTo>
                    <a:pt x="13" y="4"/>
                    <a:pt x="17" y="3"/>
                    <a:pt x="18" y="0"/>
                  </a:cubicBezTo>
                  <a:cubicBezTo>
                    <a:pt x="16" y="2"/>
                    <a:pt x="13" y="3"/>
                    <a:pt x="9" y="3"/>
                  </a:cubicBezTo>
                  <a:cubicBezTo>
                    <a:pt x="6" y="3"/>
                    <a:pt x="3" y="2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4"/>
            <p:cNvSpPr>
              <a:spLocks noEditPoints="1"/>
            </p:cNvSpPr>
            <p:nvPr/>
          </p:nvSpPr>
          <p:spPr bwMode="auto">
            <a:xfrm>
              <a:off x="4794258" y="3212195"/>
              <a:ext cx="26988" cy="26988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  <a:gd name="T10" fmla="*/ 7 w 7"/>
                <a:gd name="T11" fmla="*/ 3 h 7"/>
                <a:gd name="T12" fmla="*/ 7 w 7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/>
          </p:nvSpPr>
          <p:spPr bwMode="auto">
            <a:xfrm>
              <a:off x="4889508" y="3212195"/>
              <a:ext cx="31750" cy="26988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0 h 7"/>
                <a:gd name="T4" fmla="*/ 0 w 8"/>
                <a:gd name="T5" fmla="*/ 3 h 7"/>
                <a:gd name="T6" fmla="*/ 4 w 8"/>
                <a:gd name="T7" fmla="*/ 7 h 7"/>
                <a:gd name="T8" fmla="*/ 8 w 8"/>
                <a:gd name="T9" fmla="*/ 3 h 7"/>
                <a:gd name="T10" fmla="*/ 8 w 8"/>
                <a:gd name="T11" fmla="*/ 3 h 7"/>
                <a:gd name="T12" fmla="*/ 8 w 8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8" y="5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4937133" y="335030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7"/>
            <p:cNvSpPr>
              <a:spLocks noEditPoints="1"/>
            </p:cNvSpPr>
            <p:nvPr/>
          </p:nvSpPr>
          <p:spPr bwMode="auto">
            <a:xfrm>
              <a:off x="4929195" y="3366183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2" y="0"/>
                  </a:ln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4937133" y="3358245"/>
              <a:ext cx="3175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1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9"/>
            <p:cNvSpPr>
              <a:spLocks noEditPoints="1"/>
            </p:cNvSpPr>
            <p:nvPr/>
          </p:nvSpPr>
          <p:spPr bwMode="auto">
            <a:xfrm>
              <a:off x="4929195" y="3345545"/>
              <a:ext cx="7938" cy="4763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0"/>
            <p:cNvSpPr>
              <a:spLocks noEditPoints="1"/>
            </p:cNvSpPr>
            <p:nvPr/>
          </p:nvSpPr>
          <p:spPr bwMode="auto">
            <a:xfrm>
              <a:off x="4940308" y="3353483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1"/>
            <p:cNvSpPr>
              <a:spLocks noEditPoints="1"/>
            </p:cNvSpPr>
            <p:nvPr/>
          </p:nvSpPr>
          <p:spPr bwMode="auto">
            <a:xfrm>
              <a:off x="4929195" y="3353483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1 h 2"/>
                <a:gd name="T6" fmla="*/ 1 w 2"/>
                <a:gd name="T7" fmla="*/ 2 h 2"/>
                <a:gd name="T8" fmla="*/ 2 w 2"/>
                <a:gd name="T9" fmla="*/ 1 h 2"/>
                <a:gd name="T10" fmla="*/ 2 w 2"/>
                <a:gd name="T11" fmla="*/ 1 h 2"/>
                <a:gd name="T12" fmla="*/ 2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1"/>
                  </a:ln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4921258" y="3350308"/>
              <a:ext cx="7938" cy="793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0 h 2"/>
                <a:gd name="T4" fmla="*/ 0 w 2"/>
                <a:gd name="T5" fmla="*/ 1 h 2"/>
                <a:gd name="T6" fmla="*/ 2 w 2"/>
                <a:gd name="T7" fmla="*/ 2 h 2"/>
                <a:gd name="T8" fmla="*/ 2 w 2"/>
                <a:gd name="T9" fmla="*/ 1 h 2"/>
                <a:gd name="T10" fmla="*/ 2 w 2"/>
                <a:gd name="T11" fmla="*/ 1 h 2"/>
                <a:gd name="T12" fmla="*/ 2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1"/>
                  </a:ln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/>
            <p:cNvSpPr>
              <a:spLocks noEditPoints="1"/>
            </p:cNvSpPr>
            <p:nvPr/>
          </p:nvSpPr>
          <p:spPr bwMode="auto">
            <a:xfrm>
              <a:off x="4924433" y="3361420"/>
              <a:ext cx="7938" cy="47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0 w 2"/>
                <a:gd name="T11" fmla="*/ 1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/>
            <p:cNvSpPr>
              <a:spLocks noEditPoints="1"/>
            </p:cNvSpPr>
            <p:nvPr/>
          </p:nvSpPr>
          <p:spPr bwMode="auto">
            <a:xfrm>
              <a:off x="4943483" y="3358245"/>
              <a:ext cx="4763" cy="7938"/>
            </a:xfrm>
            <a:custGeom>
              <a:avLst/>
              <a:gdLst>
                <a:gd name="T0" fmla="*/ 0 w 1"/>
                <a:gd name="T1" fmla="*/ 1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0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lnTo>
                    <a:pt x="0" y="1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4894270" y="3323320"/>
              <a:ext cx="76200" cy="76200"/>
            </a:xfrm>
            <a:custGeom>
              <a:avLst/>
              <a:gdLst>
                <a:gd name="T0" fmla="*/ 12 w 20"/>
                <a:gd name="T1" fmla="*/ 0 h 20"/>
                <a:gd name="T2" fmla="*/ 11 w 20"/>
                <a:gd name="T3" fmla="*/ 2 h 20"/>
                <a:gd name="T4" fmla="*/ 1 w 20"/>
                <a:gd name="T5" fmla="*/ 12 h 20"/>
                <a:gd name="T6" fmla="*/ 0 w 20"/>
                <a:gd name="T7" fmla="*/ 14 h 20"/>
                <a:gd name="T8" fmla="*/ 7 w 20"/>
                <a:gd name="T9" fmla="*/ 20 h 20"/>
                <a:gd name="T10" fmla="*/ 9 w 20"/>
                <a:gd name="T11" fmla="*/ 20 h 20"/>
                <a:gd name="T12" fmla="*/ 10 w 20"/>
                <a:gd name="T13" fmla="*/ 18 h 20"/>
                <a:gd name="T14" fmla="*/ 18 w 20"/>
                <a:gd name="T15" fmla="*/ 10 h 20"/>
                <a:gd name="T16" fmla="*/ 20 w 20"/>
                <a:gd name="T17" fmla="*/ 7 h 20"/>
                <a:gd name="T18" fmla="*/ 12 w 20"/>
                <a:gd name="T19" fmla="*/ 0 h 20"/>
                <a:gd name="T20" fmla="*/ 13 w 20"/>
                <a:gd name="T21" fmla="*/ 13 h 20"/>
                <a:gd name="T22" fmla="*/ 10 w 20"/>
                <a:gd name="T23" fmla="*/ 15 h 20"/>
                <a:gd name="T24" fmla="*/ 10 w 20"/>
                <a:gd name="T25" fmla="*/ 15 h 20"/>
                <a:gd name="T26" fmla="*/ 7 w 20"/>
                <a:gd name="T27" fmla="*/ 14 h 20"/>
                <a:gd name="T28" fmla="*/ 6 w 20"/>
                <a:gd name="T29" fmla="*/ 11 h 20"/>
                <a:gd name="T30" fmla="*/ 7 w 20"/>
                <a:gd name="T31" fmla="*/ 7 h 20"/>
                <a:gd name="T32" fmla="*/ 10 w 20"/>
                <a:gd name="T33" fmla="*/ 6 h 20"/>
                <a:gd name="T34" fmla="*/ 10 w 20"/>
                <a:gd name="T35" fmla="*/ 6 h 20"/>
                <a:gd name="T36" fmla="*/ 13 w 20"/>
                <a:gd name="T37" fmla="*/ 7 h 20"/>
                <a:gd name="T38" fmla="*/ 15 w 20"/>
                <a:gd name="T39" fmla="*/ 10 h 20"/>
                <a:gd name="T40" fmla="*/ 15 w 20"/>
                <a:gd name="T41" fmla="*/ 10 h 20"/>
                <a:gd name="T42" fmla="*/ 13 w 20"/>
                <a:gd name="T43" fmla="*/ 13 h 20"/>
                <a:gd name="T44" fmla="*/ 13 w 20"/>
                <a:gd name="T45" fmla="*/ 13 h 20"/>
                <a:gd name="T46" fmla="*/ 13 w 20"/>
                <a:gd name="T4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20">
                  <a:moveTo>
                    <a:pt x="12" y="0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7"/>
                    <a:pt x="20" y="7"/>
                    <a:pt x="20" y="7"/>
                  </a:cubicBezTo>
                  <a:lnTo>
                    <a:pt x="12" y="0"/>
                  </a:lnTo>
                  <a:close/>
                  <a:moveTo>
                    <a:pt x="13" y="13"/>
                  </a:moveTo>
                  <a:cubicBezTo>
                    <a:pt x="13" y="14"/>
                    <a:pt x="12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8" y="14"/>
                    <a:pt x="7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5" y="10"/>
                    <a:pt x="6" y="8"/>
                    <a:pt x="7" y="7"/>
                  </a:cubicBezTo>
                  <a:cubicBezTo>
                    <a:pt x="7" y="6"/>
                    <a:pt x="9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4" y="12"/>
                    <a:pt x="13" y="13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4940308" y="336618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1 w 1"/>
                <a:gd name="T7" fmla="*/ 2 h 2"/>
                <a:gd name="T8" fmla="*/ 1 w 1"/>
                <a:gd name="T9" fmla="*/ 1 h 2"/>
                <a:gd name="T10" fmla="*/ 1 w 1"/>
                <a:gd name="T11" fmla="*/ 0 h 2"/>
                <a:gd name="T12" fmla="*/ 1 w 1"/>
                <a:gd name="T13" fmla="*/ 0 h 2"/>
                <a:gd name="T14" fmla="*/ 1 w 1"/>
                <a:gd name="T15" fmla="*/ 0 h 2"/>
                <a:gd name="T16" fmla="*/ 1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4937133" y="336935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1 w 2"/>
                <a:gd name="T7" fmla="*/ 1 h 1"/>
                <a:gd name="T8" fmla="*/ 2 w 2"/>
                <a:gd name="T9" fmla="*/ 1 h 1"/>
                <a:gd name="T10" fmla="*/ 1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4932370" y="3393170"/>
              <a:ext cx="11113" cy="6350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4 h 4"/>
                <a:gd name="T4" fmla="*/ 3 w 7"/>
                <a:gd name="T5" fmla="*/ 0 h 4"/>
                <a:gd name="T6" fmla="*/ 0 w 7"/>
                <a:gd name="T7" fmla="*/ 4 h 4"/>
                <a:gd name="T8" fmla="*/ 0 w 7"/>
                <a:gd name="T9" fmla="*/ 4 h 4"/>
                <a:gd name="T10" fmla="*/ 0 w 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4"/>
                  </a:lnTo>
                  <a:close/>
                  <a:moveTo>
                    <a:pt x="0" y="4"/>
                  </a:move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932370" y="3393170"/>
              <a:ext cx="11113" cy="6350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4 h 4"/>
                <a:gd name="T4" fmla="*/ 3 w 7"/>
                <a:gd name="T5" fmla="*/ 0 h 4"/>
                <a:gd name="T6" fmla="*/ 0 w 7"/>
                <a:gd name="T7" fmla="*/ 4 h 4"/>
                <a:gd name="T8" fmla="*/ 0 w 7"/>
                <a:gd name="T9" fmla="*/ 4 h 4"/>
                <a:gd name="T10" fmla="*/ 0 w 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4"/>
                  </a:lnTo>
                  <a:moveTo>
                    <a:pt x="0" y="4"/>
                  </a:moveTo>
                  <a:lnTo>
                    <a:pt x="0" y="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921258" y="3353483"/>
              <a:ext cx="3175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lnTo>
                    <a:pt x="1" y="1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932370" y="337253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921258" y="3366183"/>
              <a:ext cx="3175" cy="635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4924433" y="3369358"/>
              <a:ext cx="7938" cy="7938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 noEditPoints="1"/>
            </p:cNvSpPr>
            <p:nvPr/>
          </p:nvSpPr>
          <p:spPr bwMode="auto">
            <a:xfrm>
              <a:off x="4916495" y="3358245"/>
              <a:ext cx="4763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1 h 2"/>
                <a:gd name="T12" fmla="*/ 1 w 1"/>
                <a:gd name="T13" fmla="*/ 1 h 2"/>
                <a:gd name="T14" fmla="*/ 1 w 1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62"/>
          <p:cNvGrpSpPr>
            <a:grpSpLocks noChangeAspect="1"/>
          </p:cNvGrpSpPr>
          <p:nvPr/>
        </p:nvGrpSpPr>
        <p:grpSpPr bwMode="auto">
          <a:xfrm>
            <a:off x="5562356" y="2974852"/>
            <a:ext cx="452981" cy="390067"/>
            <a:chOff x="2890" y="2823"/>
            <a:chExt cx="540" cy="465"/>
          </a:xfrm>
          <a:solidFill>
            <a:schemeClr val="bg1"/>
          </a:solidFill>
        </p:grpSpPr>
        <p:sp>
          <p:nvSpPr>
            <p:cNvPr id="83" name="Freeform 63"/>
            <p:cNvSpPr>
              <a:spLocks noEditPoints="1"/>
            </p:cNvSpPr>
            <p:nvPr/>
          </p:nvSpPr>
          <p:spPr bwMode="auto">
            <a:xfrm>
              <a:off x="3068" y="2823"/>
              <a:ext cx="362" cy="284"/>
            </a:xfrm>
            <a:custGeom>
              <a:avLst/>
              <a:gdLst>
                <a:gd name="T0" fmla="*/ 418 w 425"/>
                <a:gd name="T1" fmla="*/ 127 h 332"/>
                <a:gd name="T2" fmla="*/ 408 w 425"/>
                <a:gd name="T3" fmla="*/ 22 h 332"/>
                <a:gd name="T4" fmla="*/ 377 w 425"/>
                <a:gd name="T5" fmla="*/ 16 h 332"/>
                <a:gd name="T6" fmla="*/ 205 w 425"/>
                <a:gd name="T7" fmla="*/ 9 h 332"/>
                <a:gd name="T8" fmla="*/ 183 w 425"/>
                <a:gd name="T9" fmla="*/ 6 h 332"/>
                <a:gd name="T10" fmla="*/ 39 w 425"/>
                <a:gd name="T11" fmla="*/ 11 h 332"/>
                <a:gd name="T12" fmla="*/ 31 w 425"/>
                <a:gd name="T13" fmla="*/ 19 h 332"/>
                <a:gd name="T14" fmla="*/ 8 w 425"/>
                <a:gd name="T15" fmla="*/ 138 h 332"/>
                <a:gd name="T16" fmla="*/ 127 w 425"/>
                <a:gd name="T17" fmla="*/ 263 h 332"/>
                <a:gd name="T18" fmla="*/ 333 w 425"/>
                <a:gd name="T19" fmla="*/ 329 h 332"/>
                <a:gd name="T20" fmla="*/ 358 w 425"/>
                <a:gd name="T21" fmla="*/ 254 h 332"/>
                <a:gd name="T22" fmla="*/ 419 w 425"/>
                <a:gd name="T23" fmla="*/ 152 h 332"/>
                <a:gd name="T24" fmla="*/ 395 w 425"/>
                <a:gd name="T25" fmla="*/ 78 h 332"/>
                <a:gd name="T26" fmla="*/ 384 w 425"/>
                <a:gd name="T27" fmla="*/ 37 h 332"/>
                <a:gd name="T28" fmla="*/ 395 w 425"/>
                <a:gd name="T29" fmla="*/ 93 h 332"/>
                <a:gd name="T30" fmla="*/ 348 w 425"/>
                <a:gd name="T31" fmla="*/ 37 h 332"/>
                <a:gd name="T32" fmla="*/ 397 w 425"/>
                <a:gd name="T33" fmla="*/ 123 h 332"/>
                <a:gd name="T34" fmla="*/ 352 w 425"/>
                <a:gd name="T35" fmla="*/ 96 h 332"/>
                <a:gd name="T36" fmla="*/ 297 w 425"/>
                <a:gd name="T37" fmla="*/ 42 h 332"/>
                <a:gd name="T38" fmla="*/ 315 w 425"/>
                <a:gd name="T39" fmla="*/ 36 h 332"/>
                <a:gd name="T40" fmla="*/ 31 w 425"/>
                <a:gd name="T41" fmla="*/ 193 h 332"/>
                <a:gd name="T42" fmla="*/ 36 w 425"/>
                <a:gd name="T43" fmla="*/ 237 h 332"/>
                <a:gd name="T44" fmla="*/ 58 w 425"/>
                <a:gd name="T45" fmla="*/ 208 h 332"/>
                <a:gd name="T46" fmla="*/ 33 w 425"/>
                <a:gd name="T47" fmla="*/ 153 h 332"/>
                <a:gd name="T48" fmla="*/ 115 w 425"/>
                <a:gd name="T49" fmla="*/ 243 h 332"/>
                <a:gd name="T50" fmla="*/ 106 w 425"/>
                <a:gd name="T51" fmla="*/ 219 h 332"/>
                <a:gd name="T52" fmla="*/ 29 w 425"/>
                <a:gd name="T53" fmla="*/ 142 h 332"/>
                <a:gd name="T54" fmla="*/ 68 w 425"/>
                <a:gd name="T55" fmla="*/ 156 h 332"/>
                <a:gd name="T56" fmla="*/ 146 w 425"/>
                <a:gd name="T57" fmla="*/ 248 h 332"/>
                <a:gd name="T58" fmla="*/ 81 w 425"/>
                <a:gd name="T59" fmla="*/ 156 h 332"/>
                <a:gd name="T60" fmla="*/ 34 w 425"/>
                <a:gd name="T61" fmla="*/ 57 h 332"/>
                <a:gd name="T62" fmla="*/ 172 w 425"/>
                <a:gd name="T63" fmla="*/ 247 h 332"/>
                <a:gd name="T64" fmla="*/ 36 w 425"/>
                <a:gd name="T65" fmla="*/ 49 h 332"/>
                <a:gd name="T66" fmla="*/ 130 w 425"/>
                <a:gd name="T67" fmla="*/ 140 h 332"/>
                <a:gd name="T68" fmla="*/ 243 w 425"/>
                <a:gd name="T69" fmla="*/ 247 h 332"/>
                <a:gd name="T70" fmla="*/ 77 w 425"/>
                <a:gd name="T71" fmla="*/ 30 h 332"/>
                <a:gd name="T72" fmla="*/ 243 w 425"/>
                <a:gd name="T73" fmla="*/ 247 h 332"/>
                <a:gd name="T74" fmla="*/ 191 w 425"/>
                <a:gd name="T75" fmla="*/ 159 h 332"/>
                <a:gd name="T76" fmla="*/ 106 w 425"/>
                <a:gd name="T77" fmla="*/ 29 h 332"/>
                <a:gd name="T78" fmla="*/ 338 w 425"/>
                <a:gd name="T79" fmla="*/ 302 h 332"/>
                <a:gd name="T80" fmla="*/ 337 w 425"/>
                <a:gd name="T81" fmla="*/ 289 h 332"/>
                <a:gd name="T82" fmla="*/ 338 w 425"/>
                <a:gd name="T83" fmla="*/ 255 h 332"/>
                <a:gd name="T84" fmla="*/ 350 w 425"/>
                <a:gd name="T85" fmla="*/ 234 h 332"/>
                <a:gd name="T86" fmla="*/ 193 w 425"/>
                <a:gd name="T87" fmla="*/ 30 h 332"/>
                <a:gd name="T88" fmla="*/ 360 w 425"/>
                <a:gd name="T89" fmla="*/ 234 h 332"/>
                <a:gd name="T90" fmla="*/ 243 w 425"/>
                <a:gd name="T91" fmla="*/ 36 h 332"/>
                <a:gd name="T92" fmla="*/ 392 w 425"/>
                <a:gd name="T93" fmla="*/ 223 h 332"/>
                <a:gd name="T94" fmla="*/ 372 w 425"/>
                <a:gd name="T95" fmla="*/ 231 h 332"/>
                <a:gd name="T96" fmla="*/ 368 w 425"/>
                <a:gd name="T97" fmla="*/ 221 h 332"/>
                <a:gd name="T98" fmla="*/ 201 w 425"/>
                <a:gd name="T99" fmla="*/ 30 h 332"/>
                <a:gd name="T100" fmla="*/ 325 w 425"/>
                <a:gd name="T101" fmla="*/ 119 h 332"/>
                <a:gd name="T102" fmla="*/ 394 w 425"/>
                <a:gd name="T103" fmla="*/ 210 h 332"/>
                <a:gd name="T104" fmla="*/ 282 w 425"/>
                <a:gd name="T105" fmla="*/ 34 h 332"/>
                <a:gd name="T106" fmla="*/ 392 w 425"/>
                <a:gd name="T107" fmla="*/ 155 h 332"/>
                <a:gd name="T108" fmla="*/ 397 w 425"/>
                <a:gd name="T109" fmla="*/ 18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5" h="332">
                  <a:moveTo>
                    <a:pt x="419" y="152"/>
                  </a:moveTo>
                  <a:cubicBezTo>
                    <a:pt x="419" y="146"/>
                    <a:pt x="419" y="139"/>
                    <a:pt x="418" y="133"/>
                  </a:cubicBezTo>
                  <a:cubicBezTo>
                    <a:pt x="420" y="131"/>
                    <a:pt x="420" y="129"/>
                    <a:pt x="418" y="127"/>
                  </a:cubicBezTo>
                  <a:cubicBezTo>
                    <a:pt x="417" y="94"/>
                    <a:pt x="415" y="60"/>
                    <a:pt x="409" y="28"/>
                  </a:cubicBezTo>
                  <a:cubicBezTo>
                    <a:pt x="409" y="26"/>
                    <a:pt x="409" y="24"/>
                    <a:pt x="408" y="23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8" y="20"/>
                    <a:pt x="406" y="19"/>
                    <a:pt x="405" y="18"/>
                  </a:cubicBezTo>
                  <a:cubicBezTo>
                    <a:pt x="403" y="17"/>
                    <a:pt x="401" y="17"/>
                    <a:pt x="399" y="17"/>
                  </a:cubicBezTo>
                  <a:cubicBezTo>
                    <a:pt x="392" y="17"/>
                    <a:pt x="385" y="16"/>
                    <a:pt x="377" y="16"/>
                  </a:cubicBezTo>
                  <a:cubicBezTo>
                    <a:pt x="377" y="16"/>
                    <a:pt x="377" y="15"/>
                    <a:pt x="377" y="15"/>
                  </a:cubicBezTo>
                  <a:cubicBezTo>
                    <a:pt x="375" y="13"/>
                    <a:pt x="372" y="14"/>
                    <a:pt x="372" y="16"/>
                  </a:cubicBezTo>
                  <a:cubicBezTo>
                    <a:pt x="316" y="14"/>
                    <a:pt x="261" y="11"/>
                    <a:pt x="205" y="9"/>
                  </a:cubicBezTo>
                  <a:cubicBezTo>
                    <a:pt x="200" y="9"/>
                    <a:pt x="195" y="8"/>
                    <a:pt x="190" y="8"/>
                  </a:cubicBezTo>
                  <a:cubicBezTo>
                    <a:pt x="190" y="7"/>
                    <a:pt x="189" y="6"/>
                    <a:pt x="189" y="5"/>
                  </a:cubicBezTo>
                  <a:cubicBezTo>
                    <a:pt x="188" y="2"/>
                    <a:pt x="182" y="3"/>
                    <a:pt x="183" y="6"/>
                  </a:cubicBezTo>
                  <a:cubicBezTo>
                    <a:pt x="184" y="7"/>
                    <a:pt x="184" y="7"/>
                    <a:pt x="184" y="8"/>
                  </a:cubicBezTo>
                  <a:cubicBezTo>
                    <a:pt x="138" y="5"/>
                    <a:pt x="83" y="0"/>
                    <a:pt x="42" y="14"/>
                  </a:cubicBezTo>
                  <a:cubicBezTo>
                    <a:pt x="41" y="13"/>
                    <a:pt x="40" y="12"/>
                    <a:pt x="39" y="11"/>
                  </a:cubicBezTo>
                  <a:cubicBezTo>
                    <a:pt x="37" y="9"/>
                    <a:pt x="33" y="12"/>
                    <a:pt x="35" y="14"/>
                  </a:cubicBezTo>
                  <a:cubicBezTo>
                    <a:pt x="35" y="15"/>
                    <a:pt x="36" y="16"/>
                    <a:pt x="37" y="17"/>
                  </a:cubicBezTo>
                  <a:cubicBezTo>
                    <a:pt x="35" y="17"/>
                    <a:pt x="33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9" y="19"/>
                    <a:pt x="27" y="19"/>
                    <a:pt x="26" y="20"/>
                  </a:cubicBezTo>
                  <a:cubicBezTo>
                    <a:pt x="0" y="34"/>
                    <a:pt x="8" y="115"/>
                    <a:pt x="8" y="138"/>
                  </a:cubicBezTo>
                  <a:cubicBezTo>
                    <a:pt x="8" y="157"/>
                    <a:pt x="3" y="223"/>
                    <a:pt x="25" y="241"/>
                  </a:cubicBezTo>
                  <a:cubicBezTo>
                    <a:pt x="22" y="247"/>
                    <a:pt x="25" y="257"/>
                    <a:pt x="33" y="258"/>
                  </a:cubicBezTo>
                  <a:cubicBezTo>
                    <a:pt x="64" y="261"/>
                    <a:pt x="96" y="263"/>
                    <a:pt x="127" y="263"/>
                  </a:cubicBezTo>
                  <a:cubicBezTo>
                    <a:pt x="128" y="265"/>
                    <a:pt x="131" y="267"/>
                    <a:pt x="134" y="267"/>
                  </a:cubicBezTo>
                  <a:cubicBezTo>
                    <a:pt x="178" y="271"/>
                    <a:pt x="223" y="269"/>
                    <a:pt x="268" y="269"/>
                  </a:cubicBezTo>
                  <a:cubicBezTo>
                    <a:pt x="292" y="285"/>
                    <a:pt x="307" y="314"/>
                    <a:pt x="333" y="329"/>
                  </a:cubicBezTo>
                  <a:cubicBezTo>
                    <a:pt x="337" y="332"/>
                    <a:pt x="341" y="331"/>
                    <a:pt x="343" y="328"/>
                  </a:cubicBezTo>
                  <a:cubicBezTo>
                    <a:pt x="347" y="330"/>
                    <a:pt x="353" y="328"/>
                    <a:pt x="353" y="322"/>
                  </a:cubicBezTo>
                  <a:cubicBezTo>
                    <a:pt x="355" y="299"/>
                    <a:pt x="356" y="277"/>
                    <a:pt x="358" y="254"/>
                  </a:cubicBezTo>
                  <a:cubicBezTo>
                    <a:pt x="372" y="254"/>
                    <a:pt x="385" y="251"/>
                    <a:pt x="399" y="247"/>
                  </a:cubicBezTo>
                  <a:cubicBezTo>
                    <a:pt x="403" y="245"/>
                    <a:pt x="405" y="241"/>
                    <a:pt x="406" y="237"/>
                  </a:cubicBezTo>
                  <a:cubicBezTo>
                    <a:pt x="425" y="221"/>
                    <a:pt x="419" y="173"/>
                    <a:pt x="419" y="152"/>
                  </a:cubicBezTo>
                  <a:close/>
                  <a:moveTo>
                    <a:pt x="384" y="37"/>
                  </a:moveTo>
                  <a:cubicBezTo>
                    <a:pt x="387" y="42"/>
                    <a:pt x="390" y="49"/>
                    <a:pt x="395" y="52"/>
                  </a:cubicBezTo>
                  <a:cubicBezTo>
                    <a:pt x="395" y="61"/>
                    <a:pt x="395" y="70"/>
                    <a:pt x="395" y="78"/>
                  </a:cubicBezTo>
                  <a:cubicBezTo>
                    <a:pt x="388" y="71"/>
                    <a:pt x="380" y="64"/>
                    <a:pt x="374" y="57"/>
                  </a:cubicBezTo>
                  <a:cubicBezTo>
                    <a:pt x="368" y="51"/>
                    <a:pt x="361" y="44"/>
                    <a:pt x="355" y="37"/>
                  </a:cubicBezTo>
                  <a:cubicBezTo>
                    <a:pt x="365" y="37"/>
                    <a:pt x="374" y="37"/>
                    <a:pt x="384" y="37"/>
                  </a:cubicBezTo>
                  <a:close/>
                  <a:moveTo>
                    <a:pt x="348" y="37"/>
                  </a:moveTo>
                  <a:cubicBezTo>
                    <a:pt x="352" y="44"/>
                    <a:pt x="358" y="51"/>
                    <a:pt x="363" y="58"/>
                  </a:cubicBezTo>
                  <a:cubicBezTo>
                    <a:pt x="373" y="69"/>
                    <a:pt x="383" y="85"/>
                    <a:pt x="395" y="93"/>
                  </a:cubicBezTo>
                  <a:cubicBezTo>
                    <a:pt x="396" y="97"/>
                    <a:pt x="396" y="101"/>
                    <a:pt x="396" y="105"/>
                  </a:cubicBezTo>
                  <a:cubicBezTo>
                    <a:pt x="372" y="82"/>
                    <a:pt x="348" y="59"/>
                    <a:pt x="325" y="36"/>
                  </a:cubicBezTo>
                  <a:cubicBezTo>
                    <a:pt x="332" y="36"/>
                    <a:pt x="340" y="37"/>
                    <a:pt x="348" y="37"/>
                  </a:cubicBezTo>
                  <a:close/>
                  <a:moveTo>
                    <a:pt x="315" y="36"/>
                  </a:moveTo>
                  <a:cubicBezTo>
                    <a:pt x="315" y="36"/>
                    <a:pt x="315" y="36"/>
                    <a:pt x="315" y="37"/>
                  </a:cubicBezTo>
                  <a:cubicBezTo>
                    <a:pt x="339" y="67"/>
                    <a:pt x="367" y="97"/>
                    <a:pt x="397" y="123"/>
                  </a:cubicBezTo>
                  <a:cubicBezTo>
                    <a:pt x="397" y="126"/>
                    <a:pt x="397" y="128"/>
                    <a:pt x="397" y="131"/>
                  </a:cubicBezTo>
                  <a:cubicBezTo>
                    <a:pt x="397" y="135"/>
                    <a:pt x="397" y="139"/>
                    <a:pt x="397" y="144"/>
                  </a:cubicBezTo>
                  <a:cubicBezTo>
                    <a:pt x="385" y="126"/>
                    <a:pt x="368" y="111"/>
                    <a:pt x="352" y="96"/>
                  </a:cubicBezTo>
                  <a:cubicBezTo>
                    <a:pt x="342" y="86"/>
                    <a:pt x="332" y="77"/>
                    <a:pt x="323" y="67"/>
                  </a:cubicBezTo>
                  <a:cubicBezTo>
                    <a:pt x="317" y="61"/>
                    <a:pt x="311" y="56"/>
                    <a:pt x="305" y="50"/>
                  </a:cubicBezTo>
                  <a:cubicBezTo>
                    <a:pt x="305" y="50"/>
                    <a:pt x="300" y="45"/>
                    <a:pt x="297" y="42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5" y="38"/>
                    <a:pt x="294" y="36"/>
                    <a:pt x="292" y="35"/>
                  </a:cubicBezTo>
                  <a:cubicBezTo>
                    <a:pt x="300" y="35"/>
                    <a:pt x="307" y="35"/>
                    <a:pt x="315" y="36"/>
                  </a:cubicBezTo>
                  <a:close/>
                  <a:moveTo>
                    <a:pt x="36" y="237"/>
                  </a:moveTo>
                  <a:cubicBezTo>
                    <a:pt x="36" y="228"/>
                    <a:pt x="33" y="218"/>
                    <a:pt x="32" y="209"/>
                  </a:cubicBezTo>
                  <a:cubicBezTo>
                    <a:pt x="31" y="204"/>
                    <a:pt x="31" y="198"/>
                    <a:pt x="31" y="193"/>
                  </a:cubicBezTo>
                  <a:cubicBezTo>
                    <a:pt x="40" y="200"/>
                    <a:pt x="49" y="208"/>
                    <a:pt x="57" y="216"/>
                  </a:cubicBezTo>
                  <a:cubicBezTo>
                    <a:pt x="66" y="223"/>
                    <a:pt x="76" y="234"/>
                    <a:pt x="86" y="240"/>
                  </a:cubicBezTo>
                  <a:cubicBezTo>
                    <a:pt x="69" y="239"/>
                    <a:pt x="52" y="238"/>
                    <a:pt x="36" y="237"/>
                  </a:cubicBezTo>
                  <a:close/>
                  <a:moveTo>
                    <a:pt x="97" y="241"/>
                  </a:moveTo>
                  <a:cubicBezTo>
                    <a:pt x="98" y="240"/>
                    <a:pt x="97" y="238"/>
                    <a:pt x="96" y="238"/>
                  </a:cubicBezTo>
                  <a:cubicBezTo>
                    <a:pt x="86" y="226"/>
                    <a:pt x="71" y="217"/>
                    <a:pt x="58" y="208"/>
                  </a:cubicBezTo>
                  <a:cubicBezTo>
                    <a:pt x="49" y="200"/>
                    <a:pt x="40" y="193"/>
                    <a:pt x="30" y="186"/>
                  </a:cubicBezTo>
                  <a:cubicBezTo>
                    <a:pt x="29" y="173"/>
                    <a:pt x="29" y="160"/>
                    <a:pt x="29" y="147"/>
                  </a:cubicBezTo>
                  <a:cubicBezTo>
                    <a:pt x="30" y="148"/>
                    <a:pt x="33" y="152"/>
                    <a:pt x="33" y="153"/>
                  </a:cubicBezTo>
                  <a:cubicBezTo>
                    <a:pt x="39" y="159"/>
                    <a:pt x="44" y="165"/>
                    <a:pt x="49" y="171"/>
                  </a:cubicBezTo>
                  <a:cubicBezTo>
                    <a:pt x="60" y="184"/>
                    <a:pt x="70" y="197"/>
                    <a:pt x="81" y="209"/>
                  </a:cubicBezTo>
                  <a:cubicBezTo>
                    <a:pt x="90" y="220"/>
                    <a:pt x="102" y="232"/>
                    <a:pt x="115" y="243"/>
                  </a:cubicBezTo>
                  <a:cubicBezTo>
                    <a:pt x="109" y="242"/>
                    <a:pt x="103" y="242"/>
                    <a:pt x="97" y="241"/>
                  </a:cubicBezTo>
                  <a:close/>
                  <a:moveTo>
                    <a:pt x="146" y="248"/>
                  </a:moveTo>
                  <a:cubicBezTo>
                    <a:pt x="135" y="237"/>
                    <a:pt x="117" y="228"/>
                    <a:pt x="106" y="219"/>
                  </a:cubicBezTo>
                  <a:cubicBezTo>
                    <a:pt x="92" y="207"/>
                    <a:pt x="80" y="193"/>
                    <a:pt x="68" y="179"/>
                  </a:cubicBezTo>
                  <a:cubicBezTo>
                    <a:pt x="58" y="168"/>
                    <a:pt x="45" y="148"/>
                    <a:pt x="31" y="143"/>
                  </a:cubicBezTo>
                  <a:cubicBezTo>
                    <a:pt x="30" y="142"/>
                    <a:pt x="29" y="142"/>
                    <a:pt x="29" y="142"/>
                  </a:cubicBezTo>
                  <a:cubicBezTo>
                    <a:pt x="29" y="141"/>
                    <a:pt x="29" y="139"/>
                    <a:pt x="29" y="138"/>
                  </a:cubicBezTo>
                  <a:cubicBezTo>
                    <a:pt x="29" y="130"/>
                    <a:pt x="29" y="123"/>
                    <a:pt x="29" y="115"/>
                  </a:cubicBezTo>
                  <a:cubicBezTo>
                    <a:pt x="44" y="133"/>
                    <a:pt x="64" y="152"/>
                    <a:pt x="68" y="156"/>
                  </a:cubicBezTo>
                  <a:cubicBezTo>
                    <a:pt x="83" y="173"/>
                    <a:pt x="98" y="190"/>
                    <a:pt x="113" y="208"/>
                  </a:cubicBezTo>
                  <a:cubicBezTo>
                    <a:pt x="123" y="220"/>
                    <a:pt x="136" y="238"/>
                    <a:pt x="150" y="248"/>
                  </a:cubicBezTo>
                  <a:cubicBezTo>
                    <a:pt x="149" y="248"/>
                    <a:pt x="147" y="248"/>
                    <a:pt x="146" y="248"/>
                  </a:cubicBezTo>
                  <a:close/>
                  <a:moveTo>
                    <a:pt x="172" y="247"/>
                  </a:moveTo>
                  <a:cubicBezTo>
                    <a:pt x="172" y="247"/>
                    <a:pt x="171" y="247"/>
                    <a:pt x="171" y="246"/>
                  </a:cubicBezTo>
                  <a:cubicBezTo>
                    <a:pt x="136" y="221"/>
                    <a:pt x="110" y="186"/>
                    <a:pt x="81" y="156"/>
                  </a:cubicBezTo>
                  <a:cubicBezTo>
                    <a:pt x="64" y="139"/>
                    <a:pt x="48" y="116"/>
                    <a:pt x="30" y="100"/>
                  </a:cubicBezTo>
                  <a:cubicBezTo>
                    <a:pt x="30" y="88"/>
                    <a:pt x="31" y="77"/>
                    <a:pt x="32" y="66"/>
                  </a:cubicBezTo>
                  <a:cubicBezTo>
                    <a:pt x="33" y="63"/>
                    <a:pt x="33" y="60"/>
                    <a:pt x="34" y="57"/>
                  </a:cubicBezTo>
                  <a:cubicBezTo>
                    <a:pt x="54" y="91"/>
                    <a:pt x="81" y="120"/>
                    <a:pt x="107" y="149"/>
                  </a:cubicBezTo>
                  <a:cubicBezTo>
                    <a:pt x="136" y="180"/>
                    <a:pt x="163" y="216"/>
                    <a:pt x="193" y="247"/>
                  </a:cubicBezTo>
                  <a:cubicBezTo>
                    <a:pt x="186" y="247"/>
                    <a:pt x="179" y="247"/>
                    <a:pt x="172" y="247"/>
                  </a:cubicBezTo>
                  <a:close/>
                  <a:moveTo>
                    <a:pt x="207" y="247"/>
                  </a:moveTo>
                  <a:cubicBezTo>
                    <a:pt x="195" y="216"/>
                    <a:pt x="163" y="191"/>
                    <a:pt x="141" y="168"/>
                  </a:cubicBezTo>
                  <a:cubicBezTo>
                    <a:pt x="104" y="131"/>
                    <a:pt x="65" y="93"/>
                    <a:pt x="36" y="49"/>
                  </a:cubicBezTo>
                  <a:cubicBezTo>
                    <a:pt x="38" y="42"/>
                    <a:pt x="39" y="36"/>
                    <a:pt x="39" y="30"/>
                  </a:cubicBezTo>
                  <a:cubicBezTo>
                    <a:pt x="41" y="30"/>
                    <a:pt x="44" y="30"/>
                    <a:pt x="47" y="31"/>
                  </a:cubicBezTo>
                  <a:cubicBezTo>
                    <a:pt x="75" y="67"/>
                    <a:pt x="102" y="104"/>
                    <a:pt x="130" y="140"/>
                  </a:cubicBezTo>
                  <a:cubicBezTo>
                    <a:pt x="157" y="175"/>
                    <a:pt x="187" y="218"/>
                    <a:pt x="223" y="247"/>
                  </a:cubicBezTo>
                  <a:cubicBezTo>
                    <a:pt x="218" y="247"/>
                    <a:pt x="213" y="247"/>
                    <a:pt x="207" y="247"/>
                  </a:cubicBezTo>
                  <a:close/>
                  <a:moveTo>
                    <a:pt x="243" y="247"/>
                  </a:moveTo>
                  <a:cubicBezTo>
                    <a:pt x="213" y="211"/>
                    <a:pt x="177" y="179"/>
                    <a:pt x="147" y="143"/>
                  </a:cubicBezTo>
                  <a:cubicBezTo>
                    <a:pt x="116" y="106"/>
                    <a:pt x="86" y="68"/>
                    <a:pt x="55" y="31"/>
                  </a:cubicBezTo>
                  <a:cubicBezTo>
                    <a:pt x="63" y="31"/>
                    <a:pt x="70" y="31"/>
                    <a:pt x="77" y="30"/>
                  </a:cubicBezTo>
                  <a:cubicBezTo>
                    <a:pt x="103" y="77"/>
                    <a:pt x="138" y="119"/>
                    <a:pt x="173" y="159"/>
                  </a:cubicBezTo>
                  <a:cubicBezTo>
                    <a:pt x="199" y="188"/>
                    <a:pt x="225" y="219"/>
                    <a:pt x="254" y="247"/>
                  </a:cubicBezTo>
                  <a:cubicBezTo>
                    <a:pt x="251" y="247"/>
                    <a:pt x="247" y="247"/>
                    <a:pt x="243" y="247"/>
                  </a:cubicBezTo>
                  <a:close/>
                  <a:moveTo>
                    <a:pt x="316" y="288"/>
                  </a:moveTo>
                  <a:cubicBezTo>
                    <a:pt x="316" y="286"/>
                    <a:pt x="316" y="284"/>
                    <a:pt x="315" y="282"/>
                  </a:cubicBezTo>
                  <a:cubicBezTo>
                    <a:pt x="278" y="238"/>
                    <a:pt x="231" y="201"/>
                    <a:pt x="191" y="159"/>
                  </a:cubicBezTo>
                  <a:cubicBezTo>
                    <a:pt x="153" y="119"/>
                    <a:pt x="116" y="76"/>
                    <a:pt x="84" y="30"/>
                  </a:cubicBezTo>
                  <a:cubicBezTo>
                    <a:pt x="90" y="30"/>
                    <a:pt x="96" y="29"/>
                    <a:pt x="102" y="29"/>
                  </a:cubicBezTo>
                  <a:cubicBezTo>
                    <a:pt x="104" y="29"/>
                    <a:pt x="105" y="29"/>
                    <a:pt x="106" y="29"/>
                  </a:cubicBezTo>
                  <a:cubicBezTo>
                    <a:pt x="133" y="76"/>
                    <a:pt x="168" y="115"/>
                    <a:pt x="205" y="153"/>
                  </a:cubicBezTo>
                  <a:cubicBezTo>
                    <a:pt x="250" y="200"/>
                    <a:pt x="292" y="247"/>
                    <a:pt x="331" y="300"/>
                  </a:cubicBezTo>
                  <a:cubicBezTo>
                    <a:pt x="333" y="303"/>
                    <a:pt x="336" y="303"/>
                    <a:pt x="338" y="302"/>
                  </a:cubicBezTo>
                  <a:cubicBezTo>
                    <a:pt x="338" y="304"/>
                    <a:pt x="338" y="307"/>
                    <a:pt x="338" y="310"/>
                  </a:cubicBezTo>
                  <a:cubicBezTo>
                    <a:pt x="330" y="303"/>
                    <a:pt x="323" y="296"/>
                    <a:pt x="316" y="288"/>
                  </a:cubicBezTo>
                  <a:close/>
                  <a:moveTo>
                    <a:pt x="337" y="289"/>
                  </a:moveTo>
                  <a:cubicBezTo>
                    <a:pt x="284" y="188"/>
                    <a:pt x="178" y="123"/>
                    <a:pt x="114" y="29"/>
                  </a:cubicBezTo>
                  <a:cubicBezTo>
                    <a:pt x="122" y="29"/>
                    <a:pt x="130" y="29"/>
                    <a:pt x="138" y="29"/>
                  </a:cubicBezTo>
                  <a:cubicBezTo>
                    <a:pt x="181" y="116"/>
                    <a:pt x="267" y="193"/>
                    <a:pt x="338" y="255"/>
                  </a:cubicBezTo>
                  <a:cubicBezTo>
                    <a:pt x="338" y="255"/>
                    <a:pt x="338" y="255"/>
                    <a:pt x="338" y="255"/>
                  </a:cubicBezTo>
                  <a:cubicBezTo>
                    <a:pt x="337" y="266"/>
                    <a:pt x="337" y="278"/>
                    <a:pt x="337" y="289"/>
                  </a:cubicBezTo>
                  <a:close/>
                  <a:moveTo>
                    <a:pt x="350" y="234"/>
                  </a:moveTo>
                  <a:cubicBezTo>
                    <a:pt x="345" y="233"/>
                    <a:pt x="342" y="236"/>
                    <a:pt x="341" y="240"/>
                  </a:cubicBezTo>
                  <a:cubicBezTo>
                    <a:pt x="276" y="168"/>
                    <a:pt x="199" y="110"/>
                    <a:pt x="145" y="29"/>
                  </a:cubicBezTo>
                  <a:cubicBezTo>
                    <a:pt x="161" y="29"/>
                    <a:pt x="177" y="29"/>
                    <a:pt x="193" y="30"/>
                  </a:cubicBezTo>
                  <a:cubicBezTo>
                    <a:pt x="211" y="65"/>
                    <a:pt x="237" y="94"/>
                    <a:pt x="264" y="122"/>
                  </a:cubicBezTo>
                  <a:cubicBezTo>
                    <a:pt x="285" y="144"/>
                    <a:pt x="305" y="165"/>
                    <a:pt x="323" y="188"/>
                  </a:cubicBezTo>
                  <a:cubicBezTo>
                    <a:pt x="334" y="201"/>
                    <a:pt x="347" y="224"/>
                    <a:pt x="360" y="234"/>
                  </a:cubicBezTo>
                  <a:cubicBezTo>
                    <a:pt x="357" y="234"/>
                    <a:pt x="353" y="234"/>
                    <a:pt x="350" y="234"/>
                  </a:cubicBezTo>
                  <a:close/>
                  <a:moveTo>
                    <a:pt x="394" y="210"/>
                  </a:moveTo>
                  <a:cubicBezTo>
                    <a:pt x="337" y="157"/>
                    <a:pt x="290" y="98"/>
                    <a:pt x="243" y="36"/>
                  </a:cubicBezTo>
                  <a:cubicBezTo>
                    <a:pt x="240" y="32"/>
                    <a:pt x="234" y="36"/>
                    <a:pt x="236" y="40"/>
                  </a:cubicBezTo>
                  <a:cubicBezTo>
                    <a:pt x="259" y="72"/>
                    <a:pt x="282" y="105"/>
                    <a:pt x="306" y="136"/>
                  </a:cubicBezTo>
                  <a:cubicBezTo>
                    <a:pt x="330" y="166"/>
                    <a:pt x="357" y="205"/>
                    <a:pt x="392" y="223"/>
                  </a:cubicBezTo>
                  <a:cubicBezTo>
                    <a:pt x="392" y="224"/>
                    <a:pt x="392" y="226"/>
                    <a:pt x="392" y="227"/>
                  </a:cubicBezTo>
                  <a:cubicBezTo>
                    <a:pt x="385" y="229"/>
                    <a:pt x="378" y="232"/>
                    <a:pt x="371" y="233"/>
                  </a:cubicBezTo>
                  <a:cubicBezTo>
                    <a:pt x="371" y="232"/>
                    <a:pt x="372" y="232"/>
                    <a:pt x="372" y="231"/>
                  </a:cubicBezTo>
                  <a:cubicBezTo>
                    <a:pt x="372" y="229"/>
                    <a:pt x="372" y="228"/>
                    <a:pt x="372" y="226"/>
                  </a:cubicBezTo>
                  <a:cubicBezTo>
                    <a:pt x="373" y="223"/>
                    <a:pt x="370" y="222"/>
                    <a:pt x="368" y="221"/>
                  </a:cubicBezTo>
                  <a:cubicBezTo>
                    <a:pt x="368" y="221"/>
                    <a:pt x="368" y="221"/>
                    <a:pt x="368" y="221"/>
                  </a:cubicBezTo>
                  <a:cubicBezTo>
                    <a:pt x="361" y="209"/>
                    <a:pt x="362" y="211"/>
                    <a:pt x="351" y="200"/>
                  </a:cubicBezTo>
                  <a:cubicBezTo>
                    <a:pt x="333" y="181"/>
                    <a:pt x="317" y="160"/>
                    <a:pt x="299" y="141"/>
                  </a:cubicBezTo>
                  <a:cubicBezTo>
                    <a:pt x="265" y="107"/>
                    <a:pt x="226" y="73"/>
                    <a:pt x="201" y="30"/>
                  </a:cubicBezTo>
                  <a:cubicBezTo>
                    <a:pt x="202" y="30"/>
                    <a:pt x="204" y="30"/>
                    <a:pt x="205" y="30"/>
                  </a:cubicBezTo>
                  <a:cubicBezTo>
                    <a:pt x="225" y="31"/>
                    <a:pt x="245" y="32"/>
                    <a:pt x="265" y="33"/>
                  </a:cubicBezTo>
                  <a:cubicBezTo>
                    <a:pt x="278" y="65"/>
                    <a:pt x="302" y="93"/>
                    <a:pt x="325" y="119"/>
                  </a:cubicBezTo>
                  <a:cubicBezTo>
                    <a:pt x="346" y="144"/>
                    <a:pt x="369" y="175"/>
                    <a:pt x="397" y="195"/>
                  </a:cubicBezTo>
                  <a:cubicBezTo>
                    <a:pt x="397" y="195"/>
                    <a:pt x="397" y="195"/>
                    <a:pt x="397" y="195"/>
                  </a:cubicBezTo>
                  <a:cubicBezTo>
                    <a:pt x="396" y="200"/>
                    <a:pt x="395" y="205"/>
                    <a:pt x="394" y="210"/>
                  </a:cubicBezTo>
                  <a:close/>
                  <a:moveTo>
                    <a:pt x="397" y="180"/>
                  </a:moveTo>
                  <a:cubicBezTo>
                    <a:pt x="359" y="129"/>
                    <a:pt x="302" y="92"/>
                    <a:pt x="273" y="34"/>
                  </a:cubicBezTo>
                  <a:cubicBezTo>
                    <a:pt x="276" y="34"/>
                    <a:pt x="279" y="34"/>
                    <a:pt x="282" y="34"/>
                  </a:cubicBezTo>
                  <a:cubicBezTo>
                    <a:pt x="282" y="35"/>
                    <a:pt x="282" y="35"/>
                    <a:pt x="283" y="36"/>
                  </a:cubicBezTo>
                  <a:cubicBezTo>
                    <a:pt x="298" y="56"/>
                    <a:pt x="315" y="74"/>
                    <a:pt x="332" y="92"/>
                  </a:cubicBezTo>
                  <a:cubicBezTo>
                    <a:pt x="352" y="113"/>
                    <a:pt x="371" y="136"/>
                    <a:pt x="392" y="155"/>
                  </a:cubicBezTo>
                  <a:cubicBezTo>
                    <a:pt x="394" y="157"/>
                    <a:pt x="396" y="157"/>
                    <a:pt x="398" y="157"/>
                  </a:cubicBezTo>
                  <a:cubicBezTo>
                    <a:pt x="398" y="164"/>
                    <a:pt x="398" y="172"/>
                    <a:pt x="397" y="180"/>
                  </a:cubicBezTo>
                  <a:close/>
                  <a:moveTo>
                    <a:pt x="397" y="180"/>
                  </a:moveTo>
                  <a:cubicBezTo>
                    <a:pt x="397" y="180"/>
                    <a:pt x="397" y="180"/>
                    <a:pt x="397" y="1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4"/>
            <p:cNvSpPr>
              <a:spLocks noEditPoints="1"/>
            </p:cNvSpPr>
            <p:nvPr/>
          </p:nvSpPr>
          <p:spPr bwMode="auto">
            <a:xfrm>
              <a:off x="2890" y="2935"/>
              <a:ext cx="371" cy="353"/>
            </a:xfrm>
            <a:custGeom>
              <a:avLst/>
              <a:gdLst>
                <a:gd name="T0" fmla="*/ 419 w 434"/>
                <a:gd name="T1" fmla="*/ 159 h 413"/>
                <a:gd name="T2" fmla="*/ 211 w 434"/>
                <a:gd name="T3" fmla="*/ 154 h 413"/>
                <a:gd name="T4" fmla="*/ 188 w 434"/>
                <a:gd name="T5" fmla="*/ 17 h 413"/>
                <a:gd name="T6" fmla="*/ 112 w 434"/>
                <a:gd name="T7" fmla="*/ 5 h 413"/>
                <a:gd name="T8" fmla="*/ 11 w 434"/>
                <a:gd name="T9" fmla="*/ 65 h 413"/>
                <a:gd name="T10" fmla="*/ 17 w 434"/>
                <a:gd name="T11" fmla="*/ 319 h 413"/>
                <a:gd name="T12" fmla="*/ 100 w 434"/>
                <a:gd name="T13" fmla="*/ 325 h 413"/>
                <a:gd name="T14" fmla="*/ 121 w 434"/>
                <a:gd name="T15" fmla="*/ 407 h 413"/>
                <a:gd name="T16" fmla="*/ 183 w 434"/>
                <a:gd name="T17" fmla="*/ 345 h 413"/>
                <a:gd name="T18" fmla="*/ 415 w 434"/>
                <a:gd name="T19" fmla="*/ 337 h 413"/>
                <a:gd name="T20" fmla="*/ 424 w 434"/>
                <a:gd name="T21" fmla="*/ 182 h 413"/>
                <a:gd name="T22" fmla="*/ 384 w 434"/>
                <a:gd name="T23" fmla="*/ 179 h 413"/>
                <a:gd name="T24" fmla="*/ 370 w 434"/>
                <a:gd name="T25" fmla="*/ 179 h 413"/>
                <a:gd name="T26" fmla="*/ 401 w 434"/>
                <a:gd name="T27" fmla="*/ 231 h 413"/>
                <a:gd name="T28" fmla="*/ 370 w 434"/>
                <a:gd name="T29" fmla="*/ 179 h 413"/>
                <a:gd name="T30" fmla="*/ 146 w 434"/>
                <a:gd name="T31" fmla="*/ 57 h 413"/>
                <a:gd name="T32" fmla="*/ 112 w 434"/>
                <a:gd name="T33" fmla="*/ 26 h 413"/>
                <a:gd name="T34" fmla="*/ 173 w 434"/>
                <a:gd name="T35" fmla="*/ 112 h 413"/>
                <a:gd name="T36" fmla="*/ 112 w 434"/>
                <a:gd name="T37" fmla="*/ 26 h 413"/>
                <a:gd name="T38" fmla="*/ 22 w 434"/>
                <a:gd name="T39" fmla="*/ 265 h 413"/>
                <a:gd name="T40" fmla="*/ 30 w 434"/>
                <a:gd name="T41" fmla="*/ 305 h 413"/>
                <a:gd name="T42" fmla="*/ 28 w 434"/>
                <a:gd name="T43" fmla="*/ 261 h 413"/>
                <a:gd name="T44" fmla="*/ 101 w 434"/>
                <a:gd name="T45" fmla="*/ 304 h 413"/>
                <a:gd name="T46" fmla="*/ 119 w 434"/>
                <a:gd name="T47" fmla="*/ 358 h 413"/>
                <a:gd name="T48" fmla="*/ 138 w 434"/>
                <a:gd name="T49" fmla="*/ 373 h 413"/>
                <a:gd name="T50" fmla="*/ 135 w 434"/>
                <a:gd name="T51" fmla="*/ 358 h 413"/>
                <a:gd name="T52" fmla="*/ 116 w 434"/>
                <a:gd name="T53" fmla="*/ 317 h 413"/>
                <a:gd name="T54" fmla="*/ 161 w 434"/>
                <a:gd name="T55" fmla="*/ 340 h 413"/>
                <a:gd name="T56" fmla="*/ 24 w 434"/>
                <a:gd name="T57" fmla="*/ 174 h 413"/>
                <a:gd name="T58" fmla="*/ 170 w 434"/>
                <a:gd name="T59" fmla="*/ 326 h 413"/>
                <a:gd name="T60" fmla="*/ 189 w 434"/>
                <a:gd name="T61" fmla="*/ 310 h 413"/>
                <a:gd name="T62" fmla="*/ 24 w 434"/>
                <a:gd name="T63" fmla="*/ 162 h 413"/>
                <a:gd name="T64" fmla="*/ 213 w 434"/>
                <a:gd name="T65" fmla="*/ 311 h 413"/>
                <a:gd name="T66" fmla="*/ 228 w 434"/>
                <a:gd name="T67" fmla="*/ 309 h 413"/>
                <a:gd name="T68" fmla="*/ 30 w 434"/>
                <a:gd name="T69" fmla="*/ 80 h 413"/>
                <a:gd name="T70" fmla="*/ 263 w 434"/>
                <a:gd name="T71" fmla="*/ 308 h 413"/>
                <a:gd name="T72" fmla="*/ 174 w 434"/>
                <a:gd name="T73" fmla="*/ 199 h 413"/>
                <a:gd name="T74" fmla="*/ 39 w 434"/>
                <a:gd name="T75" fmla="*/ 22 h 413"/>
                <a:gd name="T76" fmla="*/ 122 w 434"/>
                <a:gd name="T77" fmla="*/ 83 h 413"/>
                <a:gd name="T78" fmla="*/ 174 w 434"/>
                <a:gd name="T79" fmla="*/ 162 h 413"/>
                <a:gd name="T80" fmla="*/ 41 w 434"/>
                <a:gd name="T81" fmla="*/ 35 h 413"/>
                <a:gd name="T82" fmla="*/ 278 w 434"/>
                <a:gd name="T83" fmla="*/ 309 h 413"/>
                <a:gd name="T84" fmla="*/ 183 w 434"/>
                <a:gd name="T85" fmla="*/ 173 h 413"/>
                <a:gd name="T86" fmla="*/ 343 w 434"/>
                <a:gd name="T87" fmla="*/ 312 h 413"/>
                <a:gd name="T88" fmla="*/ 237 w 434"/>
                <a:gd name="T89" fmla="*/ 174 h 413"/>
                <a:gd name="T90" fmla="*/ 356 w 434"/>
                <a:gd name="T91" fmla="*/ 313 h 413"/>
                <a:gd name="T92" fmla="*/ 302 w 434"/>
                <a:gd name="T93" fmla="*/ 177 h 413"/>
                <a:gd name="T94" fmla="*/ 395 w 434"/>
                <a:gd name="T95" fmla="*/ 293 h 413"/>
                <a:gd name="T96" fmla="*/ 311 w 434"/>
                <a:gd name="T97" fmla="*/ 177 h 413"/>
                <a:gd name="T98" fmla="*/ 401 w 434"/>
                <a:gd name="T99" fmla="*/ 249 h 413"/>
                <a:gd name="T100" fmla="*/ 399 w 434"/>
                <a:gd name="T101" fmla="*/ 31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4" h="413">
                  <a:moveTo>
                    <a:pt x="424" y="182"/>
                  </a:moveTo>
                  <a:cubicBezTo>
                    <a:pt x="424" y="181"/>
                    <a:pt x="424" y="180"/>
                    <a:pt x="424" y="179"/>
                  </a:cubicBezTo>
                  <a:cubicBezTo>
                    <a:pt x="433" y="174"/>
                    <a:pt x="431" y="159"/>
                    <a:pt x="419" y="159"/>
                  </a:cubicBezTo>
                  <a:cubicBezTo>
                    <a:pt x="352" y="158"/>
                    <a:pt x="282" y="145"/>
                    <a:pt x="215" y="154"/>
                  </a:cubicBezTo>
                  <a:cubicBezTo>
                    <a:pt x="215" y="154"/>
                    <a:pt x="215" y="154"/>
                    <a:pt x="215" y="154"/>
                  </a:cubicBezTo>
                  <a:cubicBezTo>
                    <a:pt x="213" y="152"/>
                    <a:pt x="212" y="153"/>
                    <a:pt x="211" y="154"/>
                  </a:cubicBezTo>
                  <a:cubicBezTo>
                    <a:pt x="206" y="155"/>
                    <a:pt x="200" y="156"/>
                    <a:pt x="195" y="157"/>
                  </a:cubicBezTo>
                  <a:cubicBezTo>
                    <a:pt x="195" y="157"/>
                    <a:pt x="195" y="156"/>
                    <a:pt x="195" y="156"/>
                  </a:cubicBezTo>
                  <a:cubicBezTo>
                    <a:pt x="185" y="112"/>
                    <a:pt x="209" y="59"/>
                    <a:pt x="188" y="17"/>
                  </a:cubicBezTo>
                  <a:cubicBezTo>
                    <a:pt x="188" y="17"/>
                    <a:pt x="187" y="16"/>
                    <a:pt x="186" y="15"/>
                  </a:cubicBezTo>
                  <a:cubicBezTo>
                    <a:pt x="191" y="11"/>
                    <a:pt x="188" y="2"/>
                    <a:pt x="181" y="2"/>
                  </a:cubicBezTo>
                  <a:cubicBezTo>
                    <a:pt x="159" y="0"/>
                    <a:pt x="135" y="5"/>
                    <a:pt x="112" y="5"/>
                  </a:cubicBezTo>
                  <a:cubicBezTo>
                    <a:pt x="84" y="5"/>
                    <a:pt x="56" y="3"/>
                    <a:pt x="28" y="5"/>
                  </a:cubicBezTo>
                  <a:cubicBezTo>
                    <a:pt x="20" y="6"/>
                    <a:pt x="18" y="15"/>
                    <a:pt x="23" y="19"/>
                  </a:cubicBezTo>
                  <a:cubicBezTo>
                    <a:pt x="14" y="30"/>
                    <a:pt x="13" y="52"/>
                    <a:pt x="11" y="65"/>
                  </a:cubicBezTo>
                  <a:cubicBezTo>
                    <a:pt x="6" y="102"/>
                    <a:pt x="4" y="138"/>
                    <a:pt x="2" y="175"/>
                  </a:cubicBezTo>
                  <a:cubicBezTo>
                    <a:pt x="1" y="209"/>
                    <a:pt x="0" y="244"/>
                    <a:pt x="3" y="278"/>
                  </a:cubicBezTo>
                  <a:cubicBezTo>
                    <a:pt x="4" y="291"/>
                    <a:pt x="3" y="312"/>
                    <a:pt x="17" y="319"/>
                  </a:cubicBezTo>
                  <a:cubicBezTo>
                    <a:pt x="21" y="320"/>
                    <a:pt x="25" y="320"/>
                    <a:pt x="27" y="317"/>
                  </a:cubicBezTo>
                  <a:cubicBezTo>
                    <a:pt x="28" y="318"/>
                    <a:pt x="29" y="318"/>
                    <a:pt x="30" y="318"/>
                  </a:cubicBezTo>
                  <a:cubicBezTo>
                    <a:pt x="53" y="322"/>
                    <a:pt x="77" y="322"/>
                    <a:pt x="100" y="325"/>
                  </a:cubicBezTo>
                  <a:cubicBezTo>
                    <a:pt x="98" y="333"/>
                    <a:pt x="98" y="342"/>
                    <a:pt x="98" y="353"/>
                  </a:cubicBezTo>
                  <a:cubicBezTo>
                    <a:pt x="98" y="367"/>
                    <a:pt x="96" y="394"/>
                    <a:pt x="105" y="407"/>
                  </a:cubicBezTo>
                  <a:cubicBezTo>
                    <a:pt x="109" y="412"/>
                    <a:pt x="117" y="413"/>
                    <a:pt x="121" y="407"/>
                  </a:cubicBezTo>
                  <a:cubicBezTo>
                    <a:pt x="122" y="407"/>
                    <a:pt x="123" y="407"/>
                    <a:pt x="124" y="407"/>
                  </a:cubicBezTo>
                  <a:cubicBezTo>
                    <a:pt x="141" y="399"/>
                    <a:pt x="153" y="385"/>
                    <a:pt x="164" y="371"/>
                  </a:cubicBezTo>
                  <a:cubicBezTo>
                    <a:pt x="171" y="362"/>
                    <a:pt x="177" y="353"/>
                    <a:pt x="183" y="345"/>
                  </a:cubicBezTo>
                  <a:cubicBezTo>
                    <a:pt x="187" y="340"/>
                    <a:pt x="191" y="335"/>
                    <a:pt x="195" y="331"/>
                  </a:cubicBezTo>
                  <a:cubicBezTo>
                    <a:pt x="196" y="331"/>
                    <a:pt x="197" y="331"/>
                    <a:pt x="198" y="331"/>
                  </a:cubicBezTo>
                  <a:cubicBezTo>
                    <a:pt x="270" y="321"/>
                    <a:pt x="343" y="339"/>
                    <a:pt x="415" y="337"/>
                  </a:cubicBezTo>
                  <a:cubicBezTo>
                    <a:pt x="422" y="337"/>
                    <a:pt x="426" y="332"/>
                    <a:pt x="427" y="326"/>
                  </a:cubicBezTo>
                  <a:cubicBezTo>
                    <a:pt x="429" y="282"/>
                    <a:pt x="419" y="236"/>
                    <a:pt x="432" y="193"/>
                  </a:cubicBezTo>
                  <a:cubicBezTo>
                    <a:pt x="434" y="187"/>
                    <a:pt x="430" y="183"/>
                    <a:pt x="424" y="182"/>
                  </a:cubicBezTo>
                  <a:close/>
                  <a:moveTo>
                    <a:pt x="406" y="201"/>
                  </a:moveTo>
                  <a:cubicBezTo>
                    <a:pt x="403" y="197"/>
                    <a:pt x="399" y="193"/>
                    <a:pt x="395" y="189"/>
                  </a:cubicBezTo>
                  <a:cubicBezTo>
                    <a:pt x="391" y="186"/>
                    <a:pt x="388" y="183"/>
                    <a:pt x="384" y="179"/>
                  </a:cubicBezTo>
                  <a:cubicBezTo>
                    <a:pt x="391" y="180"/>
                    <a:pt x="399" y="180"/>
                    <a:pt x="406" y="180"/>
                  </a:cubicBezTo>
                  <a:cubicBezTo>
                    <a:pt x="407" y="187"/>
                    <a:pt x="407" y="194"/>
                    <a:pt x="406" y="201"/>
                  </a:cubicBezTo>
                  <a:close/>
                  <a:moveTo>
                    <a:pt x="370" y="179"/>
                  </a:moveTo>
                  <a:cubicBezTo>
                    <a:pt x="377" y="184"/>
                    <a:pt x="383" y="190"/>
                    <a:pt x="388" y="196"/>
                  </a:cubicBezTo>
                  <a:cubicBezTo>
                    <a:pt x="393" y="202"/>
                    <a:pt x="398" y="208"/>
                    <a:pt x="403" y="214"/>
                  </a:cubicBezTo>
                  <a:cubicBezTo>
                    <a:pt x="402" y="219"/>
                    <a:pt x="402" y="225"/>
                    <a:pt x="401" y="231"/>
                  </a:cubicBezTo>
                  <a:cubicBezTo>
                    <a:pt x="394" y="224"/>
                    <a:pt x="387" y="217"/>
                    <a:pt x="381" y="211"/>
                  </a:cubicBezTo>
                  <a:cubicBezTo>
                    <a:pt x="370" y="200"/>
                    <a:pt x="359" y="189"/>
                    <a:pt x="348" y="178"/>
                  </a:cubicBezTo>
                  <a:cubicBezTo>
                    <a:pt x="356" y="179"/>
                    <a:pt x="363" y="179"/>
                    <a:pt x="370" y="179"/>
                  </a:cubicBezTo>
                  <a:close/>
                  <a:moveTo>
                    <a:pt x="174" y="21"/>
                  </a:moveTo>
                  <a:cubicBezTo>
                    <a:pt x="175" y="29"/>
                    <a:pt x="174" y="55"/>
                    <a:pt x="174" y="82"/>
                  </a:cubicBezTo>
                  <a:cubicBezTo>
                    <a:pt x="165" y="74"/>
                    <a:pt x="155" y="66"/>
                    <a:pt x="146" y="57"/>
                  </a:cubicBezTo>
                  <a:cubicBezTo>
                    <a:pt x="136" y="47"/>
                    <a:pt x="126" y="36"/>
                    <a:pt x="116" y="26"/>
                  </a:cubicBezTo>
                  <a:cubicBezTo>
                    <a:pt x="134" y="26"/>
                    <a:pt x="156" y="28"/>
                    <a:pt x="174" y="21"/>
                  </a:cubicBezTo>
                  <a:close/>
                  <a:moveTo>
                    <a:pt x="112" y="26"/>
                  </a:moveTo>
                  <a:cubicBezTo>
                    <a:pt x="111" y="27"/>
                    <a:pt x="111" y="28"/>
                    <a:pt x="112" y="29"/>
                  </a:cubicBezTo>
                  <a:cubicBezTo>
                    <a:pt x="132" y="50"/>
                    <a:pt x="150" y="75"/>
                    <a:pt x="174" y="93"/>
                  </a:cubicBezTo>
                  <a:cubicBezTo>
                    <a:pt x="173" y="100"/>
                    <a:pt x="173" y="106"/>
                    <a:pt x="173" y="112"/>
                  </a:cubicBezTo>
                  <a:cubicBezTo>
                    <a:pt x="162" y="102"/>
                    <a:pt x="148" y="93"/>
                    <a:pt x="139" y="85"/>
                  </a:cubicBezTo>
                  <a:cubicBezTo>
                    <a:pt x="117" y="67"/>
                    <a:pt x="99" y="48"/>
                    <a:pt x="82" y="25"/>
                  </a:cubicBezTo>
                  <a:cubicBezTo>
                    <a:pt x="92" y="25"/>
                    <a:pt x="102" y="26"/>
                    <a:pt x="112" y="26"/>
                  </a:cubicBezTo>
                  <a:close/>
                  <a:moveTo>
                    <a:pt x="30" y="305"/>
                  </a:moveTo>
                  <a:cubicBezTo>
                    <a:pt x="29" y="305"/>
                    <a:pt x="29" y="305"/>
                    <a:pt x="28" y="306"/>
                  </a:cubicBezTo>
                  <a:cubicBezTo>
                    <a:pt x="25" y="293"/>
                    <a:pt x="23" y="279"/>
                    <a:pt x="22" y="265"/>
                  </a:cubicBezTo>
                  <a:cubicBezTo>
                    <a:pt x="26" y="277"/>
                    <a:pt x="34" y="287"/>
                    <a:pt x="43" y="297"/>
                  </a:cubicBezTo>
                  <a:cubicBezTo>
                    <a:pt x="44" y="298"/>
                    <a:pt x="47" y="301"/>
                    <a:pt x="49" y="303"/>
                  </a:cubicBezTo>
                  <a:cubicBezTo>
                    <a:pt x="43" y="303"/>
                    <a:pt x="36" y="304"/>
                    <a:pt x="30" y="305"/>
                  </a:cubicBezTo>
                  <a:close/>
                  <a:moveTo>
                    <a:pt x="66" y="302"/>
                  </a:moveTo>
                  <a:cubicBezTo>
                    <a:pt x="61" y="299"/>
                    <a:pt x="56" y="296"/>
                    <a:pt x="52" y="292"/>
                  </a:cubicBezTo>
                  <a:cubicBezTo>
                    <a:pt x="42" y="283"/>
                    <a:pt x="33" y="273"/>
                    <a:pt x="28" y="261"/>
                  </a:cubicBezTo>
                  <a:cubicBezTo>
                    <a:pt x="27" y="258"/>
                    <a:pt x="23" y="258"/>
                    <a:pt x="22" y="260"/>
                  </a:cubicBezTo>
                  <a:cubicBezTo>
                    <a:pt x="21" y="248"/>
                    <a:pt x="21" y="236"/>
                    <a:pt x="22" y="225"/>
                  </a:cubicBezTo>
                  <a:cubicBezTo>
                    <a:pt x="43" y="256"/>
                    <a:pt x="72" y="280"/>
                    <a:pt x="101" y="304"/>
                  </a:cubicBezTo>
                  <a:cubicBezTo>
                    <a:pt x="89" y="303"/>
                    <a:pt x="78" y="302"/>
                    <a:pt x="66" y="302"/>
                  </a:cubicBezTo>
                  <a:close/>
                  <a:moveTo>
                    <a:pt x="123" y="389"/>
                  </a:moveTo>
                  <a:cubicBezTo>
                    <a:pt x="122" y="378"/>
                    <a:pt x="120" y="367"/>
                    <a:pt x="119" y="358"/>
                  </a:cubicBezTo>
                  <a:cubicBezTo>
                    <a:pt x="119" y="356"/>
                    <a:pt x="119" y="354"/>
                    <a:pt x="119" y="352"/>
                  </a:cubicBezTo>
                  <a:cubicBezTo>
                    <a:pt x="122" y="355"/>
                    <a:pt x="125" y="359"/>
                    <a:pt x="128" y="362"/>
                  </a:cubicBezTo>
                  <a:cubicBezTo>
                    <a:pt x="130" y="365"/>
                    <a:pt x="134" y="370"/>
                    <a:pt x="138" y="373"/>
                  </a:cubicBezTo>
                  <a:cubicBezTo>
                    <a:pt x="133" y="379"/>
                    <a:pt x="128" y="384"/>
                    <a:pt x="123" y="389"/>
                  </a:cubicBezTo>
                  <a:close/>
                  <a:moveTo>
                    <a:pt x="144" y="366"/>
                  </a:moveTo>
                  <a:cubicBezTo>
                    <a:pt x="141" y="363"/>
                    <a:pt x="138" y="361"/>
                    <a:pt x="135" y="358"/>
                  </a:cubicBezTo>
                  <a:cubicBezTo>
                    <a:pt x="129" y="353"/>
                    <a:pt x="123" y="346"/>
                    <a:pt x="119" y="339"/>
                  </a:cubicBezTo>
                  <a:cubicBezTo>
                    <a:pt x="119" y="335"/>
                    <a:pt x="118" y="332"/>
                    <a:pt x="118" y="328"/>
                  </a:cubicBezTo>
                  <a:cubicBezTo>
                    <a:pt x="118" y="324"/>
                    <a:pt x="117" y="320"/>
                    <a:pt x="116" y="317"/>
                  </a:cubicBezTo>
                  <a:cubicBezTo>
                    <a:pt x="130" y="328"/>
                    <a:pt x="142" y="339"/>
                    <a:pt x="155" y="351"/>
                  </a:cubicBezTo>
                  <a:cubicBezTo>
                    <a:pt x="151" y="356"/>
                    <a:pt x="148" y="361"/>
                    <a:pt x="144" y="366"/>
                  </a:cubicBezTo>
                  <a:close/>
                  <a:moveTo>
                    <a:pt x="161" y="340"/>
                  </a:moveTo>
                  <a:cubicBezTo>
                    <a:pt x="116" y="297"/>
                    <a:pt x="58" y="265"/>
                    <a:pt x="22" y="213"/>
                  </a:cubicBezTo>
                  <a:cubicBezTo>
                    <a:pt x="23" y="199"/>
                    <a:pt x="23" y="187"/>
                    <a:pt x="24" y="175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41" y="199"/>
                    <a:pt x="62" y="221"/>
                    <a:pt x="83" y="242"/>
                  </a:cubicBezTo>
                  <a:cubicBezTo>
                    <a:pt x="111" y="270"/>
                    <a:pt x="139" y="302"/>
                    <a:pt x="170" y="326"/>
                  </a:cubicBezTo>
                  <a:cubicBezTo>
                    <a:pt x="170" y="326"/>
                    <a:pt x="170" y="326"/>
                    <a:pt x="170" y="326"/>
                  </a:cubicBezTo>
                  <a:cubicBezTo>
                    <a:pt x="167" y="331"/>
                    <a:pt x="164" y="336"/>
                    <a:pt x="161" y="340"/>
                  </a:cubicBezTo>
                  <a:close/>
                  <a:moveTo>
                    <a:pt x="198" y="313"/>
                  </a:moveTo>
                  <a:cubicBezTo>
                    <a:pt x="196" y="310"/>
                    <a:pt x="193" y="309"/>
                    <a:pt x="189" y="310"/>
                  </a:cubicBezTo>
                  <a:cubicBezTo>
                    <a:pt x="185" y="312"/>
                    <a:pt x="181" y="315"/>
                    <a:pt x="178" y="318"/>
                  </a:cubicBezTo>
                  <a:cubicBezTo>
                    <a:pt x="159" y="292"/>
                    <a:pt x="131" y="271"/>
                    <a:pt x="107" y="249"/>
                  </a:cubicBezTo>
                  <a:cubicBezTo>
                    <a:pt x="78" y="222"/>
                    <a:pt x="49" y="194"/>
                    <a:pt x="24" y="162"/>
                  </a:cubicBezTo>
                  <a:cubicBezTo>
                    <a:pt x="25" y="151"/>
                    <a:pt x="25" y="141"/>
                    <a:pt x="26" y="130"/>
                  </a:cubicBezTo>
                  <a:cubicBezTo>
                    <a:pt x="52" y="163"/>
                    <a:pt x="83" y="193"/>
                    <a:pt x="114" y="222"/>
                  </a:cubicBezTo>
                  <a:cubicBezTo>
                    <a:pt x="146" y="251"/>
                    <a:pt x="178" y="285"/>
                    <a:pt x="213" y="311"/>
                  </a:cubicBezTo>
                  <a:cubicBezTo>
                    <a:pt x="208" y="311"/>
                    <a:pt x="203" y="312"/>
                    <a:pt x="198" y="313"/>
                  </a:cubicBezTo>
                  <a:close/>
                  <a:moveTo>
                    <a:pt x="229" y="309"/>
                  </a:moveTo>
                  <a:cubicBezTo>
                    <a:pt x="228" y="309"/>
                    <a:pt x="228" y="309"/>
                    <a:pt x="228" y="309"/>
                  </a:cubicBezTo>
                  <a:cubicBezTo>
                    <a:pt x="203" y="275"/>
                    <a:pt x="164" y="250"/>
                    <a:pt x="131" y="223"/>
                  </a:cubicBezTo>
                  <a:cubicBezTo>
                    <a:pt x="94" y="192"/>
                    <a:pt x="57" y="160"/>
                    <a:pt x="26" y="123"/>
                  </a:cubicBezTo>
                  <a:cubicBezTo>
                    <a:pt x="27" y="108"/>
                    <a:pt x="29" y="94"/>
                    <a:pt x="30" y="80"/>
                  </a:cubicBezTo>
                  <a:cubicBezTo>
                    <a:pt x="30" y="79"/>
                    <a:pt x="30" y="78"/>
                    <a:pt x="30" y="76"/>
                  </a:cubicBezTo>
                  <a:cubicBezTo>
                    <a:pt x="67" y="121"/>
                    <a:pt x="113" y="159"/>
                    <a:pt x="157" y="198"/>
                  </a:cubicBezTo>
                  <a:cubicBezTo>
                    <a:pt x="195" y="233"/>
                    <a:pt x="228" y="270"/>
                    <a:pt x="263" y="308"/>
                  </a:cubicBezTo>
                  <a:cubicBezTo>
                    <a:pt x="251" y="308"/>
                    <a:pt x="240" y="308"/>
                    <a:pt x="229" y="309"/>
                  </a:cubicBezTo>
                  <a:close/>
                  <a:moveTo>
                    <a:pt x="278" y="309"/>
                  </a:moveTo>
                  <a:cubicBezTo>
                    <a:pt x="259" y="264"/>
                    <a:pt x="210" y="229"/>
                    <a:pt x="174" y="199"/>
                  </a:cubicBezTo>
                  <a:cubicBezTo>
                    <a:pt x="126" y="157"/>
                    <a:pt x="78" y="117"/>
                    <a:pt x="34" y="72"/>
                  </a:cubicBezTo>
                  <a:cubicBezTo>
                    <a:pt x="33" y="71"/>
                    <a:pt x="32" y="71"/>
                    <a:pt x="31" y="71"/>
                  </a:cubicBezTo>
                  <a:cubicBezTo>
                    <a:pt x="34" y="55"/>
                    <a:pt x="39" y="38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51" y="23"/>
                    <a:pt x="63" y="24"/>
                    <a:pt x="75" y="25"/>
                  </a:cubicBezTo>
                  <a:cubicBezTo>
                    <a:pt x="81" y="48"/>
                    <a:pt x="105" y="68"/>
                    <a:pt x="122" y="83"/>
                  </a:cubicBezTo>
                  <a:cubicBezTo>
                    <a:pt x="133" y="94"/>
                    <a:pt x="144" y="104"/>
                    <a:pt x="156" y="114"/>
                  </a:cubicBezTo>
                  <a:cubicBezTo>
                    <a:pt x="162" y="119"/>
                    <a:pt x="167" y="126"/>
                    <a:pt x="173" y="132"/>
                  </a:cubicBezTo>
                  <a:cubicBezTo>
                    <a:pt x="173" y="146"/>
                    <a:pt x="174" y="158"/>
                    <a:pt x="174" y="162"/>
                  </a:cubicBezTo>
                  <a:cubicBezTo>
                    <a:pt x="175" y="163"/>
                    <a:pt x="175" y="164"/>
                    <a:pt x="176" y="165"/>
                  </a:cubicBezTo>
                  <a:cubicBezTo>
                    <a:pt x="132" y="122"/>
                    <a:pt x="91" y="71"/>
                    <a:pt x="43" y="34"/>
                  </a:cubicBezTo>
                  <a:cubicBezTo>
                    <a:pt x="42" y="33"/>
                    <a:pt x="41" y="34"/>
                    <a:pt x="41" y="35"/>
                  </a:cubicBezTo>
                  <a:cubicBezTo>
                    <a:pt x="69" y="87"/>
                    <a:pt x="125" y="132"/>
                    <a:pt x="167" y="173"/>
                  </a:cubicBezTo>
                  <a:cubicBezTo>
                    <a:pt x="211" y="218"/>
                    <a:pt x="256" y="269"/>
                    <a:pt x="305" y="310"/>
                  </a:cubicBezTo>
                  <a:cubicBezTo>
                    <a:pt x="296" y="309"/>
                    <a:pt x="287" y="309"/>
                    <a:pt x="278" y="309"/>
                  </a:cubicBezTo>
                  <a:close/>
                  <a:moveTo>
                    <a:pt x="323" y="311"/>
                  </a:moveTo>
                  <a:cubicBezTo>
                    <a:pt x="285" y="260"/>
                    <a:pt x="230" y="217"/>
                    <a:pt x="185" y="174"/>
                  </a:cubicBezTo>
                  <a:cubicBezTo>
                    <a:pt x="184" y="174"/>
                    <a:pt x="184" y="173"/>
                    <a:pt x="183" y="173"/>
                  </a:cubicBezTo>
                  <a:cubicBezTo>
                    <a:pt x="184" y="173"/>
                    <a:pt x="184" y="173"/>
                    <a:pt x="185" y="173"/>
                  </a:cubicBezTo>
                  <a:cubicBezTo>
                    <a:pt x="198" y="173"/>
                    <a:pt x="212" y="173"/>
                    <a:pt x="226" y="174"/>
                  </a:cubicBezTo>
                  <a:cubicBezTo>
                    <a:pt x="266" y="219"/>
                    <a:pt x="310" y="260"/>
                    <a:pt x="343" y="312"/>
                  </a:cubicBezTo>
                  <a:cubicBezTo>
                    <a:pt x="336" y="312"/>
                    <a:pt x="330" y="311"/>
                    <a:pt x="323" y="311"/>
                  </a:cubicBezTo>
                  <a:close/>
                  <a:moveTo>
                    <a:pt x="356" y="313"/>
                  </a:moveTo>
                  <a:cubicBezTo>
                    <a:pt x="334" y="257"/>
                    <a:pt x="282" y="215"/>
                    <a:pt x="237" y="174"/>
                  </a:cubicBezTo>
                  <a:cubicBezTo>
                    <a:pt x="248" y="174"/>
                    <a:pt x="260" y="175"/>
                    <a:pt x="271" y="175"/>
                  </a:cubicBezTo>
                  <a:cubicBezTo>
                    <a:pt x="312" y="220"/>
                    <a:pt x="352" y="263"/>
                    <a:pt x="384" y="314"/>
                  </a:cubicBezTo>
                  <a:cubicBezTo>
                    <a:pt x="375" y="314"/>
                    <a:pt x="366" y="314"/>
                    <a:pt x="356" y="313"/>
                  </a:cubicBezTo>
                  <a:close/>
                  <a:moveTo>
                    <a:pt x="399" y="315"/>
                  </a:moveTo>
                  <a:cubicBezTo>
                    <a:pt x="369" y="262"/>
                    <a:pt x="325" y="217"/>
                    <a:pt x="281" y="176"/>
                  </a:cubicBezTo>
                  <a:cubicBezTo>
                    <a:pt x="288" y="176"/>
                    <a:pt x="295" y="176"/>
                    <a:pt x="302" y="177"/>
                  </a:cubicBezTo>
                  <a:cubicBezTo>
                    <a:pt x="302" y="177"/>
                    <a:pt x="302" y="178"/>
                    <a:pt x="303" y="179"/>
                  </a:cubicBezTo>
                  <a:cubicBezTo>
                    <a:pt x="324" y="198"/>
                    <a:pt x="342" y="218"/>
                    <a:pt x="358" y="241"/>
                  </a:cubicBezTo>
                  <a:cubicBezTo>
                    <a:pt x="370" y="257"/>
                    <a:pt x="379" y="281"/>
                    <a:pt x="395" y="293"/>
                  </a:cubicBezTo>
                  <a:cubicBezTo>
                    <a:pt x="398" y="296"/>
                    <a:pt x="403" y="294"/>
                    <a:pt x="402" y="289"/>
                  </a:cubicBezTo>
                  <a:cubicBezTo>
                    <a:pt x="399" y="269"/>
                    <a:pt x="378" y="250"/>
                    <a:pt x="366" y="234"/>
                  </a:cubicBezTo>
                  <a:cubicBezTo>
                    <a:pt x="350" y="213"/>
                    <a:pt x="332" y="193"/>
                    <a:pt x="311" y="177"/>
                  </a:cubicBezTo>
                  <a:cubicBezTo>
                    <a:pt x="319" y="177"/>
                    <a:pt x="328" y="178"/>
                    <a:pt x="336" y="178"/>
                  </a:cubicBezTo>
                  <a:cubicBezTo>
                    <a:pt x="348" y="190"/>
                    <a:pt x="359" y="203"/>
                    <a:pt x="370" y="215"/>
                  </a:cubicBezTo>
                  <a:cubicBezTo>
                    <a:pt x="380" y="226"/>
                    <a:pt x="389" y="239"/>
                    <a:pt x="401" y="249"/>
                  </a:cubicBezTo>
                  <a:cubicBezTo>
                    <a:pt x="401" y="272"/>
                    <a:pt x="404" y="295"/>
                    <a:pt x="405" y="315"/>
                  </a:cubicBezTo>
                  <a:cubicBezTo>
                    <a:pt x="403" y="315"/>
                    <a:pt x="401" y="315"/>
                    <a:pt x="399" y="315"/>
                  </a:cubicBezTo>
                  <a:close/>
                  <a:moveTo>
                    <a:pt x="399" y="315"/>
                  </a:moveTo>
                  <a:cubicBezTo>
                    <a:pt x="399" y="315"/>
                    <a:pt x="399" y="315"/>
                    <a:pt x="399" y="3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reeform 17"/>
          <p:cNvSpPr>
            <a:spLocks noEditPoints="1"/>
          </p:cNvSpPr>
          <p:nvPr/>
        </p:nvSpPr>
        <p:spPr bwMode="auto">
          <a:xfrm>
            <a:off x="8875779" y="1872169"/>
            <a:ext cx="450125" cy="450125"/>
          </a:xfrm>
          <a:custGeom>
            <a:avLst/>
            <a:gdLst>
              <a:gd name="T0" fmla="*/ 775 w 1636"/>
              <a:gd name="T1" fmla="*/ 842 h 1636"/>
              <a:gd name="T2" fmla="*/ 1183 w 1636"/>
              <a:gd name="T3" fmla="*/ 1550 h 1636"/>
              <a:gd name="T4" fmla="*/ 819 w 1636"/>
              <a:gd name="T5" fmla="*/ 1636 h 1636"/>
              <a:gd name="T6" fmla="*/ 0 w 1636"/>
              <a:gd name="T7" fmla="*/ 817 h 1636"/>
              <a:gd name="T8" fmla="*/ 768 w 1636"/>
              <a:gd name="T9" fmla="*/ 0 h 1636"/>
              <a:gd name="T10" fmla="*/ 768 w 1636"/>
              <a:gd name="T11" fmla="*/ 817 h 1636"/>
              <a:gd name="T12" fmla="*/ 775 w 1636"/>
              <a:gd name="T13" fmla="*/ 842 h 1636"/>
              <a:gd name="T14" fmla="*/ 1636 w 1636"/>
              <a:gd name="T15" fmla="*/ 765 h 1636"/>
              <a:gd name="T16" fmla="*/ 870 w 1636"/>
              <a:gd name="T17" fmla="*/ 765 h 1636"/>
              <a:gd name="T18" fmla="*/ 870 w 1636"/>
              <a:gd name="T19" fmla="*/ 0 h 1636"/>
              <a:gd name="T20" fmla="*/ 1636 w 1636"/>
              <a:gd name="T21" fmla="*/ 765 h 1636"/>
              <a:gd name="T22" fmla="*/ 973 w 1636"/>
              <a:gd name="T23" fmla="*/ 663 h 1636"/>
              <a:gd name="T24" fmla="*/ 1518 w 1636"/>
              <a:gd name="T25" fmla="*/ 663 h 1636"/>
              <a:gd name="T26" fmla="*/ 973 w 1636"/>
              <a:gd name="T27" fmla="*/ 117 h 1636"/>
              <a:gd name="T28" fmla="*/ 973 w 1636"/>
              <a:gd name="T29" fmla="*/ 663 h 1636"/>
              <a:gd name="T30" fmla="*/ 1272 w 1636"/>
              <a:gd name="T31" fmla="*/ 1499 h 1636"/>
              <a:gd name="T32" fmla="*/ 1636 w 1636"/>
              <a:gd name="T33" fmla="*/ 868 h 1636"/>
              <a:gd name="T34" fmla="*/ 908 w 1636"/>
              <a:gd name="T35" fmla="*/ 868 h 1636"/>
              <a:gd name="T36" fmla="*/ 1272 w 1636"/>
              <a:gd name="T37" fmla="*/ 1499 h 1636"/>
              <a:gd name="T38" fmla="*/ 1272 w 1636"/>
              <a:gd name="T39" fmla="*/ 1499 h 1636"/>
              <a:gd name="T40" fmla="*/ 1272 w 1636"/>
              <a:gd name="T41" fmla="*/ 1499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6" h="1636">
                <a:moveTo>
                  <a:pt x="775" y="842"/>
                </a:moveTo>
                <a:cubicBezTo>
                  <a:pt x="1183" y="1550"/>
                  <a:pt x="1183" y="1550"/>
                  <a:pt x="1183" y="1550"/>
                </a:cubicBezTo>
                <a:cubicBezTo>
                  <a:pt x="1074" y="1604"/>
                  <a:pt x="950" y="1636"/>
                  <a:pt x="819" y="1636"/>
                </a:cubicBezTo>
                <a:cubicBezTo>
                  <a:pt x="367" y="1636"/>
                  <a:pt x="0" y="1269"/>
                  <a:pt x="0" y="817"/>
                </a:cubicBezTo>
                <a:cubicBezTo>
                  <a:pt x="0" y="381"/>
                  <a:pt x="339" y="27"/>
                  <a:pt x="768" y="0"/>
                </a:cubicBezTo>
                <a:cubicBezTo>
                  <a:pt x="768" y="817"/>
                  <a:pt x="768" y="817"/>
                  <a:pt x="768" y="817"/>
                </a:cubicBezTo>
                <a:cubicBezTo>
                  <a:pt x="768" y="825"/>
                  <a:pt x="770" y="834"/>
                  <a:pt x="775" y="842"/>
                </a:cubicBezTo>
                <a:close/>
                <a:moveTo>
                  <a:pt x="1636" y="765"/>
                </a:moveTo>
                <a:cubicBezTo>
                  <a:pt x="870" y="765"/>
                  <a:pt x="870" y="765"/>
                  <a:pt x="870" y="765"/>
                </a:cubicBezTo>
                <a:cubicBezTo>
                  <a:pt x="870" y="0"/>
                  <a:pt x="870" y="0"/>
                  <a:pt x="870" y="0"/>
                </a:cubicBezTo>
                <a:cubicBezTo>
                  <a:pt x="1282" y="25"/>
                  <a:pt x="1610" y="354"/>
                  <a:pt x="1636" y="765"/>
                </a:cubicBezTo>
                <a:close/>
                <a:moveTo>
                  <a:pt x="973" y="663"/>
                </a:moveTo>
                <a:cubicBezTo>
                  <a:pt x="1518" y="663"/>
                  <a:pt x="1518" y="663"/>
                  <a:pt x="1518" y="663"/>
                </a:cubicBezTo>
                <a:cubicBezTo>
                  <a:pt x="1459" y="391"/>
                  <a:pt x="1245" y="177"/>
                  <a:pt x="973" y="117"/>
                </a:cubicBezTo>
                <a:lnTo>
                  <a:pt x="973" y="663"/>
                </a:lnTo>
                <a:close/>
                <a:moveTo>
                  <a:pt x="1272" y="1499"/>
                </a:moveTo>
                <a:cubicBezTo>
                  <a:pt x="1480" y="1361"/>
                  <a:pt x="1620" y="1131"/>
                  <a:pt x="1636" y="868"/>
                </a:cubicBezTo>
                <a:cubicBezTo>
                  <a:pt x="908" y="868"/>
                  <a:pt x="908" y="868"/>
                  <a:pt x="908" y="868"/>
                </a:cubicBezTo>
                <a:lnTo>
                  <a:pt x="1272" y="1499"/>
                </a:lnTo>
                <a:close/>
                <a:moveTo>
                  <a:pt x="1272" y="1499"/>
                </a:moveTo>
                <a:cubicBezTo>
                  <a:pt x="1272" y="1499"/>
                  <a:pt x="1272" y="1499"/>
                  <a:pt x="1272" y="14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7"/>
          <p:cNvSpPr>
            <a:spLocks noEditPoints="1"/>
          </p:cNvSpPr>
          <p:nvPr/>
        </p:nvSpPr>
        <p:spPr bwMode="auto">
          <a:xfrm>
            <a:off x="8920015" y="2953679"/>
            <a:ext cx="357818" cy="425749"/>
          </a:xfrm>
          <a:custGeom>
            <a:avLst/>
            <a:gdLst>
              <a:gd name="T0" fmla="*/ 48 w 66"/>
              <a:gd name="T1" fmla="*/ 71 h 78"/>
              <a:gd name="T2" fmla="*/ 50 w 66"/>
              <a:gd name="T3" fmla="*/ 52 h 78"/>
              <a:gd name="T4" fmla="*/ 48 w 66"/>
              <a:gd name="T5" fmla="*/ 49 h 78"/>
              <a:gd name="T6" fmla="*/ 34 w 66"/>
              <a:gd name="T7" fmla="*/ 39 h 78"/>
              <a:gd name="T8" fmla="*/ 39 w 66"/>
              <a:gd name="T9" fmla="*/ 35 h 78"/>
              <a:gd name="T10" fmla="*/ 42 w 66"/>
              <a:gd name="T11" fmla="*/ 33 h 78"/>
              <a:gd name="T12" fmla="*/ 65 w 66"/>
              <a:gd name="T13" fmla="*/ 2 h 78"/>
              <a:gd name="T14" fmla="*/ 54 w 66"/>
              <a:gd name="T15" fmla="*/ 0 h 78"/>
              <a:gd name="T16" fmla="*/ 54 w 66"/>
              <a:gd name="T17" fmla="*/ 5 h 78"/>
              <a:gd name="T18" fmla="*/ 49 w 66"/>
              <a:gd name="T19" fmla="*/ 8 h 78"/>
              <a:gd name="T20" fmla="*/ 51 w 66"/>
              <a:gd name="T21" fmla="*/ 6 h 78"/>
              <a:gd name="T22" fmla="*/ 33 w 66"/>
              <a:gd name="T23" fmla="*/ 3 h 78"/>
              <a:gd name="T24" fmla="*/ 14 w 66"/>
              <a:gd name="T25" fmla="*/ 3 h 78"/>
              <a:gd name="T26" fmla="*/ 17 w 66"/>
              <a:gd name="T27" fmla="*/ 6 h 78"/>
              <a:gd name="T28" fmla="*/ 17 w 66"/>
              <a:gd name="T29" fmla="*/ 8 h 78"/>
              <a:gd name="T30" fmla="*/ 11 w 66"/>
              <a:gd name="T31" fmla="*/ 2 h 78"/>
              <a:gd name="T32" fmla="*/ 1 w 66"/>
              <a:gd name="T33" fmla="*/ 0 h 78"/>
              <a:gd name="T34" fmla="*/ 9 w 66"/>
              <a:gd name="T35" fmla="*/ 28 h 78"/>
              <a:gd name="T36" fmla="*/ 23 w 66"/>
              <a:gd name="T37" fmla="*/ 33 h 78"/>
              <a:gd name="T38" fmla="*/ 27 w 66"/>
              <a:gd name="T39" fmla="*/ 33 h 78"/>
              <a:gd name="T40" fmla="*/ 18 w 66"/>
              <a:gd name="T41" fmla="*/ 47 h 78"/>
              <a:gd name="T42" fmla="*/ 16 w 66"/>
              <a:gd name="T43" fmla="*/ 49 h 78"/>
              <a:gd name="T44" fmla="*/ 18 w 66"/>
              <a:gd name="T45" fmla="*/ 52 h 78"/>
              <a:gd name="T46" fmla="*/ 16 w 66"/>
              <a:gd name="T47" fmla="*/ 71 h 78"/>
              <a:gd name="T48" fmla="*/ 15 w 66"/>
              <a:gd name="T49" fmla="*/ 74 h 78"/>
              <a:gd name="T50" fmla="*/ 33 w 66"/>
              <a:gd name="T51" fmla="*/ 78 h 78"/>
              <a:gd name="T52" fmla="*/ 51 w 66"/>
              <a:gd name="T53" fmla="*/ 78 h 78"/>
              <a:gd name="T54" fmla="*/ 50 w 66"/>
              <a:gd name="T55" fmla="*/ 74 h 78"/>
              <a:gd name="T56" fmla="*/ 48 w 66"/>
              <a:gd name="T57" fmla="*/ 13 h 78"/>
              <a:gd name="T58" fmla="*/ 51 w 66"/>
              <a:gd name="T59" fmla="*/ 11 h 78"/>
              <a:gd name="T60" fmla="*/ 58 w 66"/>
              <a:gd name="T61" fmla="*/ 4 h 78"/>
              <a:gd name="T62" fmla="*/ 54 w 66"/>
              <a:gd name="T63" fmla="*/ 25 h 78"/>
              <a:gd name="T64" fmla="*/ 48 w 66"/>
              <a:gd name="T65" fmla="*/ 13 h 78"/>
              <a:gd name="T66" fmla="*/ 5 w 66"/>
              <a:gd name="T67" fmla="*/ 4 h 78"/>
              <a:gd name="T68" fmla="*/ 9 w 66"/>
              <a:gd name="T69" fmla="*/ 7 h 78"/>
              <a:gd name="T70" fmla="*/ 15 w 66"/>
              <a:gd name="T71" fmla="*/ 13 h 78"/>
              <a:gd name="T72" fmla="*/ 24 w 66"/>
              <a:gd name="T73" fmla="*/ 29 h 78"/>
              <a:gd name="T74" fmla="*/ 45 w 66"/>
              <a:gd name="T75" fmla="*/ 71 h 78"/>
              <a:gd name="T76" fmla="*/ 33 w 66"/>
              <a:gd name="T77" fmla="*/ 71 h 78"/>
              <a:gd name="T78" fmla="*/ 20 w 66"/>
              <a:gd name="T79" fmla="*/ 53 h 78"/>
              <a:gd name="T80" fmla="*/ 33 w 66"/>
              <a:gd name="T81" fmla="*/ 53 h 78"/>
              <a:gd name="T82" fmla="*/ 45 w 66"/>
              <a:gd name="T83" fmla="*/ 71 h 78"/>
              <a:gd name="T84" fmla="*/ 45 w 66"/>
              <a:gd name="T85" fmla="*/ 7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78">
                <a:moveTo>
                  <a:pt x="50" y="71"/>
                </a:moveTo>
                <a:cubicBezTo>
                  <a:pt x="48" y="71"/>
                  <a:pt x="48" y="71"/>
                  <a:pt x="48" y="71"/>
                </a:cubicBezTo>
                <a:cubicBezTo>
                  <a:pt x="48" y="52"/>
                  <a:pt x="48" y="52"/>
                  <a:pt x="48" y="52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49"/>
                  <a:pt x="50" y="49"/>
                  <a:pt x="50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34" y="45"/>
                  <a:pt x="34" y="39"/>
                </a:cubicBezTo>
                <a:cubicBezTo>
                  <a:pt x="34" y="38"/>
                  <a:pt x="36" y="36"/>
                  <a:pt x="38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8" y="33"/>
                  <a:pt x="53" y="31"/>
                  <a:pt x="57" y="28"/>
                </a:cubicBezTo>
                <a:cubicBezTo>
                  <a:pt x="66" y="19"/>
                  <a:pt x="65" y="2"/>
                  <a:pt x="65" y="2"/>
                </a:cubicBezTo>
                <a:cubicBezTo>
                  <a:pt x="65" y="0"/>
                  <a:pt x="65" y="0"/>
                  <a:pt x="6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3"/>
                  <a:pt x="55" y="4"/>
                  <a:pt x="54" y="5"/>
                </a:cubicBezTo>
                <a:cubicBezTo>
                  <a:pt x="53" y="7"/>
                  <a:pt x="50" y="8"/>
                  <a:pt x="49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7"/>
                  <a:pt x="49" y="7"/>
                  <a:pt x="49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3"/>
                  <a:pt x="51" y="3"/>
                  <a:pt x="51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6"/>
                  <a:pt x="14" y="6"/>
                  <a:pt x="14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7"/>
                  <a:pt x="17" y="7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8"/>
                  <a:pt x="13" y="7"/>
                  <a:pt x="12" y="5"/>
                </a:cubicBezTo>
                <a:cubicBezTo>
                  <a:pt x="11" y="4"/>
                  <a:pt x="11" y="3"/>
                  <a:pt x="11" y="2"/>
                </a:cubicBezTo>
                <a:cubicBezTo>
                  <a:pt x="12" y="0"/>
                  <a:pt x="12" y="0"/>
                  <a:pt x="1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9"/>
                  <a:pt x="9" y="28"/>
                </a:cubicBezTo>
                <a:cubicBezTo>
                  <a:pt x="13" y="31"/>
                  <a:pt x="18" y="33"/>
                  <a:pt x="24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3"/>
                  <a:pt x="27" y="33"/>
                  <a:pt x="27" y="33"/>
                </a:cubicBezTo>
                <a:cubicBezTo>
                  <a:pt x="30" y="36"/>
                  <a:pt x="31" y="38"/>
                  <a:pt x="31" y="39"/>
                </a:cubicBezTo>
                <a:cubicBezTo>
                  <a:pt x="31" y="45"/>
                  <a:pt x="18" y="47"/>
                  <a:pt x="18" y="47"/>
                </a:cubicBezTo>
                <a:cubicBezTo>
                  <a:pt x="18" y="49"/>
                  <a:pt x="18" y="49"/>
                  <a:pt x="18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2"/>
                  <a:pt x="16" y="52"/>
                  <a:pt x="16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71"/>
                  <a:pt x="18" y="71"/>
                  <a:pt x="18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78"/>
                  <a:pt x="15" y="78"/>
                  <a:pt x="15" y="78"/>
                </a:cubicBezTo>
                <a:cubicBezTo>
                  <a:pt x="33" y="78"/>
                  <a:pt x="33" y="78"/>
                  <a:pt x="33" y="78"/>
                </a:cubicBezTo>
                <a:cubicBezTo>
                  <a:pt x="33" y="78"/>
                  <a:pt x="33" y="78"/>
                  <a:pt x="33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4"/>
                  <a:pt x="50" y="74"/>
                </a:cubicBezTo>
                <a:lnTo>
                  <a:pt x="50" y="71"/>
                </a:lnTo>
                <a:close/>
                <a:moveTo>
                  <a:pt x="48" y="13"/>
                </a:moveTo>
                <a:cubicBezTo>
                  <a:pt x="51" y="13"/>
                  <a:pt x="51" y="13"/>
                  <a:pt x="51" y="13"/>
                </a:cubicBezTo>
                <a:cubicBezTo>
                  <a:pt x="51" y="11"/>
                  <a:pt x="51" y="11"/>
                  <a:pt x="51" y="11"/>
                </a:cubicBezTo>
                <a:cubicBezTo>
                  <a:pt x="53" y="11"/>
                  <a:pt x="56" y="9"/>
                  <a:pt x="57" y="7"/>
                </a:cubicBezTo>
                <a:cubicBezTo>
                  <a:pt x="58" y="6"/>
                  <a:pt x="58" y="5"/>
                  <a:pt x="58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8"/>
                  <a:pt x="60" y="19"/>
                  <a:pt x="54" y="25"/>
                </a:cubicBezTo>
                <a:cubicBezTo>
                  <a:pt x="51" y="28"/>
                  <a:pt x="47" y="29"/>
                  <a:pt x="42" y="29"/>
                </a:cubicBezTo>
                <a:cubicBezTo>
                  <a:pt x="44" y="25"/>
                  <a:pt x="47" y="20"/>
                  <a:pt x="48" y="13"/>
                </a:cubicBezTo>
                <a:close/>
                <a:moveTo>
                  <a:pt x="12" y="25"/>
                </a:moveTo>
                <a:cubicBezTo>
                  <a:pt x="5" y="19"/>
                  <a:pt x="5" y="8"/>
                  <a:pt x="5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5"/>
                  <a:pt x="8" y="6"/>
                  <a:pt x="9" y="7"/>
                </a:cubicBezTo>
                <a:cubicBezTo>
                  <a:pt x="10" y="9"/>
                  <a:pt x="13" y="11"/>
                  <a:pt x="15" y="11"/>
                </a:cubicBezTo>
                <a:cubicBezTo>
                  <a:pt x="15" y="13"/>
                  <a:pt x="15" y="13"/>
                  <a:pt x="15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8" y="20"/>
                  <a:pt x="21" y="25"/>
                  <a:pt x="24" y="29"/>
                </a:cubicBezTo>
                <a:cubicBezTo>
                  <a:pt x="19" y="29"/>
                  <a:pt x="15" y="28"/>
                  <a:pt x="12" y="25"/>
                </a:cubicBezTo>
                <a:close/>
                <a:moveTo>
                  <a:pt x="45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53"/>
                  <a:pt x="20" y="53"/>
                  <a:pt x="20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45" y="53"/>
                  <a:pt x="45" y="53"/>
                  <a:pt x="45" y="53"/>
                </a:cubicBezTo>
                <a:lnTo>
                  <a:pt x="45" y="71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5" y="7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939043" y="1702988"/>
            <a:ext cx="3731139" cy="3662560"/>
            <a:chOff x="939043" y="1702988"/>
            <a:chExt cx="3731139" cy="3662560"/>
          </a:xfrm>
        </p:grpSpPr>
        <p:grpSp>
          <p:nvGrpSpPr>
            <p:cNvPr id="81" name="Group 80"/>
            <p:cNvGrpSpPr/>
            <p:nvPr/>
          </p:nvGrpSpPr>
          <p:grpSpPr>
            <a:xfrm>
              <a:off x="940370" y="3590886"/>
              <a:ext cx="3729812" cy="1774662"/>
              <a:chOff x="2414365" y="4676655"/>
              <a:chExt cx="3729812" cy="1774662"/>
            </a:xfrm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99" name="Parallelogram 98"/>
              <p:cNvSpPr/>
              <p:nvPr/>
            </p:nvSpPr>
            <p:spPr>
              <a:xfrm rot="9860924" flipH="1">
                <a:off x="2523646" y="4676655"/>
                <a:ext cx="3513905" cy="1286357"/>
              </a:xfrm>
              <a:prstGeom prst="parallelogram">
                <a:avLst>
                  <a:gd name="adj" fmla="val 79629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Parallelogram 99"/>
              <p:cNvSpPr/>
              <p:nvPr/>
            </p:nvSpPr>
            <p:spPr>
              <a:xfrm rot="16200000">
                <a:off x="2444723" y="5140938"/>
                <a:ext cx="1280021" cy="1340737"/>
              </a:xfrm>
              <a:prstGeom prst="parallelogram">
                <a:avLst>
                  <a:gd name="adj" fmla="val 74829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/>
              <p:cNvSpPr/>
              <p:nvPr/>
            </p:nvSpPr>
            <p:spPr>
              <a:xfrm rot="5400000" flipH="1">
                <a:off x="4454847" y="4761743"/>
                <a:ext cx="989585" cy="2389075"/>
              </a:xfrm>
              <a:prstGeom prst="parallelogram">
                <a:avLst>
                  <a:gd name="adj" fmla="val 6770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939043" y="2961586"/>
              <a:ext cx="3729812" cy="1774662"/>
              <a:chOff x="1353267" y="4484543"/>
              <a:chExt cx="3729812" cy="1774662"/>
            </a:xfrm>
            <a:effectLst>
              <a:outerShdw blurRad="50800" dist="762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96" name="Parallelogram 95"/>
              <p:cNvSpPr/>
              <p:nvPr/>
            </p:nvSpPr>
            <p:spPr>
              <a:xfrm rot="9860924" flipH="1">
                <a:off x="1462548" y="4484543"/>
                <a:ext cx="3513905" cy="1286357"/>
              </a:xfrm>
              <a:prstGeom prst="parallelogram">
                <a:avLst>
                  <a:gd name="adj" fmla="val 7962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Parallelogram 96"/>
              <p:cNvSpPr/>
              <p:nvPr/>
            </p:nvSpPr>
            <p:spPr>
              <a:xfrm rot="16200000">
                <a:off x="1383625" y="4948826"/>
                <a:ext cx="1280021" cy="1340737"/>
              </a:xfrm>
              <a:prstGeom prst="parallelogram">
                <a:avLst>
                  <a:gd name="adj" fmla="val 74829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arallelogram 97"/>
              <p:cNvSpPr/>
              <p:nvPr/>
            </p:nvSpPr>
            <p:spPr>
              <a:xfrm rot="5400000" flipH="1">
                <a:off x="3393749" y="4569631"/>
                <a:ext cx="989585" cy="2389075"/>
              </a:xfrm>
              <a:prstGeom prst="parallelogram">
                <a:avLst>
                  <a:gd name="adj" fmla="val 6770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39043" y="2332287"/>
              <a:ext cx="3729812" cy="1774662"/>
              <a:chOff x="561013" y="3680438"/>
              <a:chExt cx="3729812" cy="1774662"/>
            </a:xfrm>
            <a:effectLst>
              <a:outerShdw blurRad="63500" dist="762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93" name="Parallelogram 92"/>
              <p:cNvSpPr/>
              <p:nvPr/>
            </p:nvSpPr>
            <p:spPr>
              <a:xfrm rot="9860924" flipH="1">
                <a:off x="670294" y="3680438"/>
                <a:ext cx="3513905" cy="1286357"/>
              </a:xfrm>
              <a:prstGeom prst="parallelogram">
                <a:avLst>
                  <a:gd name="adj" fmla="val 79629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Parallelogram 93"/>
              <p:cNvSpPr/>
              <p:nvPr/>
            </p:nvSpPr>
            <p:spPr>
              <a:xfrm rot="16200000">
                <a:off x="591371" y="4144721"/>
                <a:ext cx="1280021" cy="1340737"/>
              </a:xfrm>
              <a:prstGeom prst="parallelogram">
                <a:avLst>
                  <a:gd name="adj" fmla="val 7482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Parallelogram 94"/>
              <p:cNvSpPr/>
              <p:nvPr/>
            </p:nvSpPr>
            <p:spPr>
              <a:xfrm rot="5400000" flipH="1">
                <a:off x="2601495" y="3765526"/>
                <a:ext cx="989585" cy="2389075"/>
              </a:xfrm>
              <a:prstGeom prst="parallelogram">
                <a:avLst>
                  <a:gd name="adj" fmla="val 6770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939043" y="1702988"/>
              <a:ext cx="3729812" cy="1774662"/>
              <a:chOff x="5404160" y="1718422"/>
              <a:chExt cx="3729812" cy="1774662"/>
            </a:xfrm>
            <a:effectLst>
              <a:outerShdw blurRad="63500" dist="76200" dir="5400000" algn="t" rotWithShape="0">
                <a:prstClr val="black">
                  <a:alpha val="30000"/>
                </a:prstClr>
              </a:outerShdw>
            </a:effectLst>
          </p:grpSpPr>
          <p:sp>
            <p:nvSpPr>
              <p:cNvPr id="89" name="Parallelogram 88"/>
              <p:cNvSpPr/>
              <p:nvPr/>
            </p:nvSpPr>
            <p:spPr>
              <a:xfrm rot="9860924" flipH="1">
                <a:off x="5513441" y="1718422"/>
                <a:ext cx="3513905" cy="1286357"/>
              </a:xfrm>
              <a:prstGeom prst="parallelogram">
                <a:avLst>
                  <a:gd name="adj" fmla="val 79629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 rot="16200000">
                <a:off x="5434518" y="2182705"/>
                <a:ext cx="1280021" cy="1340737"/>
              </a:xfrm>
              <a:prstGeom prst="parallelogram">
                <a:avLst>
                  <a:gd name="adj" fmla="val 7482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/>
              <p:cNvSpPr/>
              <p:nvPr/>
            </p:nvSpPr>
            <p:spPr>
              <a:xfrm rot="5400000" flipH="1">
                <a:off x="7444642" y="1803510"/>
                <a:ext cx="989585" cy="2389075"/>
              </a:xfrm>
              <a:prstGeom prst="parallelogram">
                <a:avLst>
                  <a:gd name="adj" fmla="val 6770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81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541256" y="4113582"/>
            <a:ext cx="3086100" cy="1131518"/>
            <a:chOff x="2752798" y="4653590"/>
            <a:chExt cx="1891498" cy="827260"/>
          </a:xfrm>
        </p:grpSpPr>
        <p:sp>
          <p:nvSpPr>
            <p:cNvPr id="32" name="Rectangle 31"/>
            <p:cNvSpPr/>
            <p:nvPr/>
          </p:nvSpPr>
          <p:spPr>
            <a:xfrm>
              <a:off x="2752799" y="4899660"/>
              <a:ext cx="1891497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52798" y="5004269"/>
              <a:ext cx="1891497" cy="476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52799" y="4653590"/>
              <a:ext cx="1891497" cy="47658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52918" y="3300698"/>
            <a:ext cx="2862775" cy="1049636"/>
            <a:chOff x="2752798" y="4653590"/>
            <a:chExt cx="1891498" cy="827260"/>
          </a:xfrm>
        </p:grpSpPr>
        <p:sp>
          <p:nvSpPr>
            <p:cNvPr id="35" name="Rectangle 34"/>
            <p:cNvSpPr/>
            <p:nvPr/>
          </p:nvSpPr>
          <p:spPr>
            <a:xfrm>
              <a:off x="2752799" y="4899660"/>
              <a:ext cx="1891497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752798" y="5004269"/>
              <a:ext cx="1891497" cy="4765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752799" y="4653590"/>
              <a:ext cx="1891497" cy="4765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15424" y="2562438"/>
            <a:ext cx="2527424" cy="926680"/>
            <a:chOff x="2752798" y="4653590"/>
            <a:chExt cx="1891498" cy="827260"/>
          </a:xfrm>
        </p:grpSpPr>
        <p:sp>
          <p:nvSpPr>
            <p:cNvPr id="39" name="Rectangle 38"/>
            <p:cNvSpPr/>
            <p:nvPr/>
          </p:nvSpPr>
          <p:spPr>
            <a:xfrm>
              <a:off x="2752799" y="4899660"/>
              <a:ext cx="1891497" cy="34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52798" y="5004269"/>
              <a:ext cx="1891497" cy="4765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752799" y="4653590"/>
              <a:ext cx="1891497" cy="4765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1280" y="1840447"/>
            <a:ext cx="2295712" cy="841723"/>
            <a:chOff x="2752798" y="4653590"/>
            <a:chExt cx="1891498" cy="827260"/>
          </a:xfrm>
        </p:grpSpPr>
        <p:sp>
          <p:nvSpPr>
            <p:cNvPr id="43" name="Rectangle 42"/>
            <p:cNvSpPr/>
            <p:nvPr/>
          </p:nvSpPr>
          <p:spPr>
            <a:xfrm>
              <a:off x="2752799" y="4899660"/>
              <a:ext cx="189149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52798" y="5004269"/>
              <a:ext cx="1891497" cy="4765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752799" y="4653590"/>
              <a:ext cx="1891497" cy="47658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4" name="TextBox 23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46" name="Freeform 45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46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28" name="Freeform 27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28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 Diagram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7354" y="4450154"/>
            <a:ext cx="1620936" cy="469015"/>
          </a:xfrm>
          <a:prstGeom prst="rect">
            <a:avLst/>
          </a:prstGeom>
          <a:gradFill>
            <a:gsLst>
              <a:gs pos="21000">
                <a:schemeClr val="tx2">
                  <a:lumMod val="75000"/>
                </a:schemeClr>
              </a:gs>
              <a:gs pos="51000">
                <a:schemeClr val="tx2"/>
              </a:gs>
              <a:gs pos="8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2936814" y="3612914"/>
            <a:ext cx="1716101" cy="435076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</a:schemeClr>
              </a:gs>
              <a:gs pos="51000">
                <a:schemeClr val="accent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42847" y="2838080"/>
            <a:ext cx="1716101" cy="382010"/>
          </a:xfrm>
          <a:prstGeom prst="rect">
            <a:avLst/>
          </a:prstGeom>
          <a:gradFill>
            <a:gsLst>
              <a:gs pos="21000">
                <a:schemeClr val="accent2">
                  <a:lumMod val="75000"/>
                </a:schemeClr>
              </a:gs>
              <a:gs pos="51000">
                <a:schemeClr val="accent2"/>
              </a:gs>
              <a:gs pos="8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H="1">
            <a:off x="3215176" y="2090818"/>
            <a:ext cx="1716101" cy="347824"/>
          </a:xfrm>
          <a:prstGeom prst="rect">
            <a:avLst/>
          </a:prstGeom>
          <a:gradFill>
            <a:gsLst>
              <a:gs pos="21000">
                <a:schemeClr val="accent3">
                  <a:lumMod val="75000"/>
                </a:schemeClr>
              </a:gs>
              <a:gs pos="51000">
                <a:schemeClr val="accent3"/>
              </a:gs>
              <a:gs pos="8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2250" y="1976730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078631" y="4283192"/>
            <a:ext cx="802937" cy="8029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07563" y="3470451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750491" y="2705085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543563" y="3506451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2664049" y="3590680"/>
            <a:ext cx="407028" cy="479542"/>
            <a:chOff x="923" y="2150"/>
            <a:chExt cx="769" cy="906"/>
          </a:xfrm>
          <a:solidFill>
            <a:schemeClr val="accent1"/>
          </a:solidFill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1101" y="2150"/>
              <a:ext cx="414" cy="511"/>
            </a:xfrm>
            <a:custGeom>
              <a:avLst/>
              <a:gdLst>
                <a:gd name="T0" fmla="*/ 259 w 517"/>
                <a:gd name="T1" fmla="*/ 631 h 631"/>
                <a:gd name="T2" fmla="*/ 517 w 517"/>
                <a:gd name="T3" fmla="*/ 316 h 631"/>
                <a:gd name="T4" fmla="*/ 259 w 517"/>
                <a:gd name="T5" fmla="*/ 0 h 631"/>
                <a:gd name="T6" fmla="*/ 0 w 517"/>
                <a:gd name="T7" fmla="*/ 316 h 631"/>
                <a:gd name="T8" fmla="*/ 259 w 517"/>
                <a:gd name="T9" fmla="*/ 631 h 631"/>
                <a:gd name="T10" fmla="*/ 38 w 517"/>
                <a:gd name="T11" fmla="*/ 263 h 631"/>
                <a:gd name="T12" fmla="*/ 181 w 517"/>
                <a:gd name="T13" fmla="*/ 189 h 631"/>
                <a:gd name="T14" fmla="*/ 478 w 517"/>
                <a:gd name="T15" fmla="*/ 256 h 631"/>
                <a:gd name="T16" fmla="*/ 480 w 517"/>
                <a:gd name="T17" fmla="*/ 316 h 631"/>
                <a:gd name="T18" fmla="*/ 391 w 517"/>
                <a:gd name="T19" fmla="*/ 529 h 631"/>
                <a:gd name="T20" fmla="*/ 259 w 517"/>
                <a:gd name="T21" fmla="*/ 593 h 631"/>
                <a:gd name="T22" fmla="*/ 126 w 517"/>
                <a:gd name="T23" fmla="*/ 529 h 631"/>
                <a:gd name="T24" fmla="*/ 37 w 517"/>
                <a:gd name="T25" fmla="*/ 316 h 631"/>
                <a:gd name="T26" fmla="*/ 38 w 517"/>
                <a:gd name="T27" fmla="*/ 263 h 631"/>
                <a:gd name="T28" fmla="*/ 38 w 517"/>
                <a:gd name="T29" fmla="*/ 263 h 631"/>
                <a:gd name="T30" fmla="*/ 38 w 517"/>
                <a:gd name="T31" fmla="*/ 26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631">
                  <a:moveTo>
                    <a:pt x="259" y="631"/>
                  </a:moveTo>
                  <a:cubicBezTo>
                    <a:pt x="336" y="631"/>
                    <a:pt x="517" y="538"/>
                    <a:pt x="517" y="316"/>
                  </a:cubicBezTo>
                  <a:cubicBezTo>
                    <a:pt x="517" y="141"/>
                    <a:pt x="494" y="0"/>
                    <a:pt x="259" y="0"/>
                  </a:cubicBezTo>
                  <a:cubicBezTo>
                    <a:pt x="23" y="0"/>
                    <a:pt x="0" y="141"/>
                    <a:pt x="0" y="316"/>
                  </a:cubicBezTo>
                  <a:cubicBezTo>
                    <a:pt x="0" y="538"/>
                    <a:pt x="181" y="631"/>
                    <a:pt x="259" y="631"/>
                  </a:cubicBezTo>
                  <a:close/>
                  <a:moveTo>
                    <a:pt x="38" y="263"/>
                  </a:moveTo>
                  <a:cubicBezTo>
                    <a:pt x="57" y="228"/>
                    <a:pt x="96" y="187"/>
                    <a:pt x="181" y="189"/>
                  </a:cubicBezTo>
                  <a:cubicBezTo>
                    <a:pt x="181" y="189"/>
                    <a:pt x="231" y="311"/>
                    <a:pt x="478" y="256"/>
                  </a:cubicBezTo>
                  <a:cubicBezTo>
                    <a:pt x="479" y="276"/>
                    <a:pt x="480" y="296"/>
                    <a:pt x="480" y="316"/>
                  </a:cubicBezTo>
                  <a:cubicBezTo>
                    <a:pt x="480" y="424"/>
                    <a:pt x="432" y="492"/>
                    <a:pt x="391" y="529"/>
                  </a:cubicBezTo>
                  <a:cubicBezTo>
                    <a:pt x="340" y="576"/>
                    <a:pt x="284" y="593"/>
                    <a:pt x="259" y="593"/>
                  </a:cubicBezTo>
                  <a:cubicBezTo>
                    <a:pt x="233" y="593"/>
                    <a:pt x="177" y="576"/>
                    <a:pt x="126" y="529"/>
                  </a:cubicBezTo>
                  <a:cubicBezTo>
                    <a:pt x="86" y="492"/>
                    <a:pt x="37" y="424"/>
                    <a:pt x="37" y="316"/>
                  </a:cubicBezTo>
                  <a:cubicBezTo>
                    <a:pt x="37" y="298"/>
                    <a:pt x="38" y="280"/>
                    <a:pt x="38" y="263"/>
                  </a:cubicBezTo>
                  <a:close/>
                  <a:moveTo>
                    <a:pt x="38" y="263"/>
                  </a:moveTo>
                  <a:cubicBezTo>
                    <a:pt x="38" y="263"/>
                    <a:pt x="38" y="263"/>
                    <a:pt x="38" y="2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923" y="2637"/>
              <a:ext cx="769" cy="419"/>
            </a:xfrm>
            <a:custGeom>
              <a:avLst/>
              <a:gdLst>
                <a:gd name="T0" fmla="*/ 866 w 961"/>
                <a:gd name="T1" fmla="*/ 128 h 518"/>
                <a:gd name="T2" fmla="*/ 642 w 961"/>
                <a:gd name="T3" fmla="*/ 3 h 518"/>
                <a:gd name="T4" fmla="*/ 528 w 961"/>
                <a:gd name="T5" fmla="*/ 50 h 518"/>
                <a:gd name="T6" fmla="*/ 481 w 961"/>
                <a:gd name="T7" fmla="*/ 145 h 518"/>
                <a:gd name="T8" fmla="*/ 433 w 961"/>
                <a:gd name="T9" fmla="*/ 50 h 518"/>
                <a:gd name="T10" fmla="*/ 319 w 961"/>
                <a:gd name="T11" fmla="*/ 3 h 518"/>
                <a:gd name="T12" fmla="*/ 0 w 961"/>
                <a:gd name="T13" fmla="*/ 354 h 518"/>
                <a:gd name="T14" fmla="*/ 481 w 961"/>
                <a:gd name="T15" fmla="*/ 518 h 518"/>
                <a:gd name="T16" fmla="*/ 961 w 961"/>
                <a:gd name="T17" fmla="*/ 354 h 518"/>
                <a:gd name="T18" fmla="*/ 430 w 961"/>
                <a:gd name="T19" fmla="*/ 307 h 518"/>
                <a:gd name="T20" fmla="*/ 430 w 961"/>
                <a:gd name="T21" fmla="*/ 352 h 518"/>
                <a:gd name="T22" fmla="*/ 432 w 961"/>
                <a:gd name="T23" fmla="*/ 372 h 518"/>
                <a:gd name="T24" fmla="*/ 429 w 961"/>
                <a:gd name="T25" fmla="*/ 375 h 518"/>
                <a:gd name="T26" fmla="*/ 351 w 961"/>
                <a:gd name="T27" fmla="*/ 339 h 518"/>
                <a:gd name="T28" fmla="*/ 349 w 961"/>
                <a:gd name="T29" fmla="*/ 323 h 518"/>
                <a:gd name="T30" fmla="*/ 427 w 961"/>
                <a:gd name="T31" fmla="*/ 284 h 518"/>
                <a:gd name="T32" fmla="*/ 432 w 961"/>
                <a:gd name="T33" fmla="*/ 287 h 518"/>
                <a:gd name="T34" fmla="*/ 510 w 961"/>
                <a:gd name="T35" fmla="*/ 263 h 518"/>
                <a:gd name="T36" fmla="*/ 473 w 961"/>
                <a:gd name="T37" fmla="*/ 382 h 518"/>
                <a:gd name="T38" fmla="*/ 454 w 961"/>
                <a:gd name="T39" fmla="*/ 380 h 518"/>
                <a:gd name="T40" fmla="*/ 488 w 961"/>
                <a:gd name="T41" fmla="*/ 261 h 518"/>
                <a:gd name="T42" fmla="*/ 507 w 961"/>
                <a:gd name="T43" fmla="*/ 259 h 518"/>
                <a:gd name="T44" fmla="*/ 510 w 961"/>
                <a:gd name="T45" fmla="*/ 263 h 518"/>
                <a:gd name="T46" fmla="*/ 610 w 961"/>
                <a:gd name="T47" fmla="*/ 340 h 518"/>
                <a:gd name="T48" fmla="*/ 532 w 961"/>
                <a:gd name="T49" fmla="*/ 375 h 518"/>
                <a:gd name="T50" fmla="*/ 529 w 961"/>
                <a:gd name="T51" fmla="*/ 372 h 518"/>
                <a:gd name="T52" fmla="*/ 531 w 961"/>
                <a:gd name="T53" fmla="*/ 352 h 518"/>
                <a:gd name="T54" fmla="*/ 531 w 961"/>
                <a:gd name="T55" fmla="*/ 307 h 518"/>
                <a:gd name="T56" fmla="*/ 529 w 961"/>
                <a:gd name="T57" fmla="*/ 287 h 518"/>
                <a:gd name="T58" fmla="*/ 534 w 961"/>
                <a:gd name="T59" fmla="*/ 284 h 518"/>
                <a:gd name="T60" fmla="*/ 612 w 961"/>
                <a:gd name="T61" fmla="*/ 322 h 518"/>
                <a:gd name="T62" fmla="*/ 612 w 961"/>
                <a:gd name="T63" fmla="*/ 33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1" h="518">
                  <a:moveTo>
                    <a:pt x="961" y="354"/>
                  </a:moveTo>
                  <a:cubicBezTo>
                    <a:pt x="948" y="272"/>
                    <a:pt x="920" y="166"/>
                    <a:pt x="866" y="128"/>
                  </a:cubicBezTo>
                  <a:cubicBezTo>
                    <a:pt x="829" y="102"/>
                    <a:pt x="699" y="33"/>
                    <a:pt x="643" y="3"/>
                  </a:cubicBezTo>
                  <a:cubicBezTo>
                    <a:pt x="642" y="3"/>
                    <a:pt x="642" y="3"/>
                    <a:pt x="642" y="3"/>
                  </a:cubicBezTo>
                  <a:cubicBezTo>
                    <a:pt x="636" y="0"/>
                    <a:pt x="628" y="0"/>
                    <a:pt x="623" y="5"/>
                  </a:cubicBezTo>
                  <a:cubicBezTo>
                    <a:pt x="593" y="27"/>
                    <a:pt x="562" y="43"/>
                    <a:pt x="528" y="50"/>
                  </a:cubicBezTo>
                  <a:cubicBezTo>
                    <a:pt x="522" y="52"/>
                    <a:pt x="517" y="56"/>
                    <a:pt x="515" y="61"/>
                  </a:cubicBezTo>
                  <a:cubicBezTo>
                    <a:pt x="481" y="145"/>
                    <a:pt x="481" y="145"/>
                    <a:pt x="481" y="145"/>
                  </a:cubicBezTo>
                  <a:cubicBezTo>
                    <a:pt x="446" y="61"/>
                    <a:pt x="446" y="61"/>
                    <a:pt x="446" y="61"/>
                  </a:cubicBezTo>
                  <a:cubicBezTo>
                    <a:pt x="444" y="56"/>
                    <a:pt x="439" y="52"/>
                    <a:pt x="433" y="50"/>
                  </a:cubicBezTo>
                  <a:cubicBezTo>
                    <a:pt x="399" y="43"/>
                    <a:pt x="368" y="27"/>
                    <a:pt x="339" y="5"/>
                  </a:cubicBezTo>
                  <a:cubicBezTo>
                    <a:pt x="333" y="0"/>
                    <a:pt x="325" y="0"/>
                    <a:pt x="319" y="3"/>
                  </a:cubicBezTo>
                  <a:cubicBezTo>
                    <a:pt x="264" y="32"/>
                    <a:pt x="132" y="103"/>
                    <a:pt x="95" y="128"/>
                  </a:cubicBezTo>
                  <a:cubicBezTo>
                    <a:pt x="33" y="170"/>
                    <a:pt x="5" y="323"/>
                    <a:pt x="0" y="354"/>
                  </a:cubicBezTo>
                  <a:cubicBezTo>
                    <a:pt x="0" y="357"/>
                    <a:pt x="0" y="360"/>
                    <a:pt x="1" y="363"/>
                  </a:cubicBezTo>
                  <a:cubicBezTo>
                    <a:pt x="3" y="369"/>
                    <a:pt x="61" y="518"/>
                    <a:pt x="481" y="518"/>
                  </a:cubicBezTo>
                  <a:cubicBezTo>
                    <a:pt x="900" y="518"/>
                    <a:pt x="958" y="369"/>
                    <a:pt x="960" y="363"/>
                  </a:cubicBezTo>
                  <a:cubicBezTo>
                    <a:pt x="961" y="360"/>
                    <a:pt x="961" y="357"/>
                    <a:pt x="961" y="354"/>
                  </a:cubicBezTo>
                  <a:close/>
                  <a:moveTo>
                    <a:pt x="432" y="304"/>
                  </a:moveTo>
                  <a:cubicBezTo>
                    <a:pt x="432" y="305"/>
                    <a:pt x="431" y="306"/>
                    <a:pt x="430" y="307"/>
                  </a:cubicBezTo>
                  <a:cubicBezTo>
                    <a:pt x="378" y="329"/>
                    <a:pt x="378" y="329"/>
                    <a:pt x="378" y="329"/>
                  </a:cubicBezTo>
                  <a:cubicBezTo>
                    <a:pt x="430" y="352"/>
                    <a:pt x="430" y="352"/>
                    <a:pt x="430" y="352"/>
                  </a:cubicBezTo>
                  <a:cubicBezTo>
                    <a:pt x="431" y="353"/>
                    <a:pt x="432" y="354"/>
                    <a:pt x="432" y="355"/>
                  </a:cubicBezTo>
                  <a:cubicBezTo>
                    <a:pt x="432" y="372"/>
                    <a:pt x="432" y="372"/>
                    <a:pt x="432" y="372"/>
                  </a:cubicBezTo>
                  <a:cubicBezTo>
                    <a:pt x="432" y="373"/>
                    <a:pt x="431" y="374"/>
                    <a:pt x="431" y="375"/>
                  </a:cubicBezTo>
                  <a:cubicBezTo>
                    <a:pt x="430" y="375"/>
                    <a:pt x="429" y="375"/>
                    <a:pt x="429" y="375"/>
                  </a:cubicBezTo>
                  <a:cubicBezTo>
                    <a:pt x="428" y="375"/>
                    <a:pt x="428" y="375"/>
                    <a:pt x="427" y="375"/>
                  </a:cubicBezTo>
                  <a:cubicBezTo>
                    <a:pt x="351" y="339"/>
                    <a:pt x="351" y="339"/>
                    <a:pt x="351" y="339"/>
                  </a:cubicBezTo>
                  <a:cubicBezTo>
                    <a:pt x="350" y="339"/>
                    <a:pt x="349" y="338"/>
                    <a:pt x="349" y="336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49" y="321"/>
                    <a:pt x="350" y="320"/>
                    <a:pt x="351" y="320"/>
                  </a:cubicBezTo>
                  <a:cubicBezTo>
                    <a:pt x="427" y="284"/>
                    <a:pt x="427" y="284"/>
                    <a:pt x="427" y="284"/>
                  </a:cubicBezTo>
                  <a:cubicBezTo>
                    <a:pt x="428" y="283"/>
                    <a:pt x="430" y="284"/>
                    <a:pt x="431" y="284"/>
                  </a:cubicBezTo>
                  <a:cubicBezTo>
                    <a:pt x="431" y="285"/>
                    <a:pt x="432" y="286"/>
                    <a:pt x="432" y="287"/>
                  </a:cubicBezTo>
                  <a:lnTo>
                    <a:pt x="432" y="304"/>
                  </a:lnTo>
                  <a:close/>
                  <a:moveTo>
                    <a:pt x="510" y="263"/>
                  </a:moveTo>
                  <a:cubicBezTo>
                    <a:pt x="476" y="379"/>
                    <a:pt x="476" y="379"/>
                    <a:pt x="476" y="379"/>
                  </a:cubicBezTo>
                  <a:cubicBezTo>
                    <a:pt x="475" y="381"/>
                    <a:pt x="474" y="382"/>
                    <a:pt x="473" y="382"/>
                  </a:cubicBezTo>
                  <a:cubicBezTo>
                    <a:pt x="457" y="382"/>
                    <a:pt x="457" y="382"/>
                    <a:pt x="457" y="382"/>
                  </a:cubicBezTo>
                  <a:cubicBezTo>
                    <a:pt x="456" y="382"/>
                    <a:pt x="455" y="381"/>
                    <a:pt x="454" y="380"/>
                  </a:cubicBezTo>
                  <a:cubicBezTo>
                    <a:pt x="453" y="379"/>
                    <a:pt x="453" y="378"/>
                    <a:pt x="454" y="377"/>
                  </a:cubicBezTo>
                  <a:cubicBezTo>
                    <a:pt x="488" y="261"/>
                    <a:pt x="488" y="261"/>
                    <a:pt x="488" y="261"/>
                  </a:cubicBezTo>
                  <a:cubicBezTo>
                    <a:pt x="488" y="260"/>
                    <a:pt x="489" y="259"/>
                    <a:pt x="491" y="259"/>
                  </a:cubicBezTo>
                  <a:cubicBezTo>
                    <a:pt x="507" y="259"/>
                    <a:pt x="507" y="259"/>
                    <a:pt x="507" y="259"/>
                  </a:cubicBezTo>
                  <a:cubicBezTo>
                    <a:pt x="508" y="259"/>
                    <a:pt x="509" y="260"/>
                    <a:pt x="510" y="260"/>
                  </a:cubicBezTo>
                  <a:cubicBezTo>
                    <a:pt x="510" y="261"/>
                    <a:pt x="510" y="262"/>
                    <a:pt x="510" y="263"/>
                  </a:cubicBezTo>
                  <a:close/>
                  <a:moveTo>
                    <a:pt x="612" y="337"/>
                  </a:moveTo>
                  <a:cubicBezTo>
                    <a:pt x="612" y="338"/>
                    <a:pt x="612" y="339"/>
                    <a:pt x="610" y="340"/>
                  </a:cubicBezTo>
                  <a:cubicBezTo>
                    <a:pt x="534" y="375"/>
                    <a:pt x="534" y="375"/>
                    <a:pt x="534" y="375"/>
                  </a:cubicBezTo>
                  <a:cubicBezTo>
                    <a:pt x="533" y="375"/>
                    <a:pt x="533" y="375"/>
                    <a:pt x="532" y="375"/>
                  </a:cubicBezTo>
                  <a:cubicBezTo>
                    <a:pt x="532" y="375"/>
                    <a:pt x="531" y="375"/>
                    <a:pt x="531" y="375"/>
                  </a:cubicBezTo>
                  <a:cubicBezTo>
                    <a:pt x="530" y="374"/>
                    <a:pt x="529" y="373"/>
                    <a:pt x="529" y="372"/>
                  </a:cubicBezTo>
                  <a:cubicBezTo>
                    <a:pt x="529" y="355"/>
                    <a:pt x="529" y="355"/>
                    <a:pt x="529" y="355"/>
                  </a:cubicBezTo>
                  <a:cubicBezTo>
                    <a:pt x="529" y="354"/>
                    <a:pt x="530" y="353"/>
                    <a:pt x="531" y="352"/>
                  </a:cubicBezTo>
                  <a:cubicBezTo>
                    <a:pt x="584" y="329"/>
                    <a:pt x="584" y="329"/>
                    <a:pt x="584" y="329"/>
                  </a:cubicBezTo>
                  <a:cubicBezTo>
                    <a:pt x="531" y="307"/>
                    <a:pt x="531" y="307"/>
                    <a:pt x="531" y="307"/>
                  </a:cubicBezTo>
                  <a:cubicBezTo>
                    <a:pt x="530" y="306"/>
                    <a:pt x="529" y="305"/>
                    <a:pt x="529" y="304"/>
                  </a:cubicBezTo>
                  <a:cubicBezTo>
                    <a:pt x="529" y="287"/>
                    <a:pt x="529" y="287"/>
                    <a:pt x="529" y="287"/>
                  </a:cubicBezTo>
                  <a:cubicBezTo>
                    <a:pt x="529" y="286"/>
                    <a:pt x="530" y="285"/>
                    <a:pt x="531" y="284"/>
                  </a:cubicBezTo>
                  <a:cubicBezTo>
                    <a:pt x="531" y="284"/>
                    <a:pt x="533" y="283"/>
                    <a:pt x="534" y="284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2" y="320"/>
                    <a:pt x="612" y="321"/>
                    <a:pt x="612" y="322"/>
                  </a:cubicBezTo>
                  <a:lnTo>
                    <a:pt x="612" y="337"/>
                  </a:lnTo>
                  <a:close/>
                  <a:moveTo>
                    <a:pt x="612" y="337"/>
                  </a:moveTo>
                  <a:cubicBezTo>
                    <a:pt x="612" y="337"/>
                    <a:pt x="612" y="337"/>
                    <a:pt x="612" y="3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1149" y="2378"/>
              <a:ext cx="318" cy="108"/>
            </a:xfrm>
            <a:custGeom>
              <a:avLst/>
              <a:gdLst>
                <a:gd name="T0" fmla="*/ 149 w 397"/>
                <a:gd name="T1" fmla="*/ 122 h 134"/>
                <a:gd name="T2" fmla="*/ 188 w 397"/>
                <a:gd name="T3" fmla="*/ 54 h 134"/>
                <a:gd name="T4" fmla="*/ 198 w 397"/>
                <a:gd name="T5" fmla="*/ 51 h 134"/>
                <a:gd name="T6" fmla="*/ 199 w 397"/>
                <a:gd name="T7" fmla="*/ 51 h 134"/>
                <a:gd name="T8" fmla="*/ 209 w 397"/>
                <a:gd name="T9" fmla="*/ 55 h 134"/>
                <a:gd name="T10" fmla="*/ 248 w 397"/>
                <a:gd name="T11" fmla="*/ 122 h 134"/>
                <a:gd name="T12" fmla="*/ 307 w 397"/>
                <a:gd name="T13" fmla="*/ 134 h 134"/>
                <a:gd name="T14" fmla="*/ 358 w 397"/>
                <a:gd name="T15" fmla="*/ 126 h 134"/>
                <a:gd name="T16" fmla="*/ 389 w 397"/>
                <a:gd name="T17" fmla="*/ 58 h 134"/>
                <a:gd name="T18" fmla="*/ 391 w 397"/>
                <a:gd name="T19" fmla="*/ 53 h 134"/>
                <a:gd name="T20" fmla="*/ 392 w 397"/>
                <a:gd name="T21" fmla="*/ 52 h 134"/>
                <a:gd name="T22" fmla="*/ 397 w 397"/>
                <a:gd name="T23" fmla="*/ 38 h 134"/>
                <a:gd name="T24" fmla="*/ 397 w 397"/>
                <a:gd name="T25" fmla="*/ 33 h 134"/>
                <a:gd name="T26" fmla="*/ 397 w 397"/>
                <a:gd name="T27" fmla="*/ 33 h 134"/>
                <a:gd name="T28" fmla="*/ 397 w 397"/>
                <a:gd name="T29" fmla="*/ 24 h 134"/>
                <a:gd name="T30" fmla="*/ 381 w 397"/>
                <a:gd name="T31" fmla="*/ 6 h 134"/>
                <a:gd name="T32" fmla="*/ 315 w 397"/>
                <a:gd name="T33" fmla="*/ 0 h 134"/>
                <a:gd name="T34" fmla="*/ 284 w 397"/>
                <a:gd name="T35" fmla="*/ 1 h 134"/>
                <a:gd name="T36" fmla="*/ 282 w 397"/>
                <a:gd name="T37" fmla="*/ 2 h 134"/>
                <a:gd name="T38" fmla="*/ 233 w 397"/>
                <a:gd name="T39" fmla="*/ 11 h 134"/>
                <a:gd name="T40" fmla="*/ 223 w 397"/>
                <a:gd name="T41" fmla="*/ 15 h 134"/>
                <a:gd name="T42" fmla="*/ 207 w 397"/>
                <a:gd name="T43" fmla="*/ 22 h 134"/>
                <a:gd name="T44" fmla="*/ 190 w 397"/>
                <a:gd name="T45" fmla="*/ 22 h 134"/>
                <a:gd name="T46" fmla="*/ 174 w 397"/>
                <a:gd name="T47" fmla="*/ 15 h 134"/>
                <a:gd name="T48" fmla="*/ 164 w 397"/>
                <a:gd name="T49" fmla="*/ 11 h 134"/>
                <a:gd name="T50" fmla="*/ 115 w 397"/>
                <a:gd name="T51" fmla="*/ 2 h 134"/>
                <a:gd name="T52" fmla="*/ 114 w 397"/>
                <a:gd name="T53" fmla="*/ 1 h 134"/>
                <a:gd name="T54" fmla="*/ 82 w 397"/>
                <a:gd name="T55" fmla="*/ 0 h 134"/>
                <a:gd name="T56" fmla="*/ 16 w 397"/>
                <a:gd name="T57" fmla="*/ 6 h 134"/>
                <a:gd name="T58" fmla="*/ 0 w 397"/>
                <a:gd name="T59" fmla="*/ 24 h 134"/>
                <a:gd name="T60" fmla="*/ 0 w 397"/>
                <a:gd name="T61" fmla="*/ 33 h 134"/>
                <a:gd name="T62" fmla="*/ 0 w 397"/>
                <a:gd name="T63" fmla="*/ 34 h 134"/>
                <a:gd name="T64" fmla="*/ 0 w 397"/>
                <a:gd name="T65" fmla="*/ 38 h 134"/>
                <a:gd name="T66" fmla="*/ 5 w 397"/>
                <a:gd name="T67" fmla="*/ 52 h 134"/>
                <a:gd name="T68" fmla="*/ 6 w 397"/>
                <a:gd name="T69" fmla="*/ 53 h 134"/>
                <a:gd name="T70" fmla="*/ 8 w 397"/>
                <a:gd name="T71" fmla="*/ 58 h 134"/>
                <a:gd name="T72" fmla="*/ 39 w 397"/>
                <a:gd name="T73" fmla="*/ 126 h 134"/>
                <a:gd name="T74" fmla="*/ 91 w 397"/>
                <a:gd name="T75" fmla="*/ 134 h 134"/>
                <a:gd name="T76" fmla="*/ 149 w 397"/>
                <a:gd name="T77" fmla="*/ 122 h 134"/>
                <a:gd name="T78" fmla="*/ 232 w 397"/>
                <a:gd name="T79" fmla="*/ 38 h 134"/>
                <a:gd name="T80" fmla="*/ 293 w 397"/>
                <a:gd name="T81" fmla="*/ 22 h 134"/>
                <a:gd name="T82" fmla="*/ 317 w 397"/>
                <a:gd name="T83" fmla="*/ 21 h 134"/>
                <a:gd name="T84" fmla="*/ 362 w 397"/>
                <a:gd name="T85" fmla="*/ 34 h 134"/>
                <a:gd name="T86" fmla="*/ 367 w 397"/>
                <a:gd name="T87" fmla="*/ 57 h 134"/>
                <a:gd name="T88" fmla="*/ 344 w 397"/>
                <a:gd name="T89" fmla="*/ 108 h 134"/>
                <a:gd name="T90" fmla="*/ 305 w 397"/>
                <a:gd name="T91" fmla="*/ 116 h 134"/>
                <a:gd name="T92" fmla="*/ 246 w 397"/>
                <a:gd name="T93" fmla="*/ 91 h 134"/>
                <a:gd name="T94" fmla="*/ 232 w 397"/>
                <a:gd name="T95" fmla="*/ 38 h 134"/>
                <a:gd name="T96" fmla="*/ 30 w 397"/>
                <a:gd name="T97" fmla="*/ 57 h 134"/>
                <a:gd name="T98" fmla="*/ 35 w 397"/>
                <a:gd name="T99" fmla="*/ 34 h 134"/>
                <a:gd name="T100" fmla="*/ 80 w 397"/>
                <a:gd name="T101" fmla="*/ 21 h 134"/>
                <a:gd name="T102" fmla="*/ 104 w 397"/>
                <a:gd name="T103" fmla="*/ 22 h 134"/>
                <a:gd name="T104" fmla="*/ 165 w 397"/>
                <a:gd name="T105" fmla="*/ 38 h 134"/>
                <a:gd name="T106" fmla="*/ 151 w 397"/>
                <a:gd name="T107" fmla="*/ 91 h 134"/>
                <a:gd name="T108" fmla="*/ 92 w 397"/>
                <a:gd name="T109" fmla="*/ 116 h 134"/>
                <a:gd name="T110" fmla="*/ 53 w 397"/>
                <a:gd name="T111" fmla="*/ 108 h 134"/>
                <a:gd name="T112" fmla="*/ 30 w 397"/>
                <a:gd name="T113" fmla="*/ 57 h 134"/>
                <a:gd name="T114" fmla="*/ 30 w 397"/>
                <a:gd name="T115" fmla="*/ 57 h 134"/>
                <a:gd name="T116" fmla="*/ 30 w 397"/>
                <a:gd name="T117" fmla="*/ 5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7" h="134">
                  <a:moveTo>
                    <a:pt x="149" y="122"/>
                  </a:moveTo>
                  <a:cubicBezTo>
                    <a:pt x="178" y="107"/>
                    <a:pt x="188" y="56"/>
                    <a:pt x="188" y="54"/>
                  </a:cubicBezTo>
                  <a:cubicBezTo>
                    <a:pt x="188" y="54"/>
                    <a:pt x="189" y="51"/>
                    <a:pt x="198" y="51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206" y="51"/>
                    <a:pt x="209" y="53"/>
                    <a:pt x="209" y="55"/>
                  </a:cubicBezTo>
                  <a:cubicBezTo>
                    <a:pt x="209" y="57"/>
                    <a:pt x="220" y="107"/>
                    <a:pt x="248" y="122"/>
                  </a:cubicBezTo>
                  <a:cubicBezTo>
                    <a:pt x="268" y="132"/>
                    <a:pt x="291" y="134"/>
                    <a:pt x="307" y="134"/>
                  </a:cubicBezTo>
                  <a:cubicBezTo>
                    <a:pt x="327" y="134"/>
                    <a:pt x="348" y="131"/>
                    <a:pt x="358" y="126"/>
                  </a:cubicBezTo>
                  <a:cubicBezTo>
                    <a:pt x="379" y="114"/>
                    <a:pt x="381" y="106"/>
                    <a:pt x="389" y="58"/>
                  </a:cubicBezTo>
                  <a:cubicBezTo>
                    <a:pt x="390" y="56"/>
                    <a:pt x="390" y="54"/>
                    <a:pt x="391" y="53"/>
                  </a:cubicBezTo>
                  <a:cubicBezTo>
                    <a:pt x="391" y="53"/>
                    <a:pt x="391" y="52"/>
                    <a:pt x="392" y="52"/>
                  </a:cubicBezTo>
                  <a:cubicBezTo>
                    <a:pt x="394" y="49"/>
                    <a:pt x="397" y="46"/>
                    <a:pt x="397" y="38"/>
                  </a:cubicBezTo>
                  <a:cubicBezTo>
                    <a:pt x="397" y="37"/>
                    <a:pt x="397" y="35"/>
                    <a:pt x="397" y="33"/>
                  </a:cubicBezTo>
                  <a:cubicBezTo>
                    <a:pt x="397" y="33"/>
                    <a:pt x="397" y="33"/>
                    <a:pt x="397" y="33"/>
                  </a:cubicBezTo>
                  <a:cubicBezTo>
                    <a:pt x="397" y="30"/>
                    <a:pt x="397" y="26"/>
                    <a:pt x="397" y="24"/>
                  </a:cubicBezTo>
                  <a:cubicBezTo>
                    <a:pt x="396" y="12"/>
                    <a:pt x="386" y="7"/>
                    <a:pt x="381" y="6"/>
                  </a:cubicBezTo>
                  <a:cubicBezTo>
                    <a:pt x="361" y="2"/>
                    <a:pt x="339" y="0"/>
                    <a:pt x="315" y="0"/>
                  </a:cubicBezTo>
                  <a:cubicBezTo>
                    <a:pt x="305" y="0"/>
                    <a:pt x="294" y="1"/>
                    <a:pt x="284" y="1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260" y="3"/>
                    <a:pt x="248" y="4"/>
                    <a:pt x="233" y="11"/>
                  </a:cubicBezTo>
                  <a:cubicBezTo>
                    <a:pt x="230" y="12"/>
                    <a:pt x="227" y="13"/>
                    <a:pt x="223" y="15"/>
                  </a:cubicBezTo>
                  <a:cubicBezTo>
                    <a:pt x="218" y="18"/>
                    <a:pt x="211" y="21"/>
                    <a:pt x="207" y="22"/>
                  </a:cubicBezTo>
                  <a:cubicBezTo>
                    <a:pt x="200" y="23"/>
                    <a:pt x="197" y="23"/>
                    <a:pt x="190" y="22"/>
                  </a:cubicBezTo>
                  <a:cubicBezTo>
                    <a:pt x="186" y="21"/>
                    <a:pt x="179" y="18"/>
                    <a:pt x="174" y="15"/>
                  </a:cubicBezTo>
                  <a:cubicBezTo>
                    <a:pt x="170" y="13"/>
                    <a:pt x="167" y="12"/>
                    <a:pt x="164" y="11"/>
                  </a:cubicBezTo>
                  <a:cubicBezTo>
                    <a:pt x="149" y="4"/>
                    <a:pt x="137" y="3"/>
                    <a:pt x="115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3" y="1"/>
                    <a:pt x="92" y="0"/>
                    <a:pt x="82" y="0"/>
                  </a:cubicBezTo>
                  <a:cubicBezTo>
                    <a:pt x="58" y="0"/>
                    <a:pt x="36" y="2"/>
                    <a:pt x="16" y="6"/>
                  </a:cubicBezTo>
                  <a:cubicBezTo>
                    <a:pt x="11" y="7"/>
                    <a:pt x="1" y="12"/>
                    <a:pt x="0" y="24"/>
                  </a:cubicBezTo>
                  <a:cubicBezTo>
                    <a:pt x="0" y="26"/>
                    <a:pt x="0" y="30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46"/>
                    <a:pt x="3" y="49"/>
                    <a:pt x="5" y="52"/>
                  </a:cubicBezTo>
                  <a:cubicBezTo>
                    <a:pt x="6" y="52"/>
                    <a:pt x="6" y="53"/>
                    <a:pt x="6" y="53"/>
                  </a:cubicBezTo>
                  <a:cubicBezTo>
                    <a:pt x="7" y="54"/>
                    <a:pt x="7" y="56"/>
                    <a:pt x="8" y="58"/>
                  </a:cubicBezTo>
                  <a:cubicBezTo>
                    <a:pt x="16" y="106"/>
                    <a:pt x="18" y="114"/>
                    <a:pt x="39" y="126"/>
                  </a:cubicBezTo>
                  <a:cubicBezTo>
                    <a:pt x="50" y="131"/>
                    <a:pt x="70" y="134"/>
                    <a:pt x="91" y="134"/>
                  </a:cubicBezTo>
                  <a:cubicBezTo>
                    <a:pt x="106" y="134"/>
                    <a:pt x="129" y="132"/>
                    <a:pt x="149" y="122"/>
                  </a:cubicBezTo>
                  <a:close/>
                  <a:moveTo>
                    <a:pt x="232" y="38"/>
                  </a:moveTo>
                  <a:cubicBezTo>
                    <a:pt x="233" y="36"/>
                    <a:pt x="239" y="25"/>
                    <a:pt x="293" y="22"/>
                  </a:cubicBezTo>
                  <a:cubicBezTo>
                    <a:pt x="302" y="21"/>
                    <a:pt x="310" y="21"/>
                    <a:pt x="317" y="21"/>
                  </a:cubicBezTo>
                  <a:cubicBezTo>
                    <a:pt x="347" y="21"/>
                    <a:pt x="356" y="26"/>
                    <a:pt x="362" y="34"/>
                  </a:cubicBezTo>
                  <a:cubicBezTo>
                    <a:pt x="365" y="39"/>
                    <a:pt x="367" y="50"/>
                    <a:pt x="367" y="57"/>
                  </a:cubicBezTo>
                  <a:cubicBezTo>
                    <a:pt x="367" y="72"/>
                    <a:pt x="364" y="99"/>
                    <a:pt x="344" y="108"/>
                  </a:cubicBezTo>
                  <a:cubicBezTo>
                    <a:pt x="334" y="113"/>
                    <a:pt x="320" y="116"/>
                    <a:pt x="305" y="116"/>
                  </a:cubicBezTo>
                  <a:cubicBezTo>
                    <a:pt x="277" y="116"/>
                    <a:pt x="255" y="107"/>
                    <a:pt x="246" y="91"/>
                  </a:cubicBezTo>
                  <a:cubicBezTo>
                    <a:pt x="226" y="57"/>
                    <a:pt x="232" y="38"/>
                    <a:pt x="232" y="38"/>
                  </a:cubicBezTo>
                  <a:close/>
                  <a:moveTo>
                    <a:pt x="30" y="57"/>
                  </a:moveTo>
                  <a:cubicBezTo>
                    <a:pt x="30" y="50"/>
                    <a:pt x="32" y="39"/>
                    <a:pt x="35" y="34"/>
                  </a:cubicBezTo>
                  <a:cubicBezTo>
                    <a:pt x="41" y="26"/>
                    <a:pt x="50" y="21"/>
                    <a:pt x="80" y="21"/>
                  </a:cubicBezTo>
                  <a:cubicBezTo>
                    <a:pt x="87" y="21"/>
                    <a:pt x="95" y="21"/>
                    <a:pt x="104" y="22"/>
                  </a:cubicBezTo>
                  <a:cubicBezTo>
                    <a:pt x="157" y="25"/>
                    <a:pt x="164" y="36"/>
                    <a:pt x="165" y="38"/>
                  </a:cubicBezTo>
                  <a:cubicBezTo>
                    <a:pt x="165" y="38"/>
                    <a:pt x="171" y="58"/>
                    <a:pt x="151" y="91"/>
                  </a:cubicBezTo>
                  <a:cubicBezTo>
                    <a:pt x="142" y="107"/>
                    <a:pt x="120" y="116"/>
                    <a:pt x="92" y="116"/>
                  </a:cubicBezTo>
                  <a:cubicBezTo>
                    <a:pt x="77" y="116"/>
                    <a:pt x="63" y="113"/>
                    <a:pt x="53" y="108"/>
                  </a:cubicBezTo>
                  <a:cubicBezTo>
                    <a:pt x="33" y="99"/>
                    <a:pt x="30" y="72"/>
                    <a:pt x="30" y="57"/>
                  </a:cubicBezTo>
                  <a:close/>
                  <a:moveTo>
                    <a:pt x="30" y="57"/>
                  </a:moveTo>
                  <a:cubicBezTo>
                    <a:pt x="30" y="57"/>
                    <a:pt x="30" y="57"/>
                    <a:pt x="30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Oval 62"/>
          <p:cNvSpPr/>
          <p:nvPr/>
        </p:nvSpPr>
        <p:spPr>
          <a:xfrm>
            <a:off x="9120099" y="43246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9236480" y="4468196"/>
            <a:ext cx="487238" cy="432928"/>
          </a:xfrm>
          <a:custGeom>
            <a:avLst/>
            <a:gdLst>
              <a:gd name="T0" fmla="*/ 1375 w 1431"/>
              <a:gd name="T1" fmla="*/ 0 h 1259"/>
              <a:gd name="T2" fmla="*/ 247 w 1431"/>
              <a:gd name="T3" fmla="*/ 0 h 1259"/>
              <a:gd name="T4" fmla="*/ 191 w 1431"/>
              <a:gd name="T5" fmla="*/ 56 h 1259"/>
              <a:gd name="T6" fmla="*/ 191 w 1431"/>
              <a:gd name="T7" fmla="*/ 335 h 1259"/>
              <a:gd name="T8" fmla="*/ 56 w 1431"/>
              <a:gd name="T9" fmla="*/ 335 h 1259"/>
              <a:gd name="T10" fmla="*/ 0 w 1431"/>
              <a:gd name="T11" fmla="*/ 391 h 1259"/>
              <a:gd name="T12" fmla="*/ 0 w 1431"/>
              <a:gd name="T13" fmla="*/ 1204 h 1259"/>
              <a:gd name="T14" fmla="*/ 56 w 1431"/>
              <a:gd name="T15" fmla="*/ 1259 h 1259"/>
              <a:gd name="T16" fmla="*/ 1184 w 1431"/>
              <a:gd name="T17" fmla="*/ 1259 h 1259"/>
              <a:gd name="T18" fmla="*/ 1240 w 1431"/>
              <a:gd name="T19" fmla="*/ 1204 h 1259"/>
              <a:gd name="T20" fmla="*/ 1240 w 1431"/>
              <a:gd name="T21" fmla="*/ 924 h 1259"/>
              <a:gd name="T22" fmla="*/ 1375 w 1431"/>
              <a:gd name="T23" fmla="*/ 924 h 1259"/>
              <a:gd name="T24" fmla="*/ 1431 w 1431"/>
              <a:gd name="T25" fmla="*/ 868 h 1259"/>
              <a:gd name="T26" fmla="*/ 1431 w 1431"/>
              <a:gd name="T27" fmla="*/ 56 h 1259"/>
              <a:gd name="T28" fmla="*/ 1375 w 1431"/>
              <a:gd name="T29" fmla="*/ 0 h 1259"/>
              <a:gd name="T30" fmla="*/ 1264 w 1431"/>
              <a:gd name="T31" fmla="*/ 81 h 1259"/>
              <a:gd name="T32" fmla="*/ 1316 w 1431"/>
              <a:gd name="T33" fmla="*/ 133 h 1259"/>
              <a:gd name="T34" fmla="*/ 1264 w 1431"/>
              <a:gd name="T35" fmla="*/ 185 h 1259"/>
              <a:gd name="T36" fmla="*/ 1212 w 1431"/>
              <a:gd name="T37" fmla="*/ 133 h 1259"/>
              <a:gd name="T38" fmla="*/ 1264 w 1431"/>
              <a:gd name="T39" fmla="*/ 81 h 1259"/>
              <a:gd name="T40" fmla="*/ 1124 w 1431"/>
              <a:gd name="T41" fmla="*/ 81 h 1259"/>
              <a:gd name="T42" fmla="*/ 1176 w 1431"/>
              <a:gd name="T43" fmla="*/ 133 h 1259"/>
              <a:gd name="T44" fmla="*/ 1124 w 1431"/>
              <a:gd name="T45" fmla="*/ 185 h 1259"/>
              <a:gd name="T46" fmla="*/ 1072 w 1431"/>
              <a:gd name="T47" fmla="*/ 133 h 1259"/>
              <a:gd name="T48" fmla="*/ 1124 w 1431"/>
              <a:gd name="T49" fmla="*/ 81 h 1259"/>
              <a:gd name="T50" fmla="*/ 984 w 1431"/>
              <a:gd name="T51" fmla="*/ 81 h 1259"/>
              <a:gd name="T52" fmla="*/ 1036 w 1431"/>
              <a:gd name="T53" fmla="*/ 133 h 1259"/>
              <a:gd name="T54" fmla="*/ 984 w 1431"/>
              <a:gd name="T55" fmla="*/ 185 h 1259"/>
              <a:gd name="T56" fmla="*/ 932 w 1431"/>
              <a:gd name="T57" fmla="*/ 133 h 1259"/>
              <a:gd name="T58" fmla="*/ 984 w 1431"/>
              <a:gd name="T59" fmla="*/ 81 h 1259"/>
              <a:gd name="T60" fmla="*/ 1128 w 1431"/>
              <a:gd name="T61" fmla="*/ 1148 h 1259"/>
              <a:gd name="T62" fmla="*/ 112 w 1431"/>
              <a:gd name="T63" fmla="*/ 1148 h 1259"/>
              <a:gd name="T64" fmla="*/ 112 w 1431"/>
              <a:gd name="T65" fmla="*/ 589 h 1259"/>
              <a:gd name="T66" fmla="*/ 1128 w 1431"/>
              <a:gd name="T67" fmla="*/ 589 h 1259"/>
              <a:gd name="T68" fmla="*/ 1128 w 1431"/>
              <a:gd name="T69" fmla="*/ 1148 h 1259"/>
              <a:gd name="T70" fmla="*/ 741 w 1431"/>
              <a:gd name="T71" fmla="*/ 468 h 1259"/>
              <a:gd name="T72" fmla="*/ 793 w 1431"/>
              <a:gd name="T73" fmla="*/ 416 h 1259"/>
              <a:gd name="T74" fmla="*/ 845 w 1431"/>
              <a:gd name="T75" fmla="*/ 468 h 1259"/>
              <a:gd name="T76" fmla="*/ 793 w 1431"/>
              <a:gd name="T77" fmla="*/ 520 h 1259"/>
              <a:gd name="T78" fmla="*/ 741 w 1431"/>
              <a:gd name="T79" fmla="*/ 468 h 1259"/>
              <a:gd name="T80" fmla="*/ 881 w 1431"/>
              <a:gd name="T81" fmla="*/ 468 h 1259"/>
              <a:gd name="T82" fmla="*/ 933 w 1431"/>
              <a:gd name="T83" fmla="*/ 416 h 1259"/>
              <a:gd name="T84" fmla="*/ 985 w 1431"/>
              <a:gd name="T85" fmla="*/ 468 h 1259"/>
              <a:gd name="T86" fmla="*/ 933 w 1431"/>
              <a:gd name="T87" fmla="*/ 520 h 1259"/>
              <a:gd name="T88" fmla="*/ 881 w 1431"/>
              <a:gd name="T89" fmla="*/ 468 h 1259"/>
              <a:gd name="T90" fmla="*/ 1020 w 1431"/>
              <a:gd name="T91" fmla="*/ 468 h 1259"/>
              <a:gd name="T92" fmla="*/ 1072 w 1431"/>
              <a:gd name="T93" fmla="*/ 416 h 1259"/>
              <a:gd name="T94" fmla="*/ 1124 w 1431"/>
              <a:gd name="T95" fmla="*/ 468 h 1259"/>
              <a:gd name="T96" fmla="*/ 1072 w 1431"/>
              <a:gd name="T97" fmla="*/ 520 h 1259"/>
              <a:gd name="T98" fmla="*/ 1020 w 1431"/>
              <a:gd name="T99" fmla="*/ 468 h 1259"/>
              <a:gd name="T100" fmla="*/ 1320 w 1431"/>
              <a:gd name="T101" fmla="*/ 813 h 1259"/>
              <a:gd name="T102" fmla="*/ 1240 w 1431"/>
              <a:gd name="T103" fmla="*/ 813 h 1259"/>
              <a:gd name="T104" fmla="*/ 1240 w 1431"/>
              <a:gd name="T105" fmla="*/ 391 h 1259"/>
              <a:gd name="T106" fmla="*/ 1184 w 1431"/>
              <a:gd name="T107" fmla="*/ 335 h 1259"/>
              <a:gd name="T108" fmla="*/ 303 w 1431"/>
              <a:gd name="T109" fmla="*/ 335 h 1259"/>
              <a:gd name="T110" fmla="*/ 303 w 1431"/>
              <a:gd name="T111" fmla="*/ 254 h 1259"/>
              <a:gd name="T112" fmla="*/ 1320 w 1431"/>
              <a:gd name="T113" fmla="*/ 254 h 1259"/>
              <a:gd name="T114" fmla="*/ 1320 w 1431"/>
              <a:gd name="T115" fmla="*/ 813 h 1259"/>
              <a:gd name="T116" fmla="*/ 1320 w 1431"/>
              <a:gd name="T117" fmla="*/ 813 h 1259"/>
              <a:gd name="T118" fmla="*/ 1320 w 1431"/>
              <a:gd name="T119" fmla="*/ 813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1" h="1259">
                <a:moveTo>
                  <a:pt x="1375" y="0"/>
                </a:moveTo>
                <a:cubicBezTo>
                  <a:pt x="247" y="0"/>
                  <a:pt x="247" y="0"/>
                  <a:pt x="247" y="0"/>
                </a:cubicBezTo>
                <a:cubicBezTo>
                  <a:pt x="216" y="0"/>
                  <a:pt x="191" y="25"/>
                  <a:pt x="191" y="56"/>
                </a:cubicBezTo>
                <a:cubicBezTo>
                  <a:pt x="191" y="335"/>
                  <a:pt x="191" y="335"/>
                  <a:pt x="191" y="335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25" y="335"/>
                  <a:pt x="0" y="360"/>
                  <a:pt x="0" y="391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0" y="1234"/>
                  <a:pt x="25" y="1259"/>
                  <a:pt x="56" y="1259"/>
                </a:cubicBezTo>
                <a:cubicBezTo>
                  <a:pt x="1184" y="1259"/>
                  <a:pt x="1184" y="1259"/>
                  <a:pt x="1184" y="1259"/>
                </a:cubicBezTo>
                <a:cubicBezTo>
                  <a:pt x="1215" y="1259"/>
                  <a:pt x="1240" y="1234"/>
                  <a:pt x="1240" y="1204"/>
                </a:cubicBezTo>
                <a:cubicBezTo>
                  <a:pt x="1240" y="924"/>
                  <a:pt x="1240" y="924"/>
                  <a:pt x="1240" y="924"/>
                </a:cubicBezTo>
                <a:cubicBezTo>
                  <a:pt x="1375" y="924"/>
                  <a:pt x="1375" y="924"/>
                  <a:pt x="1375" y="924"/>
                </a:cubicBezTo>
                <a:cubicBezTo>
                  <a:pt x="1406" y="924"/>
                  <a:pt x="1431" y="899"/>
                  <a:pt x="1431" y="868"/>
                </a:cubicBezTo>
                <a:cubicBezTo>
                  <a:pt x="1431" y="56"/>
                  <a:pt x="1431" y="56"/>
                  <a:pt x="1431" y="56"/>
                </a:cubicBezTo>
                <a:cubicBezTo>
                  <a:pt x="1431" y="25"/>
                  <a:pt x="1406" y="0"/>
                  <a:pt x="1375" y="0"/>
                </a:cubicBezTo>
                <a:close/>
                <a:moveTo>
                  <a:pt x="1264" y="81"/>
                </a:moveTo>
                <a:cubicBezTo>
                  <a:pt x="1292" y="81"/>
                  <a:pt x="1316" y="104"/>
                  <a:pt x="1316" y="133"/>
                </a:cubicBezTo>
                <a:cubicBezTo>
                  <a:pt x="1316" y="161"/>
                  <a:pt x="1292" y="185"/>
                  <a:pt x="1264" y="185"/>
                </a:cubicBezTo>
                <a:cubicBezTo>
                  <a:pt x="1235" y="185"/>
                  <a:pt x="1212" y="161"/>
                  <a:pt x="1212" y="133"/>
                </a:cubicBezTo>
                <a:cubicBezTo>
                  <a:pt x="1212" y="104"/>
                  <a:pt x="1235" y="81"/>
                  <a:pt x="1264" y="81"/>
                </a:cubicBezTo>
                <a:close/>
                <a:moveTo>
                  <a:pt x="1124" y="81"/>
                </a:moveTo>
                <a:cubicBezTo>
                  <a:pt x="1153" y="81"/>
                  <a:pt x="1176" y="104"/>
                  <a:pt x="1176" y="133"/>
                </a:cubicBezTo>
                <a:cubicBezTo>
                  <a:pt x="1176" y="161"/>
                  <a:pt x="1153" y="185"/>
                  <a:pt x="1124" y="185"/>
                </a:cubicBezTo>
                <a:cubicBezTo>
                  <a:pt x="1095" y="185"/>
                  <a:pt x="1072" y="161"/>
                  <a:pt x="1072" y="133"/>
                </a:cubicBezTo>
                <a:cubicBezTo>
                  <a:pt x="1072" y="104"/>
                  <a:pt x="1095" y="81"/>
                  <a:pt x="1124" y="81"/>
                </a:cubicBezTo>
                <a:close/>
                <a:moveTo>
                  <a:pt x="984" y="81"/>
                </a:moveTo>
                <a:cubicBezTo>
                  <a:pt x="1013" y="81"/>
                  <a:pt x="1036" y="104"/>
                  <a:pt x="1036" y="133"/>
                </a:cubicBezTo>
                <a:cubicBezTo>
                  <a:pt x="1036" y="161"/>
                  <a:pt x="1013" y="185"/>
                  <a:pt x="984" y="185"/>
                </a:cubicBezTo>
                <a:cubicBezTo>
                  <a:pt x="956" y="185"/>
                  <a:pt x="932" y="161"/>
                  <a:pt x="932" y="133"/>
                </a:cubicBezTo>
                <a:cubicBezTo>
                  <a:pt x="932" y="104"/>
                  <a:pt x="956" y="81"/>
                  <a:pt x="984" y="81"/>
                </a:cubicBezTo>
                <a:close/>
                <a:moveTo>
                  <a:pt x="1128" y="1148"/>
                </a:moveTo>
                <a:cubicBezTo>
                  <a:pt x="112" y="1148"/>
                  <a:pt x="112" y="1148"/>
                  <a:pt x="112" y="1148"/>
                </a:cubicBezTo>
                <a:cubicBezTo>
                  <a:pt x="112" y="589"/>
                  <a:pt x="112" y="589"/>
                  <a:pt x="112" y="589"/>
                </a:cubicBezTo>
                <a:cubicBezTo>
                  <a:pt x="1128" y="589"/>
                  <a:pt x="1128" y="589"/>
                  <a:pt x="1128" y="589"/>
                </a:cubicBezTo>
                <a:lnTo>
                  <a:pt x="1128" y="1148"/>
                </a:lnTo>
                <a:close/>
                <a:moveTo>
                  <a:pt x="741" y="468"/>
                </a:moveTo>
                <a:cubicBezTo>
                  <a:pt x="741" y="439"/>
                  <a:pt x="764" y="416"/>
                  <a:pt x="793" y="416"/>
                </a:cubicBezTo>
                <a:cubicBezTo>
                  <a:pt x="822" y="416"/>
                  <a:pt x="845" y="439"/>
                  <a:pt x="845" y="468"/>
                </a:cubicBezTo>
                <a:cubicBezTo>
                  <a:pt x="845" y="496"/>
                  <a:pt x="822" y="520"/>
                  <a:pt x="793" y="520"/>
                </a:cubicBezTo>
                <a:cubicBezTo>
                  <a:pt x="764" y="520"/>
                  <a:pt x="741" y="496"/>
                  <a:pt x="741" y="468"/>
                </a:cubicBezTo>
                <a:close/>
                <a:moveTo>
                  <a:pt x="881" y="468"/>
                </a:moveTo>
                <a:cubicBezTo>
                  <a:pt x="881" y="439"/>
                  <a:pt x="904" y="416"/>
                  <a:pt x="933" y="416"/>
                </a:cubicBezTo>
                <a:cubicBezTo>
                  <a:pt x="961" y="416"/>
                  <a:pt x="985" y="439"/>
                  <a:pt x="985" y="468"/>
                </a:cubicBezTo>
                <a:cubicBezTo>
                  <a:pt x="985" y="496"/>
                  <a:pt x="961" y="520"/>
                  <a:pt x="933" y="520"/>
                </a:cubicBezTo>
                <a:cubicBezTo>
                  <a:pt x="904" y="520"/>
                  <a:pt x="881" y="496"/>
                  <a:pt x="881" y="468"/>
                </a:cubicBezTo>
                <a:close/>
                <a:moveTo>
                  <a:pt x="1020" y="468"/>
                </a:moveTo>
                <a:cubicBezTo>
                  <a:pt x="1020" y="439"/>
                  <a:pt x="1044" y="416"/>
                  <a:pt x="1072" y="416"/>
                </a:cubicBezTo>
                <a:cubicBezTo>
                  <a:pt x="1101" y="416"/>
                  <a:pt x="1124" y="439"/>
                  <a:pt x="1124" y="468"/>
                </a:cubicBezTo>
                <a:cubicBezTo>
                  <a:pt x="1124" y="496"/>
                  <a:pt x="1101" y="520"/>
                  <a:pt x="1072" y="520"/>
                </a:cubicBezTo>
                <a:cubicBezTo>
                  <a:pt x="1044" y="520"/>
                  <a:pt x="1020" y="496"/>
                  <a:pt x="1020" y="468"/>
                </a:cubicBezTo>
                <a:close/>
                <a:moveTo>
                  <a:pt x="1320" y="813"/>
                </a:moveTo>
                <a:cubicBezTo>
                  <a:pt x="1240" y="813"/>
                  <a:pt x="1240" y="813"/>
                  <a:pt x="1240" y="813"/>
                </a:cubicBezTo>
                <a:cubicBezTo>
                  <a:pt x="1240" y="391"/>
                  <a:pt x="1240" y="391"/>
                  <a:pt x="1240" y="391"/>
                </a:cubicBezTo>
                <a:cubicBezTo>
                  <a:pt x="1240" y="360"/>
                  <a:pt x="1215" y="335"/>
                  <a:pt x="1184" y="335"/>
                </a:cubicBezTo>
                <a:cubicBezTo>
                  <a:pt x="303" y="335"/>
                  <a:pt x="303" y="335"/>
                  <a:pt x="303" y="335"/>
                </a:cubicBezTo>
                <a:cubicBezTo>
                  <a:pt x="303" y="254"/>
                  <a:pt x="303" y="254"/>
                  <a:pt x="303" y="254"/>
                </a:cubicBezTo>
                <a:cubicBezTo>
                  <a:pt x="1320" y="254"/>
                  <a:pt x="1320" y="254"/>
                  <a:pt x="1320" y="254"/>
                </a:cubicBezTo>
                <a:lnTo>
                  <a:pt x="1320" y="813"/>
                </a:lnTo>
                <a:close/>
                <a:moveTo>
                  <a:pt x="1320" y="813"/>
                </a:moveTo>
                <a:cubicBezTo>
                  <a:pt x="1320" y="813"/>
                  <a:pt x="1320" y="813"/>
                  <a:pt x="1320" y="81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786491" y="2741085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15"/>
          <p:cNvSpPr>
            <a:spLocks noEditPoints="1"/>
          </p:cNvSpPr>
          <p:nvPr/>
        </p:nvSpPr>
        <p:spPr bwMode="auto">
          <a:xfrm>
            <a:off x="8876527" y="2827014"/>
            <a:ext cx="400843" cy="404142"/>
          </a:xfrm>
          <a:custGeom>
            <a:avLst/>
            <a:gdLst>
              <a:gd name="T0" fmla="*/ 288 w 288"/>
              <a:gd name="T1" fmla="*/ 140 h 288"/>
              <a:gd name="T2" fmla="*/ 147 w 288"/>
              <a:gd name="T3" fmla="*/ 281 h 288"/>
              <a:gd name="T4" fmla="*/ 78 w 288"/>
              <a:gd name="T5" fmla="*/ 263 h 288"/>
              <a:gd name="T6" fmla="*/ 0 w 288"/>
              <a:gd name="T7" fmla="*/ 288 h 288"/>
              <a:gd name="T8" fmla="*/ 26 w 288"/>
              <a:gd name="T9" fmla="*/ 213 h 288"/>
              <a:gd name="T10" fmla="*/ 5 w 288"/>
              <a:gd name="T11" fmla="*/ 140 h 288"/>
              <a:gd name="T12" fmla="*/ 147 w 288"/>
              <a:gd name="T13" fmla="*/ 0 h 288"/>
              <a:gd name="T14" fmla="*/ 288 w 288"/>
              <a:gd name="T15" fmla="*/ 140 h 288"/>
              <a:gd name="T16" fmla="*/ 147 w 288"/>
              <a:gd name="T17" fmla="*/ 22 h 288"/>
              <a:gd name="T18" fmla="*/ 28 w 288"/>
              <a:gd name="T19" fmla="*/ 140 h 288"/>
              <a:gd name="T20" fmla="*/ 50 w 288"/>
              <a:gd name="T21" fmla="*/ 209 h 288"/>
              <a:gd name="T22" fmla="*/ 36 w 288"/>
              <a:gd name="T23" fmla="*/ 253 h 288"/>
              <a:gd name="T24" fmla="*/ 81 w 288"/>
              <a:gd name="T25" fmla="*/ 239 h 288"/>
              <a:gd name="T26" fmla="*/ 147 w 288"/>
              <a:gd name="T27" fmla="*/ 258 h 288"/>
              <a:gd name="T28" fmla="*/ 265 w 288"/>
              <a:gd name="T29" fmla="*/ 140 h 288"/>
              <a:gd name="T30" fmla="*/ 147 w 288"/>
              <a:gd name="T31" fmla="*/ 22 h 288"/>
              <a:gd name="T32" fmla="*/ 218 w 288"/>
              <a:gd name="T33" fmla="*/ 173 h 288"/>
              <a:gd name="T34" fmla="*/ 211 w 288"/>
              <a:gd name="T35" fmla="*/ 169 h 288"/>
              <a:gd name="T36" fmla="*/ 188 w 288"/>
              <a:gd name="T37" fmla="*/ 157 h 288"/>
              <a:gd name="T38" fmla="*/ 180 w 288"/>
              <a:gd name="T39" fmla="*/ 159 h 288"/>
              <a:gd name="T40" fmla="*/ 169 w 288"/>
              <a:gd name="T41" fmla="*/ 173 h 288"/>
              <a:gd name="T42" fmla="*/ 161 w 288"/>
              <a:gd name="T43" fmla="*/ 173 h 288"/>
              <a:gd name="T44" fmla="*/ 134 w 288"/>
              <a:gd name="T45" fmla="*/ 156 h 288"/>
              <a:gd name="T46" fmla="*/ 114 w 288"/>
              <a:gd name="T47" fmla="*/ 133 h 288"/>
              <a:gd name="T48" fmla="*/ 116 w 288"/>
              <a:gd name="T49" fmla="*/ 126 h 288"/>
              <a:gd name="T50" fmla="*/ 121 w 288"/>
              <a:gd name="T51" fmla="*/ 120 h 288"/>
              <a:gd name="T52" fmla="*/ 124 w 288"/>
              <a:gd name="T53" fmla="*/ 114 h 288"/>
              <a:gd name="T54" fmla="*/ 124 w 288"/>
              <a:gd name="T55" fmla="*/ 108 h 288"/>
              <a:gd name="T56" fmla="*/ 113 w 288"/>
              <a:gd name="T57" fmla="*/ 82 h 288"/>
              <a:gd name="T58" fmla="*/ 106 w 288"/>
              <a:gd name="T59" fmla="*/ 77 h 288"/>
              <a:gd name="T60" fmla="*/ 99 w 288"/>
              <a:gd name="T61" fmla="*/ 76 h 288"/>
              <a:gd name="T62" fmla="*/ 90 w 288"/>
              <a:gd name="T63" fmla="*/ 81 h 288"/>
              <a:gd name="T64" fmla="*/ 78 w 288"/>
              <a:gd name="T65" fmla="*/ 109 h 288"/>
              <a:gd name="T66" fmla="*/ 92 w 288"/>
              <a:gd name="T67" fmla="*/ 145 h 288"/>
              <a:gd name="T68" fmla="*/ 151 w 288"/>
              <a:gd name="T69" fmla="*/ 197 h 288"/>
              <a:gd name="T70" fmla="*/ 193 w 288"/>
              <a:gd name="T71" fmla="*/ 205 h 288"/>
              <a:gd name="T72" fmla="*/ 216 w 288"/>
              <a:gd name="T73" fmla="*/ 189 h 288"/>
              <a:gd name="T74" fmla="*/ 218 w 288"/>
              <a:gd name="T75" fmla="*/ 173 h 288"/>
              <a:gd name="T76" fmla="*/ 218 w 288"/>
              <a:gd name="T77" fmla="*/ 173 h 288"/>
              <a:gd name="T78" fmla="*/ 218 w 288"/>
              <a:gd name="T79" fmla="*/ 17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8" h="288">
                <a:moveTo>
                  <a:pt x="288" y="140"/>
                </a:moveTo>
                <a:cubicBezTo>
                  <a:pt x="288" y="218"/>
                  <a:pt x="225" y="281"/>
                  <a:pt x="147" y="281"/>
                </a:cubicBezTo>
                <a:cubicBezTo>
                  <a:pt x="122" y="281"/>
                  <a:pt x="99" y="274"/>
                  <a:pt x="78" y="263"/>
                </a:cubicBezTo>
                <a:cubicBezTo>
                  <a:pt x="0" y="288"/>
                  <a:pt x="0" y="288"/>
                  <a:pt x="0" y="288"/>
                </a:cubicBezTo>
                <a:cubicBezTo>
                  <a:pt x="26" y="213"/>
                  <a:pt x="26" y="213"/>
                  <a:pt x="26" y="213"/>
                </a:cubicBezTo>
                <a:cubicBezTo>
                  <a:pt x="13" y="192"/>
                  <a:pt x="5" y="167"/>
                  <a:pt x="5" y="140"/>
                </a:cubicBezTo>
                <a:cubicBezTo>
                  <a:pt x="5" y="63"/>
                  <a:pt x="69" y="0"/>
                  <a:pt x="147" y="0"/>
                </a:cubicBezTo>
                <a:cubicBezTo>
                  <a:pt x="225" y="0"/>
                  <a:pt x="288" y="63"/>
                  <a:pt x="288" y="140"/>
                </a:cubicBezTo>
                <a:close/>
                <a:moveTo>
                  <a:pt x="147" y="22"/>
                </a:moveTo>
                <a:cubicBezTo>
                  <a:pt x="81" y="22"/>
                  <a:pt x="28" y="75"/>
                  <a:pt x="28" y="140"/>
                </a:cubicBezTo>
                <a:cubicBezTo>
                  <a:pt x="28" y="166"/>
                  <a:pt x="36" y="190"/>
                  <a:pt x="50" y="209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81" y="239"/>
                  <a:pt x="81" y="239"/>
                  <a:pt x="81" y="239"/>
                </a:cubicBezTo>
                <a:cubicBezTo>
                  <a:pt x="100" y="251"/>
                  <a:pt x="122" y="258"/>
                  <a:pt x="147" y="258"/>
                </a:cubicBezTo>
                <a:cubicBezTo>
                  <a:pt x="212" y="258"/>
                  <a:pt x="265" y="205"/>
                  <a:pt x="265" y="140"/>
                </a:cubicBezTo>
                <a:cubicBezTo>
                  <a:pt x="265" y="75"/>
                  <a:pt x="212" y="22"/>
                  <a:pt x="147" y="22"/>
                </a:cubicBezTo>
                <a:close/>
                <a:moveTo>
                  <a:pt x="218" y="173"/>
                </a:moveTo>
                <a:cubicBezTo>
                  <a:pt x="217" y="171"/>
                  <a:pt x="215" y="170"/>
                  <a:pt x="211" y="169"/>
                </a:cubicBezTo>
                <a:cubicBezTo>
                  <a:pt x="208" y="167"/>
                  <a:pt x="191" y="159"/>
                  <a:pt x="188" y="157"/>
                </a:cubicBezTo>
                <a:cubicBezTo>
                  <a:pt x="185" y="156"/>
                  <a:pt x="182" y="156"/>
                  <a:pt x="180" y="159"/>
                </a:cubicBezTo>
                <a:cubicBezTo>
                  <a:pt x="178" y="163"/>
                  <a:pt x="171" y="170"/>
                  <a:pt x="169" y="173"/>
                </a:cubicBezTo>
                <a:cubicBezTo>
                  <a:pt x="167" y="175"/>
                  <a:pt x="165" y="175"/>
                  <a:pt x="161" y="173"/>
                </a:cubicBezTo>
                <a:cubicBezTo>
                  <a:pt x="158" y="172"/>
                  <a:pt x="147" y="168"/>
                  <a:pt x="134" y="156"/>
                </a:cubicBezTo>
                <a:cubicBezTo>
                  <a:pt x="123" y="147"/>
                  <a:pt x="116" y="136"/>
                  <a:pt x="114" y="133"/>
                </a:cubicBezTo>
                <a:cubicBezTo>
                  <a:pt x="112" y="129"/>
                  <a:pt x="114" y="127"/>
                  <a:pt x="116" y="126"/>
                </a:cubicBezTo>
                <a:cubicBezTo>
                  <a:pt x="117" y="124"/>
                  <a:pt x="119" y="122"/>
                  <a:pt x="121" y="120"/>
                </a:cubicBezTo>
                <a:cubicBezTo>
                  <a:pt x="123" y="118"/>
                  <a:pt x="123" y="116"/>
                  <a:pt x="124" y="114"/>
                </a:cubicBezTo>
                <a:cubicBezTo>
                  <a:pt x="126" y="112"/>
                  <a:pt x="125" y="110"/>
                  <a:pt x="124" y="108"/>
                </a:cubicBezTo>
                <a:cubicBezTo>
                  <a:pt x="123" y="106"/>
                  <a:pt x="116" y="89"/>
                  <a:pt x="113" y="82"/>
                </a:cubicBezTo>
                <a:cubicBezTo>
                  <a:pt x="111" y="75"/>
                  <a:pt x="108" y="77"/>
                  <a:pt x="106" y="77"/>
                </a:cubicBezTo>
                <a:cubicBezTo>
                  <a:pt x="104" y="77"/>
                  <a:pt x="101" y="76"/>
                  <a:pt x="99" y="76"/>
                </a:cubicBezTo>
                <a:cubicBezTo>
                  <a:pt x="97" y="76"/>
                  <a:pt x="93" y="77"/>
                  <a:pt x="90" y="81"/>
                </a:cubicBezTo>
                <a:cubicBezTo>
                  <a:pt x="87" y="84"/>
                  <a:pt x="78" y="92"/>
                  <a:pt x="78" y="109"/>
                </a:cubicBezTo>
                <a:cubicBezTo>
                  <a:pt x="78" y="126"/>
                  <a:pt x="90" y="142"/>
                  <a:pt x="92" y="145"/>
                </a:cubicBezTo>
                <a:cubicBezTo>
                  <a:pt x="94" y="147"/>
                  <a:pt x="116" y="183"/>
                  <a:pt x="151" y="197"/>
                </a:cubicBezTo>
                <a:cubicBezTo>
                  <a:pt x="186" y="210"/>
                  <a:pt x="186" y="206"/>
                  <a:pt x="193" y="205"/>
                </a:cubicBezTo>
                <a:cubicBezTo>
                  <a:pt x="199" y="205"/>
                  <a:pt x="213" y="197"/>
                  <a:pt x="216" y="189"/>
                </a:cubicBezTo>
                <a:cubicBezTo>
                  <a:pt x="219" y="181"/>
                  <a:pt x="219" y="174"/>
                  <a:pt x="218" y="173"/>
                </a:cubicBezTo>
                <a:close/>
                <a:moveTo>
                  <a:pt x="218" y="173"/>
                </a:moveTo>
                <a:cubicBezTo>
                  <a:pt x="218" y="173"/>
                  <a:pt x="218" y="173"/>
                  <a:pt x="218" y="17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838250" y="201273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9"/>
          <p:cNvSpPr>
            <a:spLocks noEditPoints="1"/>
          </p:cNvSpPr>
          <p:nvPr/>
        </p:nvSpPr>
        <p:spPr bwMode="auto">
          <a:xfrm>
            <a:off x="2921308" y="2084811"/>
            <a:ext cx="332211" cy="366423"/>
          </a:xfrm>
          <a:custGeom>
            <a:avLst/>
            <a:gdLst>
              <a:gd name="T0" fmla="*/ 1419 w 1459"/>
              <a:gd name="T1" fmla="*/ 347 h 1593"/>
              <a:gd name="T2" fmla="*/ 707 w 1459"/>
              <a:gd name="T3" fmla="*/ 8 h 1593"/>
              <a:gd name="T4" fmla="*/ 0 w 1459"/>
              <a:gd name="T5" fmla="*/ 416 h 1593"/>
              <a:gd name="T6" fmla="*/ 29 w 1459"/>
              <a:gd name="T7" fmla="*/ 1239 h 1593"/>
              <a:gd name="T8" fmla="*/ 762 w 1459"/>
              <a:gd name="T9" fmla="*/ 1582 h 1593"/>
              <a:gd name="T10" fmla="*/ 1459 w 1459"/>
              <a:gd name="T11" fmla="*/ 1192 h 1593"/>
              <a:gd name="T12" fmla="*/ 730 w 1459"/>
              <a:gd name="T13" fmla="*/ 110 h 1593"/>
              <a:gd name="T14" fmla="*/ 872 w 1459"/>
              <a:gd name="T15" fmla="*/ 272 h 1593"/>
              <a:gd name="T16" fmla="*/ 506 w 1459"/>
              <a:gd name="T17" fmla="*/ 227 h 1593"/>
              <a:gd name="T18" fmla="*/ 730 w 1459"/>
              <a:gd name="T19" fmla="*/ 853 h 1593"/>
              <a:gd name="T20" fmla="*/ 730 w 1459"/>
              <a:gd name="T21" fmla="*/ 1087 h 1593"/>
              <a:gd name="T22" fmla="*/ 730 w 1459"/>
              <a:gd name="T23" fmla="*/ 853 h 1593"/>
              <a:gd name="T24" fmla="*/ 442 w 1459"/>
              <a:gd name="T25" fmla="*/ 604 h 1593"/>
              <a:gd name="T26" fmla="*/ 679 w 1459"/>
              <a:gd name="T27" fmla="*/ 762 h 1593"/>
              <a:gd name="T28" fmla="*/ 340 w 1459"/>
              <a:gd name="T29" fmla="*/ 1283 h 1593"/>
              <a:gd name="T30" fmla="*/ 103 w 1459"/>
              <a:gd name="T31" fmla="*/ 880 h 1593"/>
              <a:gd name="T32" fmla="*/ 340 w 1459"/>
              <a:gd name="T33" fmla="*/ 1283 h 1593"/>
              <a:gd name="T34" fmla="*/ 340 w 1459"/>
              <a:gd name="T35" fmla="*/ 887 h 1593"/>
              <a:gd name="T36" fmla="*/ 103 w 1459"/>
              <a:gd name="T37" fmla="*/ 484 h 1593"/>
              <a:gd name="T38" fmla="*/ 340 w 1459"/>
              <a:gd name="T39" fmla="*/ 626 h 1593"/>
              <a:gd name="T40" fmla="*/ 391 w 1459"/>
              <a:gd name="T41" fmla="*/ 282 h 1593"/>
              <a:gd name="T42" fmla="*/ 391 w 1459"/>
              <a:gd name="T43" fmla="*/ 516 h 1593"/>
              <a:gd name="T44" fmla="*/ 679 w 1459"/>
              <a:gd name="T45" fmla="*/ 1192 h 1593"/>
              <a:gd name="T46" fmla="*/ 442 w 1459"/>
              <a:gd name="T47" fmla="*/ 1337 h 1593"/>
              <a:gd name="T48" fmla="*/ 679 w 1459"/>
              <a:gd name="T49" fmla="*/ 1175 h 1593"/>
              <a:gd name="T50" fmla="*/ 1018 w 1459"/>
              <a:gd name="T51" fmla="*/ 1281 h 1593"/>
              <a:gd name="T52" fmla="*/ 781 w 1459"/>
              <a:gd name="T53" fmla="*/ 1457 h 1593"/>
              <a:gd name="T54" fmla="*/ 1018 w 1459"/>
              <a:gd name="T55" fmla="*/ 1055 h 1593"/>
              <a:gd name="T56" fmla="*/ 1018 w 1459"/>
              <a:gd name="T57" fmla="*/ 888 h 1593"/>
              <a:gd name="T58" fmla="*/ 781 w 1459"/>
              <a:gd name="T59" fmla="*/ 486 h 1593"/>
              <a:gd name="T60" fmla="*/ 1018 w 1459"/>
              <a:gd name="T61" fmla="*/ 888 h 1593"/>
              <a:gd name="T62" fmla="*/ 1069 w 1459"/>
              <a:gd name="T63" fmla="*/ 284 h 1593"/>
              <a:gd name="T64" fmla="*/ 1069 w 1459"/>
              <a:gd name="T65" fmla="*/ 518 h 1593"/>
              <a:gd name="T66" fmla="*/ 1358 w 1459"/>
              <a:gd name="T67" fmla="*/ 1160 h 1593"/>
              <a:gd name="T68" fmla="*/ 1120 w 1459"/>
              <a:gd name="T69" fmla="*/ 1003 h 1593"/>
              <a:gd name="T70" fmla="*/ 1358 w 1459"/>
              <a:gd name="T71" fmla="*/ 1160 h 1593"/>
              <a:gd name="T72" fmla="*/ 1120 w 1459"/>
              <a:gd name="T73" fmla="*/ 889 h 1593"/>
              <a:gd name="T74" fmla="*/ 1326 w 1459"/>
              <a:gd name="T75" fmla="*/ 503 h 1593"/>
              <a:gd name="T76" fmla="*/ 1358 w 1459"/>
              <a:gd name="T77" fmla="*/ 768 h 1593"/>
              <a:gd name="T78" fmla="*/ 1358 w 1459"/>
              <a:gd name="T79" fmla="*/ 768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9" h="1593">
                <a:moveTo>
                  <a:pt x="1458" y="411"/>
                </a:moveTo>
                <a:cubicBezTo>
                  <a:pt x="1458" y="384"/>
                  <a:pt x="1443" y="360"/>
                  <a:pt x="1419" y="347"/>
                </a:cubicBezTo>
                <a:cubicBezTo>
                  <a:pt x="754" y="8"/>
                  <a:pt x="754" y="8"/>
                  <a:pt x="754" y="8"/>
                </a:cubicBezTo>
                <a:cubicBezTo>
                  <a:pt x="739" y="0"/>
                  <a:pt x="722" y="0"/>
                  <a:pt x="707" y="8"/>
                </a:cubicBezTo>
                <a:cubicBezTo>
                  <a:pt x="39" y="352"/>
                  <a:pt x="39" y="352"/>
                  <a:pt x="39" y="352"/>
                </a:cubicBezTo>
                <a:cubicBezTo>
                  <a:pt x="15" y="364"/>
                  <a:pt x="0" y="389"/>
                  <a:pt x="0" y="416"/>
                </a:cubicBezTo>
                <a:cubicBezTo>
                  <a:pt x="1" y="1194"/>
                  <a:pt x="1" y="1194"/>
                  <a:pt x="1" y="1194"/>
                </a:cubicBezTo>
                <a:cubicBezTo>
                  <a:pt x="1" y="1213"/>
                  <a:pt x="12" y="1231"/>
                  <a:pt x="29" y="1239"/>
                </a:cubicBezTo>
                <a:cubicBezTo>
                  <a:pt x="696" y="1582"/>
                  <a:pt x="696" y="1582"/>
                  <a:pt x="696" y="1582"/>
                </a:cubicBezTo>
                <a:cubicBezTo>
                  <a:pt x="717" y="1593"/>
                  <a:pt x="742" y="1593"/>
                  <a:pt x="762" y="1582"/>
                </a:cubicBezTo>
                <a:cubicBezTo>
                  <a:pt x="1431" y="1237"/>
                  <a:pt x="1431" y="1237"/>
                  <a:pt x="1431" y="1237"/>
                </a:cubicBezTo>
                <a:cubicBezTo>
                  <a:pt x="1449" y="1229"/>
                  <a:pt x="1459" y="1211"/>
                  <a:pt x="1459" y="1192"/>
                </a:cubicBezTo>
                <a:lnTo>
                  <a:pt x="1458" y="411"/>
                </a:lnTo>
                <a:close/>
                <a:moveTo>
                  <a:pt x="730" y="110"/>
                </a:moveTo>
                <a:cubicBezTo>
                  <a:pt x="957" y="228"/>
                  <a:pt x="957" y="228"/>
                  <a:pt x="957" y="228"/>
                </a:cubicBezTo>
                <a:cubicBezTo>
                  <a:pt x="872" y="272"/>
                  <a:pt x="872" y="272"/>
                  <a:pt x="872" y="272"/>
                </a:cubicBezTo>
                <a:cubicBezTo>
                  <a:pt x="731" y="344"/>
                  <a:pt x="731" y="344"/>
                  <a:pt x="731" y="344"/>
                </a:cubicBezTo>
                <a:cubicBezTo>
                  <a:pt x="506" y="227"/>
                  <a:pt x="506" y="227"/>
                  <a:pt x="506" y="227"/>
                </a:cubicBezTo>
                <a:lnTo>
                  <a:pt x="730" y="110"/>
                </a:lnTo>
                <a:close/>
                <a:moveTo>
                  <a:pt x="730" y="853"/>
                </a:moveTo>
                <a:cubicBezTo>
                  <a:pt x="958" y="971"/>
                  <a:pt x="958" y="971"/>
                  <a:pt x="958" y="971"/>
                </a:cubicBezTo>
                <a:cubicBezTo>
                  <a:pt x="730" y="1087"/>
                  <a:pt x="730" y="1087"/>
                  <a:pt x="730" y="1087"/>
                </a:cubicBezTo>
                <a:cubicBezTo>
                  <a:pt x="503" y="971"/>
                  <a:pt x="503" y="971"/>
                  <a:pt x="503" y="971"/>
                </a:cubicBezTo>
                <a:lnTo>
                  <a:pt x="730" y="853"/>
                </a:lnTo>
                <a:close/>
                <a:moveTo>
                  <a:pt x="442" y="886"/>
                </a:moveTo>
                <a:cubicBezTo>
                  <a:pt x="442" y="604"/>
                  <a:pt x="442" y="604"/>
                  <a:pt x="442" y="604"/>
                </a:cubicBezTo>
                <a:cubicBezTo>
                  <a:pt x="679" y="484"/>
                  <a:pt x="679" y="484"/>
                  <a:pt x="679" y="484"/>
                </a:cubicBezTo>
                <a:cubicBezTo>
                  <a:pt x="679" y="762"/>
                  <a:pt x="679" y="762"/>
                  <a:pt x="679" y="762"/>
                </a:cubicBezTo>
                <a:lnTo>
                  <a:pt x="442" y="886"/>
                </a:lnTo>
                <a:close/>
                <a:moveTo>
                  <a:pt x="340" y="1283"/>
                </a:moveTo>
                <a:cubicBezTo>
                  <a:pt x="103" y="1163"/>
                  <a:pt x="103" y="1163"/>
                  <a:pt x="103" y="1163"/>
                </a:cubicBezTo>
                <a:cubicBezTo>
                  <a:pt x="103" y="880"/>
                  <a:pt x="103" y="880"/>
                  <a:pt x="103" y="880"/>
                </a:cubicBezTo>
                <a:cubicBezTo>
                  <a:pt x="340" y="1001"/>
                  <a:pt x="340" y="1001"/>
                  <a:pt x="340" y="1001"/>
                </a:cubicBezTo>
                <a:lnTo>
                  <a:pt x="340" y="1283"/>
                </a:lnTo>
                <a:close/>
                <a:moveTo>
                  <a:pt x="340" y="626"/>
                </a:moveTo>
                <a:cubicBezTo>
                  <a:pt x="340" y="887"/>
                  <a:pt x="340" y="887"/>
                  <a:pt x="340" y="887"/>
                </a:cubicBezTo>
                <a:cubicBezTo>
                  <a:pt x="103" y="766"/>
                  <a:pt x="103" y="766"/>
                  <a:pt x="103" y="766"/>
                </a:cubicBezTo>
                <a:cubicBezTo>
                  <a:pt x="103" y="484"/>
                  <a:pt x="103" y="484"/>
                  <a:pt x="103" y="484"/>
                </a:cubicBezTo>
                <a:cubicBezTo>
                  <a:pt x="340" y="604"/>
                  <a:pt x="340" y="604"/>
                  <a:pt x="340" y="604"/>
                </a:cubicBezTo>
                <a:lnTo>
                  <a:pt x="340" y="626"/>
                </a:lnTo>
                <a:close/>
                <a:moveTo>
                  <a:pt x="164" y="401"/>
                </a:moveTo>
                <a:cubicBezTo>
                  <a:pt x="391" y="282"/>
                  <a:pt x="391" y="282"/>
                  <a:pt x="391" y="282"/>
                </a:cubicBezTo>
                <a:cubicBezTo>
                  <a:pt x="619" y="401"/>
                  <a:pt x="619" y="401"/>
                  <a:pt x="619" y="401"/>
                </a:cubicBezTo>
                <a:cubicBezTo>
                  <a:pt x="391" y="516"/>
                  <a:pt x="391" y="516"/>
                  <a:pt x="391" y="516"/>
                </a:cubicBezTo>
                <a:lnTo>
                  <a:pt x="164" y="401"/>
                </a:lnTo>
                <a:close/>
                <a:moveTo>
                  <a:pt x="679" y="1192"/>
                </a:moveTo>
                <a:cubicBezTo>
                  <a:pt x="679" y="1457"/>
                  <a:pt x="679" y="1457"/>
                  <a:pt x="679" y="1457"/>
                </a:cubicBezTo>
                <a:cubicBezTo>
                  <a:pt x="442" y="1337"/>
                  <a:pt x="442" y="1337"/>
                  <a:pt x="442" y="1337"/>
                </a:cubicBezTo>
                <a:cubicBezTo>
                  <a:pt x="442" y="1055"/>
                  <a:pt x="442" y="1055"/>
                  <a:pt x="442" y="1055"/>
                </a:cubicBezTo>
                <a:cubicBezTo>
                  <a:pt x="679" y="1175"/>
                  <a:pt x="679" y="1175"/>
                  <a:pt x="679" y="1175"/>
                </a:cubicBezTo>
                <a:lnTo>
                  <a:pt x="679" y="1192"/>
                </a:lnTo>
                <a:close/>
                <a:moveTo>
                  <a:pt x="1018" y="1281"/>
                </a:moveTo>
                <a:cubicBezTo>
                  <a:pt x="1018" y="1337"/>
                  <a:pt x="1018" y="1337"/>
                  <a:pt x="1018" y="1337"/>
                </a:cubicBezTo>
                <a:cubicBezTo>
                  <a:pt x="781" y="1457"/>
                  <a:pt x="781" y="1457"/>
                  <a:pt x="781" y="1457"/>
                </a:cubicBezTo>
                <a:cubicBezTo>
                  <a:pt x="781" y="1175"/>
                  <a:pt x="781" y="1175"/>
                  <a:pt x="781" y="1175"/>
                </a:cubicBezTo>
                <a:cubicBezTo>
                  <a:pt x="1018" y="1055"/>
                  <a:pt x="1018" y="1055"/>
                  <a:pt x="1018" y="1055"/>
                </a:cubicBezTo>
                <a:lnTo>
                  <a:pt x="1018" y="1281"/>
                </a:lnTo>
                <a:close/>
                <a:moveTo>
                  <a:pt x="1018" y="888"/>
                </a:moveTo>
                <a:cubicBezTo>
                  <a:pt x="781" y="765"/>
                  <a:pt x="781" y="765"/>
                  <a:pt x="781" y="765"/>
                </a:cubicBezTo>
                <a:cubicBezTo>
                  <a:pt x="781" y="486"/>
                  <a:pt x="781" y="486"/>
                  <a:pt x="781" y="486"/>
                </a:cubicBezTo>
                <a:cubicBezTo>
                  <a:pt x="1018" y="607"/>
                  <a:pt x="1018" y="607"/>
                  <a:pt x="1018" y="607"/>
                </a:cubicBezTo>
                <a:lnTo>
                  <a:pt x="1018" y="888"/>
                </a:lnTo>
                <a:close/>
                <a:moveTo>
                  <a:pt x="842" y="403"/>
                </a:moveTo>
                <a:cubicBezTo>
                  <a:pt x="1069" y="284"/>
                  <a:pt x="1069" y="284"/>
                  <a:pt x="1069" y="284"/>
                </a:cubicBezTo>
                <a:cubicBezTo>
                  <a:pt x="1297" y="403"/>
                  <a:pt x="1297" y="403"/>
                  <a:pt x="1297" y="403"/>
                </a:cubicBezTo>
                <a:cubicBezTo>
                  <a:pt x="1069" y="518"/>
                  <a:pt x="1069" y="518"/>
                  <a:pt x="1069" y="518"/>
                </a:cubicBezTo>
                <a:lnTo>
                  <a:pt x="842" y="403"/>
                </a:lnTo>
                <a:close/>
                <a:moveTo>
                  <a:pt x="1358" y="1160"/>
                </a:moveTo>
                <a:cubicBezTo>
                  <a:pt x="1120" y="1281"/>
                  <a:pt x="1120" y="1281"/>
                  <a:pt x="1120" y="1281"/>
                </a:cubicBezTo>
                <a:cubicBezTo>
                  <a:pt x="1120" y="1003"/>
                  <a:pt x="1120" y="1003"/>
                  <a:pt x="1120" y="1003"/>
                </a:cubicBezTo>
                <a:cubicBezTo>
                  <a:pt x="1358" y="883"/>
                  <a:pt x="1358" y="883"/>
                  <a:pt x="1358" y="883"/>
                </a:cubicBezTo>
                <a:lnTo>
                  <a:pt x="1358" y="1160"/>
                </a:lnTo>
                <a:close/>
                <a:moveTo>
                  <a:pt x="1358" y="768"/>
                </a:moveTo>
                <a:cubicBezTo>
                  <a:pt x="1120" y="889"/>
                  <a:pt x="1120" y="889"/>
                  <a:pt x="1120" y="889"/>
                </a:cubicBezTo>
                <a:cubicBezTo>
                  <a:pt x="1120" y="607"/>
                  <a:pt x="1120" y="607"/>
                  <a:pt x="1120" y="607"/>
                </a:cubicBezTo>
                <a:cubicBezTo>
                  <a:pt x="1326" y="503"/>
                  <a:pt x="1326" y="503"/>
                  <a:pt x="1326" y="503"/>
                </a:cubicBezTo>
                <a:cubicBezTo>
                  <a:pt x="1358" y="486"/>
                  <a:pt x="1358" y="486"/>
                  <a:pt x="1358" y="486"/>
                </a:cubicBezTo>
                <a:lnTo>
                  <a:pt x="1358" y="768"/>
                </a:lnTo>
                <a:close/>
                <a:moveTo>
                  <a:pt x="1358" y="768"/>
                </a:moveTo>
                <a:cubicBezTo>
                  <a:pt x="1358" y="768"/>
                  <a:pt x="1358" y="768"/>
                  <a:pt x="1358" y="7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29839" y="2121399"/>
            <a:ext cx="226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5870" y="1885135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0146" y="3696054"/>
            <a:ext cx="229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84051" y="3459790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98491" y="2893969"/>
            <a:ext cx="239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98491" y="2657705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861315" y="4554511"/>
            <a:ext cx="233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text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861315" y="4318247"/>
            <a:ext cx="14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21708" y="5447403"/>
            <a:ext cx="55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23871" y="1720364"/>
            <a:ext cx="1311878" cy="481000"/>
            <a:chOff x="2752798" y="4653590"/>
            <a:chExt cx="1891498" cy="827260"/>
          </a:xfrm>
        </p:grpSpPr>
        <p:sp>
          <p:nvSpPr>
            <p:cNvPr id="87" name="Rectangle 86"/>
            <p:cNvSpPr/>
            <p:nvPr/>
          </p:nvSpPr>
          <p:spPr>
            <a:xfrm>
              <a:off x="2752799" y="4899660"/>
              <a:ext cx="189149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52798" y="5004269"/>
              <a:ext cx="1891497" cy="4765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752799" y="4653590"/>
              <a:ext cx="1891497" cy="47658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2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5583875" y="5112232"/>
            <a:ext cx="624437" cy="65673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07435">
            <a:off x="4084279" y="4852373"/>
            <a:ext cx="3623625" cy="264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 rot="246525">
            <a:off x="4164700" y="4091564"/>
            <a:ext cx="1447558" cy="685119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 rot="246525">
            <a:off x="4354515" y="3397792"/>
            <a:ext cx="1447558" cy="685119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136317" y="1917435"/>
            <a:ext cx="1447558" cy="858062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 rot="246525">
            <a:off x="6242352" y="4222745"/>
            <a:ext cx="1447558" cy="6851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 rot="246525">
            <a:off x="6304779" y="3503772"/>
            <a:ext cx="1447558" cy="685119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 rot="246525">
            <a:off x="6494593" y="2853468"/>
            <a:ext cx="1447558" cy="685119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6660163" y="1907497"/>
            <a:ext cx="1447558" cy="858062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Balance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303" y="3344257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6008" y="3019405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90" y="2385396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6395" y="2060544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8303" y="4349178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6008" y="4024326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2126" y="4805455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92126" y="4480603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98515" y="3990387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98515" y="3665535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76766" y="3054152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76766" y="2729300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92126" y="2167845"/>
            <a:ext cx="207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92126" y="1842993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"/>
          <p:cNvGrpSpPr>
            <a:grpSpLocks noChangeAspect="1"/>
          </p:cNvGrpSpPr>
          <p:nvPr/>
        </p:nvGrpSpPr>
        <p:grpSpPr bwMode="auto">
          <a:xfrm>
            <a:off x="9192046" y="1902442"/>
            <a:ext cx="282939" cy="482954"/>
            <a:chOff x="3045" y="802"/>
            <a:chExt cx="1590" cy="2714"/>
          </a:xfrm>
          <a:solidFill>
            <a:schemeClr val="tx2"/>
          </a:solidFill>
        </p:grpSpPr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3045" y="802"/>
              <a:ext cx="1590" cy="2714"/>
            </a:xfrm>
            <a:custGeom>
              <a:avLst/>
              <a:gdLst>
                <a:gd name="T0" fmla="*/ 738 w 789"/>
                <a:gd name="T1" fmla="*/ 1150 h 1334"/>
                <a:gd name="T2" fmla="*/ 738 w 789"/>
                <a:gd name="T3" fmla="*/ 1016 h 1334"/>
                <a:gd name="T4" fmla="*/ 477 w 789"/>
                <a:gd name="T5" fmla="*/ 667 h 1334"/>
                <a:gd name="T6" fmla="*/ 738 w 789"/>
                <a:gd name="T7" fmla="*/ 318 h 1334"/>
                <a:gd name="T8" fmla="*/ 738 w 789"/>
                <a:gd name="T9" fmla="*/ 185 h 1334"/>
                <a:gd name="T10" fmla="*/ 789 w 789"/>
                <a:gd name="T11" fmla="*/ 101 h 1334"/>
                <a:gd name="T12" fmla="*/ 674 w 789"/>
                <a:gd name="T13" fmla="*/ 0 h 1334"/>
                <a:gd name="T14" fmla="*/ 115 w 789"/>
                <a:gd name="T15" fmla="*/ 0 h 1334"/>
                <a:gd name="T16" fmla="*/ 0 w 789"/>
                <a:gd name="T17" fmla="*/ 101 h 1334"/>
                <a:gd name="T18" fmla="*/ 51 w 789"/>
                <a:gd name="T19" fmla="*/ 185 h 1334"/>
                <a:gd name="T20" fmla="*/ 51 w 789"/>
                <a:gd name="T21" fmla="*/ 318 h 1334"/>
                <a:gd name="T22" fmla="*/ 312 w 789"/>
                <a:gd name="T23" fmla="*/ 667 h 1334"/>
                <a:gd name="T24" fmla="*/ 51 w 789"/>
                <a:gd name="T25" fmla="*/ 1016 h 1334"/>
                <a:gd name="T26" fmla="*/ 51 w 789"/>
                <a:gd name="T27" fmla="*/ 1150 h 1334"/>
                <a:gd name="T28" fmla="*/ 0 w 789"/>
                <a:gd name="T29" fmla="*/ 1234 h 1334"/>
                <a:gd name="T30" fmla="*/ 115 w 789"/>
                <a:gd name="T31" fmla="*/ 1334 h 1334"/>
                <a:gd name="T32" fmla="*/ 674 w 789"/>
                <a:gd name="T33" fmla="*/ 1334 h 1334"/>
                <a:gd name="T34" fmla="*/ 789 w 789"/>
                <a:gd name="T35" fmla="*/ 1234 h 1334"/>
                <a:gd name="T36" fmla="*/ 738 w 789"/>
                <a:gd name="T37" fmla="*/ 1150 h 1334"/>
                <a:gd name="T38" fmla="*/ 179 w 789"/>
                <a:gd name="T39" fmla="*/ 318 h 1334"/>
                <a:gd name="T40" fmla="*/ 179 w 789"/>
                <a:gd name="T41" fmla="*/ 210 h 1334"/>
                <a:gd name="T42" fmla="*/ 211 w 789"/>
                <a:gd name="T43" fmla="*/ 178 h 1334"/>
                <a:gd name="T44" fmla="*/ 578 w 789"/>
                <a:gd name="T45" fmla="*/ 178 h 1334"/>
                <a:gd name="T46" fmla="*/ 610 w 789"/>
                <a:gd name="T47" fmla="*/ 210 h 1334"/>
                <a:gd name="T48" fmla="*/ 610 w 789"/>
                <a:gd name="T49" fmla="*/ 318 h 1334"/>
                <a:gd name="T50" fmla="*/ 417 w 789"/>
                <a:gd name="T51" fmla="*/ 554 h 1334"/>
                <a:gd name="T52" fmla="*/ 410 w 789"/>
                <a:gd name="T53" fmla="*/ 558 h 1334"/>
                <a:gd name="T54" fmla="*/ 394 w 789"/>
                <a:gd name="T55" fmla="*/ 562 h 1334"/>
                <a:gd name="T56" fmla="*/ 379 w 789"/>
                <a:gd name="T57" fmla="*/ 558 h 1334"/>
                <a:gd name="T58" fmla="*/ 372 w 789"/>
                <a:gd name="T59" fmla="*/ 554 h 1334"/>
                <a:gd name="T60" fmla="*/ 179 w 789"/>
                <a:gd name="T61" fmla="*/ 318 h 1334"/>
                <a:gd name="T62" fmla="*/ 610 w 789"/>
                <a:gd name="T63" fmla="*/ 1124 h 1334"/>
                <a:gd name="T64" fmla="*/ 578 w 789"/>
                <a:gd name="T65" fmla="*/ 1156 h 1334"/>
                <a:gd name="T66" fmla="*/ 211 w 789"/>
                <a:gd name="T67" fmla="*/ 1156 h 1334"/>
                <a:gd name="T68" fmla="*/ 179 w 789"/>
                <a:gd name="T69" fmla="*/ 1124 h 1334"/>
                <a:gd name="T70" fmla="*/ 179 w 789"/>
                <a:gd name="T71" fmla="*/ 1016 h 1334"/>
                <a:gd name="T72" fmla="*/ 372 w 789"/>
                <a:gd name="T73" fmla="*/ 780 h 1334"/>
                <a:gd name="T74" fmla="*/ 379 w 789"/>
                <a:gd name="T75" fmla="*/ 776 h 1334"/>
                <a:gd name="T76" fmla="*/ 410 w 789"/>
                <a:gd name="T77" fmla="*/ 776 h 1334"/>
                <a:gd name="T78" fmla="*/ 417 w 789"/>
                <a:gd name="T79" fmla="*/ 780 h 1334"/>
                <a:gd name="T80" fmla="*/ 610 w 789"/>
                <a:gd name="T81" fmla="*/ 1016 h 1334"/>
                <a:gd name="T82" fmla="*/ 610 w 789"/>
                <a:gd name="T83" fmla="*/ 1124 h 1334"/>
                <a:gd name="T84" fmla="*/ 610 w 789"/>
                <a:gd name="T85" fmla="*/ 1124 h 1334"/>
                <a:gd name="T86" fmla="*/ 610 w 789"/>
                <a:gd name="T87" fmla="*/ 112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9" h="1334">
                  <a:moveTo>
                    <a:pt x="738" y="1150"/>
                  </a:moveTo>
                  <a:cubicBezTo>
                    <a:pt x="738" y="1016"/>
                    <a:pt x="738" y="1016"/>
                    <a:pt x="738" y="1016"/>
                  </a:cubicBezTo>
                  <a:cubicBezTo>
                    <a:pt x="738" y="836"/>
                    <a:pt x="579" y="722"/>
                    <a:pt x="477" y="667"/>
                  </a:cubicBezTo>
                  <a:cubicBezTo>
                    <a:pt x="579" y="613"/>
                    <a:pt x="738" y="498"/>
                    <a:pt x="738" y="318"/>
                  </a:cubicBezTo>
                  <a:cubicBezTo>
                    <a:pt x="738" y="185"/>
                    <a:pt x="738" y="185"/>
                    <a:pt x="738" y="185"/>
                  </a:cubicBezTo>
                  <a:cubicBezTo>
                    <a:pt x="769" y="167"/>
                    <a:pt x="789" y="136"/>
                    <a:pt x="789" y="101"/>
                  </a:cubicBezTo>
                  <a:cubicBezTo>
                    <a:pt x="789" y="45"/>
                    <a:pt x="737" y="0"/>
                    <a:pt x="67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45"/>
                    <a:pt x="0" y="101"/>
                  </a:cubicBezTo>
                  <a:cubicBezTo>
                    <a:pt x="0" y="136"/>
                    <a:pt x="20" y="167"/>
                    <a:pt x="51" y="185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1" y="498"/>
                    <a:pt x="210" y="613"/>
                    <a:pt x="312" y="667"/>
                  </a:cubicBezTo>
                  <a:cubicBezTo>
                    <a:pt x="210" y="722"/>
                    <a:pt x="51" y="836"/>
                    <a:pt x="51" y="1016"/>
                  </a:cubicBezTo>
                  <a:cubicBezTo>
                    <a:pt x="51" y="1150"/>
                    <a:pt x="51" y="1150"/>
                    <a:pt x="51" y="1150"/>
                  </a:cubicBezTo>
                  <a:cubicBezTo>
                    <a:pt x="20" y="1168"/>
                    <a:pt x="0" y="1199"/>
                    <a:pt x="0" y="1234"/>
                  </a:cubicBezTo>
                  <a:cubicBezTo>
                    <a:pt x="0" y="1289"/>
                    <a:pt x="51" y="1334"/>
                    <a:pt x="115" y="1334"/>
                  </a:cubicBezTo>
                  <a:cubicBezTo>
                    <a:pt x="674" y="1334"/>
                    <a:pt x="674" y="1334"/>
                    <a:pt x="674" y="1334"/>
                  </a:cubicBezTo>
                  <a:cubicBezTo>
                    <a:pt x="737" y="1334"/>
                    <a:pt x="789" y="1289"/>
                    <a:pt x="789" y="1234"/>
                  </a:cubicBezTo>
                  <a:cubicBezTo>
                    <a:pt x="789" y="1199"/>
                    <a:pt x="769" y="1168"/>
                    <a:pt x="738" y="1150"/>
                  </a:cubicBezTo>
                  <a:close/>
                  <a:moveTo>
                    <a:pt x="179" y="318"/>
                  </a:moveTo>
                  <a:cubicBezTo>
                    <a:pt x="179" y="210"/>
                    <a:pt x="179" y="210"/>
                    <a:pt x="179" y="210"/>
                  </a:cubicBezTo>
                  <a:cubicBezTo>
                    <a:pt x="179" y="193"/>
                    <a:pt x="193" y="178"/>
                    <a:pt x="211" y="178"/>
                  </a:cubicBezTo>
                  <a:cubicBezTo>
                    <a:pt x="578" y="178"/>
                    <a:pt x="578" y="178"/>
                    <a:pt x="578" y="178"/>
                  </a:cubicBezTo>
                  <a:cubicBezTo>
                    <a:pt x="595" y="178"/>
                    <a:pt x="610" y="193"/>
                    <a:pt x="610" y="210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10" y="438"/>
                    <a:pt x="475" y="523"/>
                    <a:pt x="417" y="554"/>
                  </a:cubicBezTo>
                  <a:cubicBezTo>
                    <a:pt x="410" y="558"/>
                    <a:pt x="410" y="558"/>
                    <a:pt x="410" y="558"/>
                  </a:cubicBezTo>
                  <a:cubicBezTo>
                    <a:pt x="405" y="561"/>
                    <a:pt x="400" y="562"/>
                    <a:pt x="394" y="562"/>
                  </a:cubicBezTo>
                  <a:cubicBezTo>
                    <a:pt x="389" y="562"/>
                    <a:pt x="384" y="561"/>
                    <a:pt x="379" y="558"/>
                  </a:cubicBezTo>
                  <a:cubicBezTo>
                    <a:pt x="372" y="554"/>
                    <a:pt x="372" y="554"/>
                    <a:pt x="372" y="554"/>
                  </a:cubicBezTo>
                  <a:cubicBezTo>
                    <a:pt x="314" y="523"/>
                    <a:pt x="179" y="438"/>
                    <a:pt x="179" y="318"/>
                  </a:cubicBezTo>
                  <a:close/>
                  <a:moveTo>
                    <a:pt x="610" y="1124"/>
                  </a:moveTo>
                  <a:cubicBezTo>
                    <a:pt x="610" y="1142"/>
                    <a:pt x="595" y="1156"/>
                    <a:pt x="578" y="1156"/>
                  </a:cubicBezTo>
                  <a:cubicBezTo>
                    <a:pt x="211" y="1156"/>
                    <a:pt x="211" y="1156"/>
                    <a:pt x="211" y="1156"/>
                  </a:cubicBezTo>
                  <a:cubicBezTo>
                    <a:pt x="193" y="1156"/>
                    <a:pt x="179" y="1142"/>
                    <a:pt x="179" y="1124"/>
                  </a:cubicBezTo>
                  <a:cubicBezTo>
                    <a:pt x="179" y="1016"/>
                    <a:pt x="179" y="1016"/>
                    <a:pt x="179" y="1016"/>
                  </a:cubicBezTo>
                  <a:cubicBezTo>
                    <a:pt x="179" y="897"/>
                    <a:pt x="314" y="811"/>
                    <a:pt x="372" y="780"/>
                  </a:cubicBezTo>
                  <a:cubicBezTo>
                    <a:pt x="379" y="776"/>
                    <a:pt x="379" y="776"/>
                    <a:pt x="379" y="776"/>
                  </a:cubicBezTo>
                  <a:cubicBezTo>
                    <a:pt x="389" y="771"/>
                    <a:pt x="400" y="771"/>
                    <a:pt x="410" y="776"/>
                  </a:cubicBezTo>
                  <a:cubicBezTo>
                    <a:pt x="417" y="780"/>
                    <a:pt x="417" y="780"/>
                    <a:pt x="417" y="780"/>
                  </a:cubicBezTo>
                  <a:cubicBezTo>
                    <a:pt x="475" y="811"/>
                    <a:pt x="610" y="897"/>
                    <a:pt x="610" y="1016"/>
                  </a:cubicBezTo>
                  <a:lnTo>
                    <a:pt x="610" y="1124"/>
                  </a:lnTo>
                  <a:close/>
                  <a:moveTo>
                    <a:pt x="610" y="1124"/>
                  </a:moveTo>
                  <a:cubicBezTo>
                    <a:pt x="610" y="1124"/>
                    <a:pt x="610" y="1124"/>
                    <a:pt x="610" y="11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3541" y="2594"/>
              <a:ext cx="598" cy="430"/>
            </a:xfrm>
            <a:custGeom>
              <a:avLst/>
              <a:gdLst>
                <a:gd name="T0" fmla="*/ 148 w 297"/>
                <a:gd name="T1" fmla="*/ 0 h 211"/>
                <a:gd name="T2" fmla="*/ 0 w 297"/>
                <a:gd name="T3" fmla="*/ 172 h 211"/>
                <a:gd name="T4" fmla="*/ 0 w 297"/>
                <a:gd name="T5" fmla="*/ 211 h 211"/>
                <a:gd name="T6" fmla="*/ 297 w 297"/>
                <a:gd name="T7" fmla="*/ 211 h 211"/>
                <a:gd name="T8" fmla="*/ 297 w 297"/>
                <a:gd name="T9" fmla="*/ 172 h 211"/>
                <a:gd name="T10" fmla="*/ 148 w 297"/>
                <a:gd name="T11" fmla="*/ 0 h 211"/>
                <a:gd name="T12" fmla="*/ 148 w 297"/>
                <a:gd name="T13" fmla="*/ 0 h 211"/>
                <a:gd name="T14" fmla="*/ 148 w 297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11">
                  <a:moveTo>
                    <a:pt x="148" y="0"/>
                  </a:moveTo>
                  <a:cubicBezTo>
                    <a:pt x="56" y="57"/>
                    <a:pt x="0" y="121"/>
                    <a:pt x="0" y="172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7" y="121"/>
                    <a:pt x="241" y="57"/>
                    <a:pt x="148" y="0"/>
                  </a:cubicBezTo>
                  <a:close/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EditPoints="1"/>
            </p:cNvSpPr>
            <p:nvPr/>
          </p:nvSpPr>
          <p:spPr bwMode="auto">
            <a:xfrm>
              <a:off x="3631" y="1543"/>
              <a:ext cx="418" cy="301"/>
            </a:xfrm>
            <a:custGeom>
              <a:avLst/>
              <a:gdLst>
                <a:gd name="T0" fmla="*/ 103 w 207"/>
                <a:gd name="T1" fmla="*/ 148 h 148"/>
                <a:gd name="T2" fmla="*/ 207 w 207"/>
                <a:gd name="T3" fmla="*/ 28 h 148"/>
                <a:gd name="T4" fmla="*/ 207 w 207"/>
                <a:gd name="T5" fmla="*/ 0 h 148"/>
                <a:gd name="T6" fmla="*/ 0 w 207"/>
                <a:gd name="T7" fmla="*/ 0 h 148"/>
                <a:gd name="T8" fmla="*/ 0 w 207"/>
                <a:gd name="T9" fmla="*/ 28 h 148"/>
                <a:gd name="T10" fmla="*/ 103 w 207"/>
                <a:gd name="T11" fmla="*/ 148 h 148"/>
                <a:gd name="T12" fmla="*/ 103 w 207"/>
                <a:gd name="T13" fmla="*/ 148 h 148"/>
                <a:gd name="T14" fmla="*/ 103 w 207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48">
                  <a:moveTo>
                    <a:pt x="103" y="148"/>
                  </a:moveTo>
                  <a:cubicBezTo>
                    <a:pt x="168" y="107"/>
                    <a:pt x="207" y="63"/>
                    <a:pt x="207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63"/>
                    <a:pt x="39" y="107"/>
                    <a:pt x="103" y="148"/>
                  </a:cubicBezTo>
                  <a:close/>
                  <a:moveTo>
                    <a:pt x="103" y="148"/>
                  </a:moveTo>
                  <a:cubicBezTo>
                    <a:pt x="103" y="148"/>
                    <a:pt x="103" y="148"/>
                    <a:pt x="103" y="1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10"/>
          <p:cNvGrpSpPr>
            <a:grpSpLocks noChangeAspect="1"/>
          </p:cNvGrpSpPr>
          <p:nvPr/>
        </p:nvGrpSpPr>
        <p:grpSpPr bwMode="auto">
          <a:xfrm>
            <a:off x="9038422" y="2813933"/>
            <a:ext cx="436563" cy="463550"/>
            <a:chOff x="5667" y="1774"/>
            <a:chExt cx="275" cy="292"/>
          </a:xfrm>
          <a:solidFill>
            <a:schemeClr val="bg2"/>
          </a:solidFill>
        </p:grpSpPr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5667" y="1774"/>
              <a:ext cx="275" cy="292"/>
            </a:xfrm>
            <a:custGeom>
              <a:avLst/>
              <a:gdLst>
                <a:gd name="T0" fmla="*/ 3 w 180"/>
                <a:gd name="T1" fmla="*/ 22 h 189"/>
                <a:gd name="T2" fmla="*/ 3 w 180"/>
                <a:gd name="T3" fmla="*/ 22 h 189"/>
                <a:gd name="T4" fmla="*/ 51 w 180"/>
                <a:gd name="T5" fmla="*/ 189 h 189"/>
                <a:gd name="T6" fmla="*/ 180 w 180"/>
                <a:gd name="T7" fmla="*/ 9 h 189"/>
                <a:gd name="T8" fmla="*/ 51 w 180"/>
                <a:gd name="T9" fmla="*/ 30 h 189"/>
                <a:gd name="T10" fmla="*/ 22 w 180"/>
                <a:gd name="T11" fmla="*/ 2 h 189"/>
                <a:gd name="T12" fmla="*/ 3 w 180"/>
                <a:gd name="T13" fmla="*/ 22 h 189"/>
                <a:gd name="T14" fmla="*/ 164 w 180"/>
                <a:gd name="T15" fmla="*/ 134 h 189"/>
                <a:gd name="T16" fmla="*/ 136 w 180"/>
                <a:gd name="T17" fmla="*/ 173 h 189"/>
                <a:gd name="T18" fmla="*/ 136 w 180"/>
                <a:gd name="T19" fmla="*/ 62 h 189"/>
                <a:gd name="T20" fmla="*/ 164 w 180"/>
                <a:gd name="T21" fmla="*/ 131 h 189"/>
                <a:gd name="T22" fmla="*/ 136 w 180"/>
                <a:gd name="T23" fmla="*/ 62 h 189"/>
                <a:gd name="T24" fmla="*/ 141 w 180"/>
                <a:gd name="T25" fmla="*/ 25 h 189"/>
                <a:gd name="T26" fmla="*/ 136 w 180"/>
                <a:gd name="T27" fmla="*/ 58 h 189"/>
                <a:gd name="T28" fmla="*/ 151 w 180"/>
                <a:gd name="T29" fmla="*/ 25 h 189"/>
                <a:gd name="T30" fmla="*/ 156 w 180"/>
                <a:gd name="T31" fmla="*/ 58 h 189"/>
                <a:gd name="T32" fmla="*/ 151 w 180"/>
                <a:gd name="T33" fmla="*/ 25 h 189"/>
                <a:gd name="T34" fmla="*/ 159 w 180"/>
                <a:gd name="T35" fmla="*/ 58 h 189"/>
                <a:gd name="T36" fmla="*/ 164 w 180"/>
                <a:gd name="T37" fmla="*/ 25 h 189"/>
                <a:gd name="T38" fmla="*/ 148 w 180"/>
                <a:gd name="T39" fmla="*/ 58 h 189"/>
                <a:gd name="T40" fmla="*/ 144 w 180"/>
                <a:gd name="T41" fmla="*/ 25 h 189"/>
                <a:gd name="T42" fmla="*/ 148 w 180"/>
                <a:gd name="T43" fmla="*/ 58 h 189"/>
                <a:gd name="T44" fmla="*/ 129 w 180"/>
                <a:gd name="T45" fmla="*/ 58 h 189"/>
                <a:gd name="T46" fmla="*/ 133 w 180"/>
                <a:gd name="T47" fmla="*/ 25 h 189"/>
                <a:gd name="T48" fmla="*/ 122 w 180"/>
                <a:gd name="T49" fmla="*/ 25 h 189"/>
                <a:gd name="T50" fmla="*/ 126 w 180"/>
                <a:gd name="T51" fmla="*/ 58 h 189"/>
                <a:gd name="T52" fmla="*/ 122 w 180"/>
                <a:gd name="T53" fmla="*/ 25 h 189"/>
                <a:gd name="T54" fmla="*/ 118 w 180"/>
                <a:gd name="T55" fmla="*/ 25 h 189"/>
                <a:gd name="T56" fmla="*/ 102 w 180"/>
                <a:gd name="T57" fmla="*/ 58 h 189"/>
                <a:gd name="T58" fmla="*/ 133 w 180"/>
                <a:gd name="T59" fmla="*/ 62 h 189"/>
                <a:gd name="T60" fmla="*/ 112 w 180"/>
                <a:gd name="T61" fmla="*/ 173 h 189"/>
                <a:gd name="T62" fmla="*/ 106 w 180"/>
                <a:gd name="T63" fmla="*/ 166 h 189"/>
                <a:gd name="T64" fmla="*/ 67 w 180"/>
                <a:gd name="T65" fmla="*/ 173 h 189"/>
                <a:gd name="T66" fmla="*/ 72 w 180"/>
                <a:gd name="T67" fmla="*/ 114 h 189"/>
                <a:gd name="T68" fmla="*/ 67 w 180"/>
                <a:gd name="T69" fmla="*/ 107 h 189"/>
                <a:gd name="T70" fmla="*/ 70 w 180"/>
                <a:gd name="T71" fmla="*/ 86 h 189"/>
                <a:gd name="T72" fmla="*/ 88 w 180"/>
                <a:gd name="T73" fmla="*/ 66 h 189"/>
                <a:gd name="T74" fmla="*/ 67 w 180"/>
                <a:gd name="T75" fmla="*/ 25 h 189"/>
                <a:gd name="T76" fmla="*/ 67 w 180"/>
                <a:gd name="T77" fmla="*/ 2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89"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180" y="189"/>
                    <a:pt x="180" y="189"/>
                    <a:pt x="180" y="189"/>
                  </a:cubicBezTo>
                  <a:cubicBezTo>
                    <a:pt x="180" y="9"/>
                    <a:pt x="180" y="9"/>
                    <a:pt x="18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15" y="0"/>
                    <a:pt x="7" y="8"/>
                  </a:cubicBezTo>
                  <a:cubicBezTo>
                    <a:pt x="0" y="16"/>
                    <a:pt x="2" y="21"/>
                    <a:pt x="3" y="22"/>
                  </a:cubicBezTo>
                  <a:close/>
                  <a:moveTo>
                    <a:pt x="136" y="134"/>
                  </a:moveTo>
                  <a:cubicBezTo>
                    <a:pt x="164" y="134"/>
                    <a:pt x="164" y="134"/>
                    <a:pt x="164" y="134"/>
                  </a:cubicBezTo>
                  <a:cubicBezTo>
                    <a:pt x="164" y="173"/>
                    <a:pt x="164" y="173"/>
                    <a:pt x="164" y="173"/>
                  </a:cubicBezTo>
                  <a:cubicBezTo>
                    <a:pt x="136" y="173"/>
                    <a:pt x="136" y="173"/>
                    <a:pt x="136" y="173"/>
                  </a:cubicBezTo>
                  <a:lnTo>
                    <a:pt x="136" y="134"/>
                  </a:lnTo>
                  <a:close/>
                  <a:moveTo>
                    <a:pt x="136" y="62"/>
                  </a:moveTo>
                  <a:cubicBezTo>
                    <a:pt x="164" y="62"/>
                    <a:pt x="164" y="62"/>
                    <a:pt x="164" y="62"/>
                  </a:cubicBezTo>
                  <a:cubicBezTo>
                    <a:pt x="164" y="131"/>
                    <a:pt x="164" y="131"/>
                    <a:pt x="164" y="131"/>
                  </a:cubicBezTo>
                  <a:cubicBezTo>
                    <a:pt x="136" y="131"/>
                    <a:pt x="136" y="131"/>
                    <a:pt x="136" y="131"/>
                  </a:cubicBezTo>
                  <a:lnTo>
                    <a:pt x="136" y="62"/>
                  </a:lnTo>
                  <a:close/>
                  <a:moveTo>
                    <a:pt x="136" y="25"/>
                  </a:moveTo>
                  <a:cubicBezTo>
                    <a:pt x="141" y="25"/>
                    <a:pt x="141" y="25"/>
                    <a:pt x="141" y="25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36" y="58"/>
                    <a:pt x="136" y="58"/>
                    <a:pt x="136" y="58"/>
                  </a:cubicBezTo>
                  <a:lnTo>
                    <a:pt x="136" y="25"/>
                  </a:lnTo>
                  <a:close/>
                  <a:moveTo>
                    <a:pt x="151" y="25"/>
                  </a:moveTo>
                  <a:cubicBezTo>
                    <a:pt x="156" y="25"/>
                    <a:pt x="156" y="25"/>
                    <a:pt x="156" y="25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1" y="58"/>
                    <a:pt x="151" y="58"/>
                    <a:pt x="151" y="58"/>
                  </a:cubicBezTo>
                  <a:lnTo>
                    <a:pt x="151" y="25"/>
                  </a:lnTo>
                  <a:close/>
                  <a:moveTo>
                    <a:pt x="164" y="58"/>
                  </a:moveTo>
                  <a:cubicBezTo>
                    <a:pt x="159" y="58"/>
                    <a:pt x="159" y="58"/>
                    <a:pt x="159" y="58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4" y="25"/>
                    <a:pt x="164" y="25"/>
                    <a:pt x="164" y="25"/>
                  </a:cubicBezTo>
                  <a:lnTo>
                    <a:pt x="164" y="58"/>
                  </a:lnTo>
                  <a:close/>
                  <a:moveTo>
                    <a:pt x="148" y="58"/>
                  </a:moveTo>
                  <a:cubicBezTo>
                    <a:pt x="144" y="58"/>
                    <a:pt x="144" y="58"/>
                    <a:pt x="144" y="58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8" y="25"/>
                    <a:pt x="148" y="25"/>
                    <a:pt x="148" y="25"/>
                  </a:cubicBezTo>
                  <a:lnTo>
                    <a:pt x="148" y="58"/>
                  </a:lnTo>
                  <a:close/>
                  <a:moveTo>
                    <a:pt x="133" y="58"/>
                  </a:moveTo>
                  <a:cubicBezTo>
                    <a:pt x="129" y="58"/>
                    <a:pt x="129" y="58"/>
                    <a:pt x="129" y="58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33" y="25"/>
                    <a:pt x="133" y="25"/>
                    <a:pt x="133" y="25"/>
                  </a:cubicBezTo>
                  <a:lnTo>
                    <a:pt x="133" y="58"/>
                  </a:lnTo>
                  <a:close/>
                  <a:moveTo>
                    <a:pt x="122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2" y="58"/>
                    <a:pt x="122" y="58"/>
                    <a:pt x="122" y="58"/>
                  </a:cubicBezTo>
                  <a:lnTo>
                    <a:pt x="122" y="25"/>
                  </a:lnTo>
                  <a:close/>
                  <a:moveTo>
                    <a:pt x="67" y="25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173"/>
                    <a:pt x="133" y="173"/>
                    <a:pt x="133" y="173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1" y="83"/>
                    <a:pt x="73" y="78"/>
                    <a:pt x="76" y="75"/>
                  </a:cubicBezTo>
                  <a:cubicBezTo>
                    <a:pt x="80" y="70"/>
                    <a:pt x="85" y="67"/>
                    <a:pt x="88" y="66"/>
                  </a:cubicBezTo>
                  <a:cubicBezTo>
                    <a:pt x="67" y="46"/>
                    <a:pt x="67" y="46"/>
                    <a:pt x="67" y="46"/>
                  </a:cubicBezTo>
                  <a:lnTo>
                    <a:pt x="67" y="25"/>
                  </a:lnTo>
                  <a:close/>
                  <a:moveTo>
                    <a:pt x="67" y="25"/>
                  </a:moveTo>
                  <a:cubicBezTo>
                    <a:pt x="67" y="25"/>
                    <a:pt x="67" y="25"/>
                    <a:pt x="6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 noEditPoints="1"/>
            </p:cNvSpPr>
            <p:nvPr/>
          </p:nvSpPr>
          <p:spPr bwMode="auto">
            <a:xfrm>
              <a:off x="5776" y="1877"/>
              <a:ext cx="38" cy="37"/>
            </a:xfrm>
            <a:custGeom>
              <a:avLst/>
              <a:gdLst>
                <a:gd name="T0" fmla="*/ 7 w 25"/>
                <a:gd name="T1" fmla="*/ 9 h 24"/>
                <a:gd name="T2" fmla="*/ 0 w 25"/>
                <a:gd name="T3" fmla="*/ 21 h 24"/>
                <a:gd name="T4" fmla="*/ 2 w 25"/>
                <a:gd name="T5" fmla="*/ 22 h 24"/>
                <a:gd name="T6" fmla="*/ 2 w 25"/>
                <a:gd name="T7" fmla="*/ 22 h 24"/>
                <a:gd name="T8" fmla="*/ 6 w 25"/>
                <a:gd name="T9" fmla="*/ 23 h 24"/>
                <a:gd name="T10" fmla="*/ 9 w 25"/>
                <a:gd name="T11" fmla="*/ 23 h 24"/>
                <a:gd name="T12" fmla="*/ 21 w 25"/>
                <a:gd name="T13" fmla="*/ 24 h 24"/>
                <a:gd name="T14" fmla="*/ 21 w 25"/>
                <a:gd name="T15" fmla="*/ 24 h 24"/>
                <a:gd name="T16" fmla="*/ 22 w 25"/>
                <a:gd name="T17" fmla="*/ 21 h 24"/>
                <a:gd name="T18" fmla="*/ 25 w 25"/>
                <a:gd name="T19" fmla="*/ 20 h 24"/>
                <a:gd name="T20" fmla="*/ 22 w 25"/>
                <a:gd name="T21" fmla="*/ 8 h 24"/>
                <a:gd name="T22" fmla="*/ 21 w 25"/>
                <a:gd name="T23" fmla="*/ 5 h 24"/>
                <a:gd name="T24" fmla="*/ 20 w 25"/>
                <a:gd name="T25" fmla="*/ 2 h 24"/>
                <a:gd name="T26" fmla="*/ 19 w 25"/>
                <a:gd name="T27" fmla="*/ 0 h 24"/>
                <a:gd name="T28" fmla="*/ 7 w 25"/>
                <a:gd name="T29" fmla="*/ 9 h 24"/>
                <a:gd name="T30" fmla="*/ 17 w 25"/>
                <a:gd name="T31" fmla="*/ 4 h 24"/>
                <a:gd name="T32" fmla="*/ 18 w 25"/>
                <a:gd name="T33" fmla="*/ 6 h 24"/>
                <a:gd name="T34" fmla="*/ 18 w 25"/>
                <a:gd name="T35" fmla="*/ 9 h 24"/>
                <a:gd name="T36" fmla="*/ 21 w 25"/>
                <a:gd name="T37" fmla="*/ 18 h 24"/>
                <a:gd name="T38" fmla="*/ 20 w 25"/>
                <a:gd name="T39" fmla="*/ 19 h 24"/>
                <a:gd name="T40" fmla="*/ 19 w 25"/>
                <a:gd name="T41" fmla="*/ 21 h 24"/>
                <a:gd name="T42" fmla="*/ 9 w 25"/>
                <a:gd name="T43" fmla="*/ 20 h 24"/>
                <a:gd name="T44" fmla="*/ 6 w 25"/>
                <a:gd name="T45" fmla="*/ 19 h 24"/>
                <a:gd name="T46" fmla="*/ 4 w 25"/>
                <a:gd name="T47" fmla="*/ 19 h 24"/>
                <a:gd name="T48" fmla="*/ 9 w 25"/>
                <a:gd name="T49" fmla="*/ 11 h 24"/>
                <a:gd name="T50" fmla="*/ 17 w 25"/>
                <a:gd name="T51" fmla="*/ 4 h 24"/>
                <a:gd name="T52" fmla="*/ 17 w 25"/>
                <a:gd name="T53" fmla="*/ 4 h 24"/>
                <a:gd name="T54" fmla="*/ 17 w 25"/>
                <a:gd name="T55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24">
                  <a:moveTo>
                    <a:pt x="7" y="9"/>
                  </a:moveTo>
                  <a:cubicBezTo>
                    <a:pt x="2" y="14"/>
                    <a:pt x="1" y="18"/>
                    <a:pt x="0" y="21"/>
                  </a:cubicBezTo>
                  <a:cubicBezTo>
                    <a:pt x="0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2" y="22"/>
                    <a:pt x="22" y="21"/>
                  </a:cubicBezTo>
                  <a:cubicBezTo>
                    <a:pt x="23" y="21"/>
                    <a:pt x="24" y="20"/>
                    <a:pt x="25" y="2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9" y="0"/>
                  </a:cubicBezTo>
                  <a:cubicBezTo>
                    <a:pt x="16" y="0"/>
                    <a:pt x="11" y="3"/>
                    <a:pt x="7" y="9"/>
                  </a:cubicBezTo>
                  <a:close/>
                  <a:moveTo>
                    <a:pt x="17" y="4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0" y="19"/>
                    <a:pt x="20" y="19"/>
                  </a:cubicBezTo>
                  <a:cubicBezTo>
                    <a:pt x="19" y="20"/>
                    <a:pt x="19" y="20"/>
                    <a:pt x="1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7"/>
                    <a:pt x="6" y="14"/>
                    <a:pt x="9" y="11"/>
                  </a:cubicBezTo>
                  <a:cubicBezTo>
                    <a:pt x="12" y="7"/>
                    <a:pt x="15" y="5"/>
                    <a:pt x="17" y="4"/>
                  </a:cubicBezTo>
                  <a:close/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 noEditPoints="1"/>
            </p:cNvSpPr>
            <p:nvPr/>
          </p:nvSpPr>
          <p:spPr bwMode="auto">
            <a:xfrm>
              <a:off x="5811" y="1911"/>
              <a:ext cx="9" cy="8"/>
            </a:xfrm>
            <a:custGeom>
              <a:avLst/>
              <a:gdLst>
                <a:gd name="T0" fmla="*/ 0 w 6"/>
                <a:gd name="T1" fmla="*/ 2 h 5"/>
                <a:gd name="T2" fmla="*/ 0 w 6"/>
                <a:gd name="T3" fmla="*/ 3 h 5"/>
                <a:gd name="T4" fmla="*/ 3 w 6"/>
                <a:gd name="T5" fmla="*/ 5 h 5"/>
                <a:gd name="T6" fmla="*/ 5 w 6"/>
                <a:gd name="T7" fmla="*/ 5 h 5"/>
                <a:gd name="T8" fmla="*/ 6 w 6"/>
                <a:gd name="T9" fmla="*/ 5 h 5"/>
                <a:gd name="T10" fmla="*/ 5 w 6"/>
                <a:gd name="T11" fmla="*/ 2 h 5"/>
                <a:gd name="T12" fmla="*/ 2 w 6"/>
                <a:gd name="T13" fmla="*/ 0 h 5"/>
                <a:gd name="T14" fmla="*/ 2 w 6"/>
                <a:gd name="T15" fmla="*/ 0 h 5"/>
                <a:gd name="T16" fmla="*/ 2 w 6"/>
                <a:gd name="T17" fmla="*/ 0 h 5"/>
                <a:gd name="T18" fmla="*/ 1 w 6"/>
                <a:gd name="T19" fmla="*/ 1 h 5"/>
                <a:gd name="T20" fmla="*/ 0 w 6"/>
                <a:gd name="T21" fmla="*/ 2 h 5"/>
                <a:gd name="T22" fmla="*/ 0 w 6"/>
                <a:gd name="T23" fmla="*/ 2 h 5"/>
                <a:gd name="T24" fmla="*/ 0 w 6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5822" y="1939"/>
              <a:ext cx="17" cy="16"/>
            </a:xfrm>
            <a:custGeom>
              <a:avLst/>
              <a:gdLst>
                <a:gd name="T0" fmla="*/ 7 w 17"/>
                <a:gd name="T1" fmla="*/ 16 h 16"/>
                <a:gd name="T2" fmla="*/ 17 w 17"/>
                <a:gd name="T3" fmla="*/ 16 h 16"/>
                <a:gd name="T4" fmla="*/ 17 w 17"/>
                <a:gd name="T5" fmla="*/ 0 h 16"/>
                <a:gd name="T6" fmla="*/ 0 w 17"/>
                <a:gd name="T7" fmla="*/ 0 h 16"/>
                <a:gd name="T8" fmla="*/ 0 w 17"/>
                <a:gd name="T9" fmla="*/ 11 h 16"/>
                <a:gd name="T10" fmla="*/ 7 w 17"/>
                <a:gd name="T11" fmla="*/ 11 h 16"/>
                <a:gd name="T12" fmla="*/ 7 w 17"/>
                <a:gd name="T13" fmla="*/ 16 h 16"/>
                <a:gd name="T14" fmla="*/ 7 w 17"/>
                <a:gd name="T15" fmla="*/ 16 h 16"/>
                <a:gd name="T16" fmla="*/ 7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7" y="16"/>
                  </a:lnTo>
                  <a:close/>
                  <a:moveTo>
                    <a:pt x="7" y="16"/>
                  </a:moveTo>
                  <a:lnTo>
                    <a:pt x="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5822" y="1939"/>
              <a:ext cx="17" cy="16"/>
            </a:xfrm>
            <a:custGeom>
              <a:avLst/>
              <a:gdLst>
                <a:gd name="T0" fmla="*/ 7 w 17"/>
                <a:gd name="T1" fmla="*/ 16 h 16"/>
                <a:gd name="T2" fmla="*/ 17 w 17"/>
                <a:gd name="T3" fmla="*/ 16 h 16"/>
                <a:gd name="T4" fmla="*/ 17 w 17"/>
                <a:gd name="T5" fmla="*/ 0 h 16"/>
                <a:gd name="T6" fmla="*/ 0 w 17"/>
                <a:gd name="T7" fmla="*/ 0 h 16"/>
                <a:gd name="T8" fmla="*/ 0 w 17"/>
                <a:gd name="T9" fmla="*/ 11 h 16"/>
                <a:gd name="T10" fmla="*/ 7 w 17"/>
                <a:gd name="T11" fmla="*/ 11 h 16"/>
                <a:gd name="T12" fmla="*/ 7 w 17"/>
                <a:gd name="T13" fmla="*/ 16 h 16"/>
                <a:gd name="T14" fmla="*/ 7 w 17"/>
                <a:gd name="T15" fmla="*/ 16 h 16"/>
                <a:gd name="T16" fmla="*/ 7 w 17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7" y="11"/>
                  </a:lnTo>
                  <a:lnTo>
                    <a:pt x="7" y="16"/>
                  </a:lnTo>
                  <a:moveTo>
                    <a:pt x="7" y="16"/>
                  </a:moveTo>
                  <a:lnTo>
                    <a:pt x="7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6"/>
            <p:cNvSpPr>
              <a:spLocks noChangeArrowheads="1"/>
            </p:cNvSpPr>
            <p:nvPr/>
          </p:nvSpPr>
          <p:spPr bwMode="auto">
            <a:xfrm>
              <a:off x="5793" y="1939"/>
              <a:ext cx="13" cy="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7"/>
            <p:cNvSpPr>
              <a:spLocks noChangeArrowheads="1"/>
            </p:cNvSpPr>
            <p:nvPr/>
          </p:nvSpPr>
          <p:spPr bwMode="auto">
            <a:xfrm>
              <a:off x="5829" y="1970"/>
              <a:ext cx="10" cy="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8"/>
            <p:cNvSpPr>
              <a:spLocks noChangeArrowheads="1"/>
            </p:cNvSpPr>
            <p:nvPr/>
          </p:nvSpPr>
          <p:spPr bwMode="auto">
            <a:xfrm>
              <a:off x="5829" y="2001"/>
              <a:ext cx="10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21"/>
          <p:cNvGrpSpPr>
            <a:grpSpLocks noChangeAspect="1"/>
          </p:cNvGrpSpPr>
          <p:nvPr/>
        </p:nvGrpSpPr>
        <p:grpSpPr bwMode="auto">
          <a:xfrm>
            <a:off x="9005085" y="3691823"/>
            <a:ext cx="469900" cy="476251"/>
            <a:chOff x="5692" y="2327"/>
            <a:chExt cx="296" cy="300"/>
          </a:xfrm>
          <a:solidFill>
            <a:schemeClr val="accent5"/>
          </a:solidFill>
        </p:grpSpPr>
        <p:sp>
          <p:nvSpPr>
            <p:cNvPr id="72" name="Freeform 22"/>
            <p:cNvSpPr>
              <a:spLocks noEditPoints="1"/>
            </p:cNvSpPr>
            <p:nvPr/>
          </p:nvSpPr>
          <p:spPr bwMode="auto">
            <a:xfrm>
              <a:off x="5692" y="2454"/>
              <a:ext cx="165" cy="173"/>
            </a:xfrm>
            <a:custGeom>
              <a:avLst/>
              <a:gdLst>
                <a:gd name="T0" fmla="*/ 47 w 58"/>
                <a:gd name="T1" fmla="*/ 10 h 60"/>
                <a:gd name="T2" fmla="*/ 28 w 58"/>
                <a:gd name="T3" fmla="*/ 2 h 60"/>
                <a:gd name="T4" fmla="*/ 4 w 58"/>
                <a:gd name="T5" fmla="*/ 26 h 60"/>
                <a:gd name="T6" fmla="*/ 5 w 58"/>
                <a:gd name="T7" fmla="*/ 25 h 60"/>
                <a:gd name="T8" fmla="*/ 25 w 58"/>
                <a:gd name="T9" fmla="*/ 33 h 60"/>
                <a:gd name="T10" fmla="*/ 33 w 58"/>
                <a:gd name="T11" fmla="*/ 49 h 60"/>
                <a:gd name="T12" fmla="*/ 27 w 58"/>
                <a:gd name="T13" fmla="*/ 53 h 60"/>
                <a:gd name="T14" fmla="*/ 26 w 58"/>
                <a:gd name="T15" fmla="*/ 53 h 60"/>
                <a:gd name="T16" fmla="*/ 9 w 58"/>
                <a:gd name="T17" fmla="*/ 43 h 60"/>
                <a:gd name="T18" fmla="*/ 13 w 58"/>
                <a:gd name="T19" fmla="*/ 40 h 60"/>
                <a:gd name="T20" fmla="*/ 27 w 58"/>
                <a:gd name="T21" fmla="*/ 49 h 60"/>
                <a:gd name="T22" fmla="*/ 28 w 58"/>
                <a:gd name="T23" fmla="*/ 48 h 60"/>
                <a:gd name="T24" fmla="*/ 22 w 58"/>
                <a:gd name="T25" fmla="*/ 36 h 60"/>
                <a:gd name="T26" fmla="*/ 1 w 58"/>
                <a:gd name="T27" fmla="*/ 31 h 60"/>
                <a:gd name="T28" fmla="*/ 9 w 58"/>
                <a:gd name="T29" fmla="*/ 49 h 60"/>
                <a:gd name="T30" fmla="*/ 31 w 58"/>
                <a:gd name="T31" fmla="*/ 56 h 60"/>
                <a:gd name="T32" fmla="*/ 31 w 58"/>
                <a:gd name="T33" fmla="*/ 56 h 60"/>
                <a:gd name="T34" fmla="*/ 57 w 58"/>
                <a:gd name="T35" fmla="*/ 30 h 60"/>
                <a:gd name="T36" fmla="*/ 56 w 58"/>
                <a:gd name="T37" fmla="*/ 23 h 60"/>
                <a:gd name="T38" fmla="*/ 47 w 58"/>
                <a:gd name="T39" fmla="*/ 10 h 60"/>
                <a:gd name="T40" fmla="*/ 47 w 58"/>
                <a:gd name="T41" fmla="*/ 10 h 60"/>
                <a:gd name="T42" fmla="*/ 47 w 58"/>
                <a:gd name="T43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60">
                  <a:moveTo>
                    <a:pt x="47" y="10"/>
                  </a:moveTo>
                  <a:cubicBezTo>
                    <a:pt x="44" y="7"/>
                    <a:pt x="36" y="0"/>
                    <a:pt x="28" y="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5" y="25"/>
                    <a:pt x="5" y="25"/>
                  </a:cubicBezTo>
                  <a:cubicBezTo>
                    <a:pt x="10" y="25"/>
                    <a:pt x="18" y="26"/>
                    <a:pt x="25" y="33"/>
                  </a:cubicBezTo>
                  <a:cubicBezTo>
                    <a:pt x="31" y="39"/>
                    <a:pt x="34" y="45"/>
                    <a:pt x="33" y="49"/>
                  </a:cubicBezTo>
                  <a:cubicBezTo>
                    <a:pt x="32" y="51"/>
                    <a:pt x="30" y="53"/>
                    <a:pt x="27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22" y="53"/>
                    <a:pt x="15" y="51"/>
                    <a:pt x="9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8" y="47"/>
                    <a:pt x="24" y="49"/>
                    <a:pt x="27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29" y="46"/>
                    <a:pt x="28" y="42"/>
                    <a:pt x="22" y="36"/>
                  </a:cubicBezTo>
                  <a:cubicBezTo>
                    <a:pt x="13" y="27"/>
                    <a:pt x="4" y="30"/>
                    <a:pt x="1" y="31"/>
                  </a:cubicBezTo>
                  <a:cubicBezTo>
                    <a:pt x="0" y="36"/>
                    <a:pt x="3" y="43"/>
                    <a:pt x="9" y="49"/>
                  </a:cubicBezTo>
                  <a:cubicBezTo>
                    <a:pt x="17" y="57"/>
                    <a:pt x="26" y="60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7"/>
                    <a:pt x="56" y="23"/>
                  </a:cubicBezTo>
                  <a:cubicBezTo>
                    <a:pt x="54" y="19"/>
                    <a:pt x="51" y="14"/>
                    <a:pt x="47" y="10"/>
                  </a:cubicBezTo>
                  <a:close/>
                  <a:moveTo>
                    <a:pt x="47" y="10"/>
                  </a:move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EditPoints="1"/>
            </p:cNvSpPr>
            <p:nvPr/>
          </p:nvSpPr>
          <p:spPr bwMode="auto">
            <a:xfrm>
              <a:off x="5840" y="2327"/>
              <a:ext cx="148" cy="150"/>
            </a:xfrm>
            <a:custGeom>
              <a:avLst/>
              <a:gdLst>
                <a:gd name="T0" fmla="*/ 41 w 52"/>
                <a:gd name="T1" fmla="*/ 10 h 52"/>
                <a:gd name="T2" fmla="*/ 19 w 52"/>
                <a:gd name="T3" fmla="*/ 4 h 52"/>
                <a:gd name="T4" fmla="*/ 0 w 52"/>
                <a:gd name="T5" fmla="*/ 23 h 52"/>
                <a:gd name="T6" fmla="*/ 17 w 52"/>
                <a:gd name="T7" fmla="*/ 34 h 52"/>
                <a:gd name="T8" fmla="*/ 27 w 52"/>
                <a:gd name="T9" fmla="*/ 52 h 52"/>
                <a:gd name="T10" fmla="*/ 47 w 52"/>
                <a:gd name="T11" fmla="*/ 33 h 52"/>
                <a:gd name="T12" fmla="*/ 41 w 52"/>
                <a:gd name="T13" fmla="*/ 10 h 52"/>
                <a:gd name="T14" fmla="*/ 41 w 52"/>
                <a:gd name="T15" fmla="*/ 10 h 52"/>
                <a:gd name="T16" fmla="*/ 41 w 52"/>
                <a:gd name="T17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1" y="10"/>
                  </a:moveTo>
                  <a:cubicBezTo>
                    <a:pt x="33" y="2"/>
                    <a:pt x="23" y="0"/>
                    <a:pt x="19" y="4"/>
                  </a:cubicBezTo>
                  <a:cubicBezTo>
                    <a:pt x="18" y="4"/>
                    <a:pt x="0" y="23"/>
                    <a:pt x="0" y="23"/>
                  </a:cubicBezTo>
                  <a:cubicBezTo>
                    <a:pt x="5" y="25"/>
                    <a:pt x="12" y="29"/>
                    <a:pt x="17" y="34"/>
                  </a:cubicBezTo>
                  <a:cubicBezTo>
                    <a:pt x="22" y="40"/>
                    <a:pt x="26" y="46"/>
                    <a:pt x="27" y="52"/>
                  </a:cubicBezTo>
                  <a:cubicBezTo>
                    <a:pt x="27" y="52"/>
                    <a:pt x="47" y="33"/>
                    <a:pt x="47" y="33"/>
                  </a:cubicBezTo>
                  <a:cubicBezTo>
                    <a:pt x="52" y="28"/>
                    <a:pt x="49" y="18"/>
                    <a:pt x="41" y="10"/>
                  </a:cubicBezTo>
                  <a:close/>
                  <a:moveTo>
                    <a:pt x="41" y="10"/>
                  </a:moveTo>
                  <a:cubicBezTo>
                    <a:pt x="41" y="10"/>
                    <a:pt x="41" y="10"/>
                    <a:pt x="4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4"/>
            <p:cNvSpPr>
              <a:spLocks noEditPoints="1"/>
            </p:cNvSpPr>
            <p:nvPr/>
          </p:nvSpPr>
          <p:spPr bwMode="auto">
            <a:xfrm>
              <a:off x="5786" y="2402"/>
              <a:ext cx="176" cy="196"/>
            </a:xfrm>
            <a:custGeom>
              <a:avLst/>
              <a:gdLst>
                <a:gd name="T0" fmla="*/ 46 w 62"/>
                <a:gd name="T1" fmla="*/ 37 h 68"/>
                <a:gd name="T2" fmla="*/ 42 w 62"/>
                <a:gd name="T3" fmla="*/ 36 h 68"/>
                <a:gd name="T4" fmla="*/ 42 w 62"/>
                <a:gd name="T5" fmla="*/ 30 h 68"/>
                <a:gd name="T6" fmla="*/ 32 w 62"/>
                <a:gd name="T7" fmla="*/ 12 h 68"/>
                <a:gd name="T8" fmla="*/ 17 w 62"/>
                <a:gd name="T9" fmla="*/ 1 h 68"/>
                <a:gd name="T10" fmla="*/ 15 w 62"/>
                <a:gd name="T11" fmla="*/ 0 h 68"/>
                <a:gd name="T12" fmla="*/ 0 w 62"/>
                <a:gd name="T13" fmla="*/ 15 h 68"/>
                <a:gd name="T14" fmla="*/ 18 w 62"/>
                <a:gd name="T15" fmla="*/ 25 h 68"/>
                <a:gd name="T16" fmla="*/ 27 w 62"/>
                <a:gd name="T17" fmla="*/ 39 h 68"/>
                <a:gd name="T18" fmla="*/ 29 w 62"/>
                <a:gd name="T19" fmla="*/ 43 h 68"/>
                <a:gd name="T20" fmla="*/ 28 w 62"/>
                <a:gd name="T21" fmla="*/ 52 h 68"/>
                <a:gd name="T22" fmla="*/ 36 w 62"/>
                <a:gd name="T23" fmla="*/ 43 h 68"/>
                <a:gd name="T24" fmla="*/ 37 w 62"/>
                <a:gd name="T25" fmla="*/ 43 h 68"/>
                <a:gd name="T26" fmla="*/ 37 w 62"/>
                <a:gd name="T27" fmla="*/ 48 h 68"/>
                <a:gd name="T28" fmla="*/ 29 w 62"/>
                <a:gd name="T29" fmla="*/ 65 h 68"/>
                <a:gd name="T30" fmla="*/ 38 w 62"/>
                <a:gd name="T31" fmla="*/ 68 h 68"/>
                <a:gd name="T32" fmla="*/ 43 w 62"/>
                <a:gd name="T33" fmla="*/ 43 h 68"/>
                <a:gd name="T34" fmla="*/ 41 w 62"/>
                <a:gd name="T35" fmla="*/ 40 h 68"/>
                <a:gd name="T36" fmla="*/ 41 w 62"/>
                <a:gd name="T37" fmla="*/ 40 h 68"/>
                <a:gd name="T38" fmla="*/ 41 w 62"/>
                <a:gd name="T39" fmla="*/ 40 h 68"/>
                <a:gd name="T40" fmla="*/ 44 w 62"/>
                <a:gd name="T41" fmla="*/ 42 h 68"/>
                <a:gd name="T42" fmla="*/ 53 w 62"/>
                <a:gd name="T43" fmla="*/ 61 h 68"/>
                <a:gd name="T44" fmla="*/ 62 w 62"/>
                <a:gd name="T45" fmla="*/ 57 h 68"/>
                <a:gd name="T46" fmla="*/ 46 w 62"/>
                <a:gd name="T47" fmla="*/ 37 h 68"/>
                <a:gd name="T48" fmla="*/ 46 w 62"/>
                <a:gd name="T49" fmla="*/ 37 h 68"/>
                <a:gd name="T50" fmla="*/ 46 w 62"/>
                <a:gd name="T5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8">
                  <a:moveTo>
                    <a:pt x="46" y="37"/>
                  </a:moveTo>
                  <a:cubicBezTo>
                    <a:pt x="44" y="36"/>
                    <a:pt x="42" y="36"/>
                    <a:pt x="42" y="36"/>
                  </a:cubicBezTo>
                  <a:cubicBezTo>
                    <a:pt x="42" y="34"/>
                    <a:pt x="43" y="32"/>
                    <a:pt x="42" y="30"/>
                  </a:cubicBezTo>
                  <a:cubicBezTo>
                    <a:pt x="42" y="24"/>
                    <a:pt x="38" y="17"/>
                    <a:pt x="32" y="12"/>
                  </a:cubicBezTo>
                  <a:cubicBezTo>
                    <a:pt x="28" y="7"/>
                    <a:pt x="22" y="3"/>
                    <a:pt x="17" y="1"/>
                  </a:cubicBezTo>
                  <a:cubicBezTo>
                    <a:pt x="16" y="1"/>
                    <a:pt x="16" y="1"/>
                    <a:pt x="1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6"/>
                    <a:pt x="12" y="20"/>
                    <a:pt x="18" y="25"/>
                  </a:cubicBezTo>
                  <a:cubicBezTo>
                    <a:pt x="22" y="29"/>
                    <a:pt x="25" y="34"/>
                    <a:pt x="27" y="39"/>
                  </a:cubicBezTo>
                  <a:cubicBezTo>
                    <a:pt x="28" y="40"/>
                    <a:pt x="29" y="42"/>
                    <a:pt x="29" y="43"/>
                  </a:cubicBezTo>
                  <a:cubicBezTo>
                    <a:pt x="30" y="49"/>
                    <a:pt x="28" y="52"/>
                    <a:pt x="28" y="5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7" y="43"/>
                    <a:pt x="37" y="43"/>
                  </a:cubicBezTo>
                  <a:cubicBezTo>
                    <a:pt x="37" y="45"/>
                    <a:pt x="38" y="47"/>
                    <a:pt x="37" y="48"/>
                  </a:cubicBezTo>
                  <a:cubicBezTo>
                    <a:pt x="37" y="57"/>
                    <a:pt x="29" y="65"/>
                    <a:pt x="29" y="65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9" y="59"/>
                    <a:pt x="46" y="49"/>
                    <a:pt x="43" y="43"/>
                  </a:cubicBezTo>
                  <a:cubicBezTo>
                    <a:pt x="42" y="42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41"/>
                    <a:pt x="43" y="41"/>
                    <a:pt x="44" y="42"/>
                  </a:cubicBezTo>
                  <a:cubicBezTo>
                    <a:pt x="53" y="48"/>
                    <a:pt x="53" y="61"/>
                    <a:pt x="53" y="6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43"/>
                    <a:pt x="52" y="38"/>
                    <a:pt x="46" y="37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7"/>
                    <a:pt x="46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27"/>
          <p:cNvGrpSpPr>
            <a:grpSpLocks noChangeAspect="1"/>
          </p:cNvGrpSpPr>
          <p:nvPr/>
        </p:nvGrpSpPr>
        <p:grpSpPr bwMode="auto">
          <a:xfrm>
            <a:off x="8992101" y="4577552"/>
            <a:ext cx="482884" cy="412949"/>
            <a:chOff x="5681" y="2901"/>
            <a:chExt cx="290" cy="248"/>
          </a:xfrm>
          <a:solidFill>
            <a:schemeClr val="accent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764" y="2930"/>
              <a:ext cx="42" cy="40"/>
            </a:xfrm>
            <a:custGeom>
              <a:avLst/>
              <a:gdLst>
                <a:gd name="T0" fmla="*/ 15 w 15"/>
                <a:gd name="T1" fmla="*/ 7 h 14"/>
                <a:gd name="T2" fmla="*/ 8 w 15"/>
                <a:gd name="T3" fmla="*/ 14 h 14"/>
                <a:gd name="T4" fmla="*/ 0 w 15"/>
                <a:gd name="T5" fmla="*/ 7 h 14"/>
                <a:gd name="T6" fmla="*/ 8 w 15"/>
                <a:gd name="T7" fmla="*/ 0 h 14"/>
                <a:gd name="T8" fmla="*/ 15 w 15"/>
                <a:gd name="T9" fmla="*/ 7 h 14"/>
                <a:gd name="T10" fmla="*/ 15 w 15"/>
                <a:gd name="T11" fmla="*/ 7 h 14"/>
                <a:gd name="T12" fmla="*/ 15 w 15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7"/>
                  </a:moveTo>
                  <a:cubicBezTo>
                    <a:pt x="15" y="11"/>
                    <a:pt x="12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"/>
            <p:cNvSpPr>
              <a:spLocks noEditPoints="1"/>
            </p:cNvSpPr>
            <p:nvPr/>
          </p:nvSpPr>
          <p:spPr bwMode="auto">
            <a:xfrm>
              <a:off x="5681" y="2901"/>
              <a:ext cx="134" cy="248"/>
            </a:xfrm>
            <a:custGeom>
              <a:avLst/>
              <a:gdLst>
                <a:gd name="T0" fmla="*/ 42 w 47"/>
                <a:gd name="T1" fmla="*/ 56 h 86"/>
                <a:gd name="T2" fmla="*/ 42 w 47"/>
                <a:gd name="T3" fmla="*/ 80 h 86"/>
                <a:gd name="T4" fmla="*/ 6 w 47"/>
                <a:gd name="T5" fmla="*/ 80 h 86"/>
                <a:gd name="T6" fmla="*/ 6 w 47"/>
                <a:gd name="T7" fmla="*/ 6 h 86"/>
                <a:gd name="T8" fmla="*/ 42 w 47"/>
                <a:gd name="T9" fmla="*/ 6 h 86"/>
                <a:gd name="T10" fmla="*/ 42 w 47"/>
                <a:gd name="T11" fmla="*/ 9 h 86"/>
                <a:gd name="T12" fmla="*/ 47 w 47"/>
                <a:gd name="T13" fmla="*/ 17 h 86"/>
                <a:gd name="T14" fmla="*/ 42 w 47"/>
                <a:gd name="T15" fmla="*/ 26 h 86"/>
                <a:gd name="T16" fmla="*/ 42 w 47"/>
                <a:gd name="T17" fmla="*/ 31 h 86"/>
                <a:gd name="T18" fmla="*/ 45 w 47"/>
                <a:gd name="T19" fmla="*/ 30 h 86"/>
                <a:gd name="T20" fmla="*/ 47 w 47"/>
                <a:gd name="T21" fmla="*/ 30 h 86"/>
                <a:gd name="T22" fmla="*/ 47 w 47"/>
                <a:gd name="T23" fmla="*/ 3 h 86"/>
                <a:gd name="T24" fmla="*/ 45 w 47"/>
                <a:gd name="T25" fmla="*/ 0 h 86"/>
                <a:gd name="T26" fmla="*/ 3 w 47"/>
                <a:gd name="T27" fmla="*/ 0 h 86"/>
                <a:gd name="T28" fmla="*/ 0 w 47"/>
                <a:gd name="T29" fmla="*/ 3 h 86"/>
                <a:gd name="T30" fmla="*/ 0 w 47"/>
                <a:gd name="T31" fmla="*/ 83 h 86"/>
                <a:gd name="T32" fmla="*/ 3 w 47"/>
                <a:gd name="T33" fmla="*/ 86 h 86"/>
                <a:gd name="T34" fmla="*/ 45 w 47"/>
                <a:gd name="T35" fmla="*/ 86 h 86"/>
                <a:gd name="T36" fmla="*/ 47 w 47"/>
                <a:gd name="T37" fmla="*/ 83 h 86"/>
                <a:gd name="T38" fmla="*/ 47 w 47"/>
                <a:gd name="T39" fmla="*/ 44 h 86"/>
                <a:gd name="T40" fmla="*/ 42 w 47"/>
                <a:gd name="T41" fmla="*/ 45 h 86"/>
                <a:gd name="T42" fmla="*/ 42 w 47"/>
                <a:gd name="T43" fmla="*/ 56 h 86"/>
                <a:gd name="T44" fmla="*/ 42 w 47"/>
                <a:gd name="T45" fmla="*/ 56 h 86"/>
                <a:gd name="T46" fmla="*/ 42 w 47"/>
                <a:gd name="T47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86">
                  <a:moveTo>
                    <a:pt x="42" y="56"/>
                  </a:moveTo>
                  <a:cubicBezTo>
                    <a:pt x="42" y="80"/>
                    <a:pt x="42" y="80"/>
                    <a:pt x="42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5" y="10"/>
                    <a:pt x="47" y="14"/>
                    <a:pt x="47" y="17"/>
                  </a:cubicBezTo>
                  <a:cubicBezTo>
                    <a:pt x="47" y="21"/>
                    <a:pt x="45" y="24"/>
                    <a:pt x="42" y="26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1"/>
                    <a:pt x="44" y="31"/>
                    <a:pt x="45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6"/>
                    <a:pt x="3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6" y="86"/>
                    <a:pt x="47" y="85"/>
                    <a:pt x="47" y="83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6" y="44"/>
                    <a:pt x="44" y="45"/>
                    <a:pt x="42" y="45"/>
                  </a:cubicBezTo>
                  <a:lnTo>
                    <a:pt x="42" y="56"/>
                  </a:lnTo>
                  <a:close/>
                  <a:moveTo>
                    <a:pt x="42" y="56"/>
                  </a:moveTo>
                  <a:cubicBezTo>
                    <a:pt x="42" y="56"/>
                    <a:pt x="42" y="56"/>
                    <a:pt x="42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 noEditPoints="1"/>
            </p:cNvSpPr>
            <p:nvPr/>
          </p:nvSpPr>
          <p:spPr bwMode="auto">
            <a:xfrm>
              <a:off x="5710" y="2927"/>
              <a:ext cx="25" cy="193"/>
            </a:xfrm>
            <a:custGeom>
              <a:avLst/>
              <a:gdLst>
                <a:gd name="T0" fmla="*/ 25 w 25"/>
                <a:gd name="T1" fmla="*/ 170 h 193"/>
                <a:gd name="T2" fmla="*/ 25 w 25"/>
                <a:gd name="T3" fmla="*/ 0 h 193"/>
                <a:gd name="T4" fmla="*/ 0 w 25"/>
                <a:gd name="T5" fmla="*/ 0 h 193"/>
                <a:gd name="T6" fmla="*/ 0 w 25"/>
                <a:gd name="T7" fmla="*/ 193 h 193"/>
                <a:gd name="T8" fmla="*/ 25 w 25"/>
                <a:gd name="T9" fmla="*/ 170 h 193"/>
                <a:gd name="T10" fmla="*/ 25 w 25"/>
                <a:gd name="T11" fmla="*/ 170 h 193"/>
                <a:gd name="T12" fmla="*/ 25 w 25"/>
                <a:gd name="T13" fmla="*/ 17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93">
                  <a:moveTo>
                    <a:pt x="25" y="170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25" y="170"/>
                  </a:lnTo>
                  <a:close/>
                  <a:moveTo>
                    <a:pt x="25" y="170"/>
                  </a:moveTo>
                  <a:lnTo>
                    <a:pt x="25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 noEditPoints="1"/>
            </p:cNvSpPr>
            <p:nvPr/>
          </p:nvSpPr>
          <p:spPr bwMode="auto">
            <a:xfrm>
              <a:off x="5710" y="2927"/>
              <a:ext cx="25" cy="193"/>
            </a:xfrm>
            <a:custGeom>
              <a:avLst/>
              <a:gdLst>
                <a:gd name="T0" fmla="*/ 25 w 25"/>
                <a:gd name="T1" fmla="*/ 170 h 193"/>
                <a:gd name="T2" fmla="*/ 25 w 25"/>
                <a:gd name="T3" fmla="*/ 0 h 193"/>
                <a:gd name="T4" fmla="*/ 0 w 25"/>
                <a:gd name="T5" fmla="*/ 0 h 193"/>
                <a:gd name="T6" fmla="*/ 0 w 25"/>
                <a:gd name="T7" fmla="*/ 193 h 193"/>
                <a:gd name="T8" fmla="*/ 25 w 25"/>
                <a:gd name="T9" fmla="*/ 170 h 193"/>
                <a:gd name="T10" fmla="*/ 25 w 25"/>
                <a:gd name="T11" fmla="*/ 170 h 193"/>
                <a:gd name="T12" fmla="*/ 25 w 25"/>
                <a:gd name="T13" fmla="*/ 17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93">
                  <a:moveTo>
                    <a:pt x="25" y="170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93"/>
                  </a:lnTo>
                  <a:lnTo>
                    <a:pt x="25" y="170"/>
                  </a:lnTo>
                  <a:moveTo>
                    <a:pt x="25" y="170"/>
                  </a:moveTo>
                  <a:lnTo>
                    <a:pt x="25" y="17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 noEditPoints="1"/>
            </p:cNvSpPr>
            <p:nvPr/>
          </p:nvSpPr>
          <p:spPr bwMode="auto">
            <a:xfrm>
              <a:off x="5747" y="2962"/>
              <a:ext cx="79" cy="158"/>
            </a:xfrm>
            <a:custGeom>
              <a:avLst/>
              <a:gdLst>
                <a:gd name="T0" fmla="*/ 23 w 28"/>
                <a:gd name="T1" fmla="*/ 12 h 55"/>
                <a:gd name="T2" fmla="*/ 12 w 28"/>
                <a:gd name="T3" fmla="*/ 12 h 55"/>
                <a:gd name="T4" fmla="*/ 10 w 28"/>
                <a:gd name="T5" fmla="*/ 9 h 55"/>
                <a:gd name="T6" fmla="*/ 10 w 28"/>
                <a:gd name="T7" fmla="*/ 6 h 55"/>
                <a:gd name="T8" fmla="*/ 9 w 28"/>
                <a:gd name="T9" fmla="*/ 3 h 55"/>
                <a:gd name="T10" fmla="*/ 5 w 28"/>
                <a:gd name="T11" fmla="*/ 0 h 55"/>
                <a:gd name="T12" fmla="*/ 0 w 28"/>
                <a:gd name="T13" fmla="*/ 1 h 55"/>
                <a:gd name="T14" fmla="*/ 0 w 28"/>
                <a:gd name="T15" fmla="*/ 33 h 55"/>
                <a:gd name="T16" fmla="*/ 1 w 28"/>
                <a:gd name="T17" fmla="*/ 33 h 55"/>
                <a:gd name="T18" fmla="*/ 5 w 28"/>
                <a:gd name="T19" fmla="*/ 50 h 55"/>
                <a:gd name="T20" fmla="*/ 8 w 28"/>
                <a:gd name="T21" fmla="*/ 55 h 55"/>
                <a:gd name="T22" fmla="*/ 9 w 28"/>
                <a:gd name="T23" fmla="*/ 55 h 55"/>
                <a:gd name="T24" fmla="*/ 13 w 28"/>
                <a:gd name="T25" fmla="*/ 52 h 55"/>
                <a:gd name="T26" fmla="*/ 3 w 28"/>
                <a:gd name="T27" fmla="*/ 24 h 55"/>
                <a:gd name="T28" fmla="*/ 5 w 28"/>
                <a:gd name="T29" fmla="*/ 17 h 55"/>
                <a:gd name="T30" fmla="*/ 8 w 28"/>
                <a:gd name="T31" fmla="*/ 19 h 55"/>
                <a:gd name="T32" fmla="*/ 16 w 28"/>
                <a:gd name="T33" fmla="*/ 22 h 55"/>
                <a:gd name="T34" fmla="*/ 25 w 28"/>
                <a:gd name="T35" fmla="*/ 20 h 55"/>
                <a:gd name="T36" fmla="*/ 28 w 28"/>
                <a:gd name="T37" fmla="*/ 18 h 55"/>
                <a:gd name="T38" fmla="*/ 28 w 28"/>
                <a:gd name="T39" fmla="*/ 15 h 55"/>
                <a:gd name="T40" fmla="*/ 23 w 28"/>
                <a:gd name="T41" fmla="*/ 12 h 55"/>
                <a:gd name="T42" fmla="*/ 23 w 28"/>
                <a:gd name="T43" fmla="*/ 12 h 55"/>
                <a:gd name="T44" fmla="*/ 23 w 28"/>
                <a:gd name="T45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55">
                  <a:moveTo>
                    <a:pt x="23" y="12"/>
                  </a:moveTo>
                  <a:cubicBezTo>
                    <a:pt x="20" y="13"/>
                    <a:pt x="15" y="14"/>
                    <a:pt x="12" y="12"/>
                  </a:cubicBezTo>
                  <a:cubicBezTo>
                    <a:pt x="11" y="12"/>
                    <a:pt x="11" y="10"/>
                    <a:pt x="10" y="9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8" y="1"/>
                    <a:pt x="6" y="1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3" y="36"/>
                    <a:pt x="6" y="42"/>
                    <a:pt x="5" y="50"/>
                  </a:cubicBezTo>
                  <a:cubicBezTo>
                    <a:pt x="4" y="52"/>
                    <a:pt x="6" y="55"/>
                    <a:pt x="8" y="55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11" y="55"/>
                    <a:pt x="12" y="54"/>
                    <a:pt x="13" y="52"/>
                  </a:cubicBezTo>
                  <a:cubicBezTo>
                    <a:pt x="16" y="38"/>
                    <a:pt x="9" y="28"/>
                    <a:pt x="3" y="24"/>
                  </a:cubicBezTo>
                  <a:cubicBezTo>
                    <a:pt x="4" y="21"/>
                    <a:pt x="4" y="19"/>
                    <a:pt x="5" y="17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21"/>
                    <a:pt x="13" y="22"/>
                    <a:pt x="16" y="22"/>
                  </a:cubicBezTo>
                  <a:cubicBezTo>
                    <a:pt x="18" y="22"/>
                    <a:pt x="24" y="20"/>
                    <a:pt x="25" y="20"/>
                  </a:cubicBezTo>
                  <a:cubicBezTo>
                    <a:pt x="27" y="19"/>
                    <a:pt x="27" y="19"/>
                    <a:pt x="28" y="18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8" y="12"/>
                    <a:pt x="25" y="11"/>
                    <a:pt x="23" y="12"/>
                  </a:cubicBezTo>
                  <a:close/>
                  <a:moveTo>
                    <a:pt x="23" y="12"/>
                  </a:moveTo>
                  <a:cubicBezTo>
                    <a:pt x="23" y="12"/>
                    <a:pt x="23" y="12"/>
                    <a:pt x="2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"/>
            <p:cNvSpPr>
              <a:spLocks noEditPoints="1"/>
            </p:cNvSpPr>
            <p:nvPr/>
          </p:nvSpPr>
          <p:spPr bwMode="auto">
            <a:xfrm>
              <a:off x="5892" y="3034"/>
              <a:ext cx="5" cy="6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1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4"/>
            <p:cNvSpPr>
              <a:spLocks noEditPoints="1"/>
            </p:cNvSpPr>
            <p:nvPr/>
          </p:nvSpPr>
          <p:spPr bwMode="auto">
            <a:xfrm>
              <a:off x="5835" y="2927"/>
              <a:ext cx="136" cy="193"/>
            </a:xfrm>
            <a:custGeom>
              <a:avLst/>
              <a:gdLst>
                <a:gd name="T0" fmla="*/ 34 w 48"/>
                <a:gd name="T1" fmla="*/ 15 h 67"/>
                <a:gd name="T2" fmla="*/ 24 w 48"/>
                <a:gd name="T3" fmla="*/ 0 h 67"/>
                <a:gd name="T4" fmla="*/ 15 w 48"/>
                <a:gd name="T5" fmla="*/ 15 h 67"/>
                <a:gd name="T6" fmla="*/ 0 w 48"/>
                <a:gd name="T7" fmla="*/ 19 h 67"/>
                <a:gd name="T8" fmla="*/ 4 w 48"/>
                <a:gd name="T9" fmla="*/ 67 h 67"/>
                <a:gd name="T10" fmla="*/ 48 w 48"/>
                <a:gd name="T11" fmla="*/ 63 h 67"/>
                <a:gd name="T12" fmla="*/ 44 w 48"/>
                <a:gd name="T13" fmla="*/ 15 h 67"/>
                <a:gd name="T14" fmla="*/ 24 w 48"/>
                <a:gd name="T15" fmla="*/ 7 h 67"/>
                <a:gd name="T16" fmla="*/ 31 w 48"/>
                <a:gd name="T17" fmla="*/ 15 h 67"/>
                <a:gd name="T18" fmla="*/ 22 w 48"/>
                <a:gd name="T19" fmla="*/ 6 h 67"/>
                <a:gd name="T20" fmla="*/ 11 w 48"/>
                <a:gd name="T21" fmla="*/ 44 h 67"/>
                <a:gd name="T22" fmla="*/ 7 w 48"/>
                <a:gd name="T23" fmla="*/ 41 h 67"/>
                <a:gd name="T24" fmla="*/ 5 w 48"/>
                <a:gd name="T25" fmla="*/ 44 h 67"/>
                <a:gd name="T26" fmla="*/ 7 w 48"/>
                <a:gd name="T27" fmla="*/ 36 h 67"/>
                <a:gd name="T28" fmla="*/ 11 w 48"/>
                <a:gd name="T29" fmla="*/ 39 h 67"/>
                <a:gd name="T30" fmla="*/ 13 w 48"/>
                <a:gd name="T31" fmla="*/ 36 h 67"/>
                <a:gd name="T32" fmla="*/ 16 w 48"/>
                <a:gd name="T33" fmla="*/ 44 h 67"/>
                <a:gd name="T34" fmla="*/ 14 w 48"/>
                <a:gd name="T35" fmla="*/ 36 h 67"/>
                <a:gd name="T36" fmla="*/ 16 w 48"/>
                <a:gd name="T37" fmla="*/ 44 h 67"/>
                <a:gd name="T38" fmla="*/ 22 w 48"/>
                <a:gd name="T39" fmla="*/ 42 h 67"/>
                <a:gd name="T40" fmla="*/ 20 w 48"/>
                <a:gd name="T41" fmla="*/ 41 h 67"/>
                <a:gd name="T42" fmla="*/ 18 w 48"/>
                <a:gd name="T43" fmla="*/ 44 h 67"/>
                <a:gd name="T44" fmla="*/ 20 w 48"/>
                <a:gd name="T45" fmla="*/ 35 h 67"/>
                <a:gd name="T46" fmla="*/ 24 w 48"/>
                <a:gd name="T47" fmla="*/ 38 h 67"/>
                <a:gd name="T48" fmla="*/ 22 w 48"/>
                <a:gd name="T49" fmla="*/ 40 h 67"/>
                <a:gd name="T50" fmla="*/ 24 w 48"/>
                <a:gd name="T51" fmla="*/ 44 h 67"/>
                <a:gd name="T52" fmla="*/ 27 w 48"/>
                <a:gd name="T53" fmla="*/ 44 h 67"/>
                <a:gd name="T54" fmla="*/ 25 w 48"/>
                <a:gd name="T55" fmla="*/ 36 h 67"/>
                <a:gd name="T56" fmla="*/ 27 w 48"/>
                <a:gd name="T57" fmla="*/ 44 h 67"/>
                <a:gd name="T58" fmla="*/ 34 w 48"/>
                <a:gd name="T59" fmla="*/ 44 h 67"/>
                <a:gd name="T60" fmla="*/ 30 w 48"/>
                <a:gd name="T61" fmla="*/ 38 h 67"/>
                <a:gd name="T62" fmla="*/ 30 w 48"/>
                <a:gd name="T63" fmla="*/ 42 h 67"/>
                <a:gd name="T64" fmla="*/ 28 w 48"/>
                <a:gd name="T65" fmla="*/ 44 h 67"/>
                <a:gd name="T66" fmla="*/ 31 w 48"/>
                <a:gd name="T67" fmla="*/ 36 h 67"/>
                <a:gd name="T68" fmla="*/ 34 w 48"/>
                <a:gd name="T69" fmla="*/ 42 h 67"/>
                <a:gd name="T70" fmla="*/ 34 w 48"/>
                <a:gd name="T71" fmla="*/ 38 h 67"/>
                <a:gd name="T72" fmla="*/ 36 w 48"/>
                <a:gd name="T73" fmla="*/ 36 h 67"/>
                <a:gd name="T74" fmla="*/ 44 w 48"/>
                <a:gd name="T75" fmla="*/ 44 h 67"/>
                <a:gd name="T76" fmla="*/ 38 w 48"/>
                <a:gd name="T77" fmla="*/ 43 h 67"/>
                <a:gd name="T78" fmla="*/ 42 w 48"/>
                <a:gd name="T79" fmla="*/ 35 h 67"/>
                <a:gd name="T80" fmla="*/ 44 w 48"/>
                <a:gd name="T81" fmla="*/ 37 h 67"/>
                <a:gd name="T82" fmla="*/ 39 w 48"/>
                <a:gd name="T83" fmla="*/ 40 h 67"/>
                <a:gd name="T84" fmla="*/ 43 w 48"/>
                <a:gd name="T85" fmla="*/ 43 h 67"/>
                <a:gd name="T86" fmla="*/ 41 w 48"/>
                <a:gd name="T87" fmla="*/ 41 h 67"/>
                <a:gd name="T88" fmla="*/ 44 w 48"/>
                <a:gd name="T89" fmla="*/ 39 h 67"/>
                <a:gd name="T90" fmla="*/ 44 w 48"/>
                <a:gd name="T91" fmla="*/ 4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67">
                  <a:moveTo>
                    <a:pt x="4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3" y="10"/>
                    <a:pt x="31" y="5"/>
                    <a:pt x="28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23" y="0"/>
                    <a:pt x="21" y="1"/>
                    <a:pt x="21" y="3"/>
                  </a:cubicBezTo>
                  <a:cubicBezTo>
                    <a:pt x="18" y="5"/>
                    <a:pt x="15" y="10"/>
                    <a:pt x="15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7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7" y="67"/>
                    <a:pt x="48" y="65"/>
                    <a:pt x="48" y="63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7"/>
                    <a:pt x="47" y="15"/>
                    <a:pt x="44" y="15"/>
                  </a:cubicBezTo>
                  <a:close/>
                  <a:moveTo>
                    <a:pt x="22" y="6"/>
                  </a:moveTo>
                  <a:cubicBezTo>
                    <a:pt x="23" y="7"/>
                    <a:pt x="23" y="7"/>
                    <a:pt x="24" y="7"/>
                  </a:cubicBezTo>
                  <a:cubicBezTo>
                    <a:pt x="25" y="7"/>
                    <a:pt x="26" y="7"/>
                    <a:pt x="27" y="6"/>
                  </a:cubicBezTo>
                  <a:cubicBezTo>
                    <a:pt x="29" y="8"/>
                    <a:pt x="30" y="11"/>
                    <a:pt x="31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1"/>
                    <a:pt x="20" y="8"/>
                    <a:pt x="22" y="6"/>
                  </a:cubicBezTo>
                  <a:close/>
                  <a:moveTo>
                    <a:pt x="13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13" y="44"/>
                  </a:lnTo>
                  <a:close/>
                  <a:moveTo>
                    <a:pt x="1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6" y="36"/>
                    <a:pt x="16" y="36"/>
                    <a:pt x="16" y="36"/>
                  </a:cubicBezTo>
                  <a:lnTo>
                    <a:pt x="16" y="44"/>
                  </a:lnTo>
                  <a:close/>
                  <a:moveTo>
                    <a:pt x="22" y="44"/>
                  </a:moveTo>
                  <a:cubicBezTo>
                    <a:pt x="22" y="44"/>
                    <a:pt x="22" y="43"/>
                    <a:pt x="22" y="42"/>
                  </a:cubicBezTo>
                  <a:cubicBezTo>
                    <a:pt x="21" y="41"/>
                    <a:pt x="21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9" y="35"/>
                    <a:pt x="20" y="35"/>
                  </a:cubicBezTo>
                  <a:cubicBezTo>
                    <a:pt x="22" y="35"/>
                    <a:pt x="22" y="36"/>
                    <a:pt x="23" y="36"/>
                  </a:cubicBezTo>
                  <a:cubicBezTo>
                    <a:pt x="24" y="36"/>
                    <a:pt x="24" y="37"/>
                    <a:pt x="24" y="38"/>
                  </a:cubicBezTo>
                  <a:cubicBezTo>
                    <a:pt x="24" y="39"/>
                    <a:pt x="23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1"/>
                    <a:pt x="24" y="42"/>
                  </a:cubicBezTo>
                  <a:cubicBezTo>
                    <a:pt x="24" y="43"/>
                    <a:pt x="24" y="44"/>
                    <a:pt x="24" y="44"/>
                  </a:cubicBezTo>
                  <a:lnTo>
                    <a:pt x="22" y="44"/>
                  </a:lnTo>
                  <a:close/>
                  <a:moveTo>
                    <a:pt x="27" y="44"/>
                  </a:moveTo>
                  <a:cubicBezTo>
                    <a:pt x="25" y="44"/>
                    <a:pt x="25" y="44"/>
                    <a:pt x="25" y="4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lnTo>
                    <a:pt x="27" y="44"/>
                  </a:lnTo>
                  <a:close/>
                  <a:moveTo>
                    <a:pt x="36" y="44"/>
                  </a:moveTo>
                  <a:cubicBezTo>
                    <a:pt x="34" y="44"/>
                    <a:pt x="34" y="44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0"/>
                    <a:pt x="31" y="39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30" y="42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0"/>
                    <a:pt x="34" y="41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39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44"/>
                  </a:lnTo>
                  <a:close/>
                  <a:moveTo>
                    <a:pt x="44" y="44"/>
                  </a:moveTo>
                  <a:cubicBezTo>
                    <a:pt x="44" y="44"/>
                    <a:pt x="43" y="44"/>
                    <a:pt x="42" y="44"/>
                  </a:cubicBezTo>
                  <a:cubicBezTo>
                    <a:pt x="40" y="44"/>
                    <a:pt x="39" y="44"/>
                    <a:pt x="38" y="43"/>
                  </a:cubicBezTo>
                  <a:cubicBezTo>
                    <a:pt x="37" y="42"/>
                    <a:pt x="37" y="41"/>
                    <a:pt x="37" y="40"/>
                  </a:cubicBezTo>
                  <a:cubicBezTo>
                    <a:pt x="37" y="37"/>
                    <a:pt x="39" y="35"/>
                    <a:pt x="42" y="35"/>
                  </a:cubicBezTo>
                  <a:cubicBezTo>
                    <a:pt x="43" y="35"/>
                    <a:pt x="44" y="36"/>
                    <a:pt x="44" y="36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2" y="37"/>
                  </a:cubicBezTo>
                  <a:cubicBezTo>
                    <a:pt x="40" y="37"/>
                    <a:pt x="39" y="38"/>
                    <a:pt x="39" y="40"/>
                  </a:cubicBezTo>
                  <a:cubicBezTo>
                    <a:pt x="39" y="42"/>
                    <a:pt x="40" y="43"/>
                    <a:pt x="42" y="43"/>
                  </a:cubicBezTo>
                  <a:cubicBezTo>
                    <a:pt x="42" y="43"/>
                    <a:pt x="42" y="43"/>
                    <a:pt x="43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4" y="39"/>
                    <a:pt x="44" y="39"/>
                    <a:pt x="44" y="39"/>
                  </a:cubicBezTo>
                  <a:lnTo>
                    <a:pt x="44" y="44"/>
                  </a:lnTo>
                  <a:close/>
                  <a:moveTo>
                    <a:pt x="44" y="44"/>
                  </a:moveTo>
                  <a:cubicBezTo>
                    <a:pt x="44" y="44"/>
                    <a:pt x="44" y="44"/>
                    <a:pt x="44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Freeform 38"/>
          <p:cNvSpPr>
            <a:spLocks noEditPoints="1"/>
          </p:cNvSpPr>
          <p:nvPr/>
        </p:nvSpPr>
        <p:spPr bwMode="auto">
          <a:xfrm>
            <a:off x="2729952" y="2125790"/>
            <a:ext cx="547688" cy="495300"/>
          </a:xfrm>
          <a:custGeom>
            <a:avLst/>
            <a:gdLst>
              <a:gd name="T0" fmla="*/ 127 w 159"/>
              <a:gd name="T1" fmla="*/ 46 h 142"/>
              <a:gd name="T2" fmla="*/ 114 w 159"/>
              <a:gd name="T3" fmla="*/ 42 h 142"/>
              <a:gd name="T4" fmla="*/ 96 w 159"/>
              <a:gd name="T5" fmla="*/ 37 h 142"/>
              <a:gd name="T6" fmla="*/ 85 w 159"/>
              <a:gd name="T7" fmla="*/ 0 h 142"/>
              <a:gd name="T8" fmla="*/ 70 w 159"/>
              <a:gd name="T9" fmla="*/ 0 h 142"/>
              <a:gd name="T10" fmla="*/ 49 w 159"/>
              <a:gd name="T11" fmla="*/ 21 h 142"/>
              <a:gd name="T12" fmla="*/ 32 w 159"/>
              <a:gd name="T13" fmla="*/ 24 h 142"/>
              <a:gd name="T14" fmla="*/ 28 w 159"/>
              <a:gd name="T15" fmla="*/ 59 h 142"/>
              <a:gd name="T16" fmla="*/ 16 w 159"/>
              <a:gd name="T17" fmla="*/ 96 h 142"/>
              <a:gd name="T18" fmla="*/ 32 w 159"/>
              <a:gd name="T19" fmla="*/ 94 h 142"/>
              <a:gd name="T20" fmla="*/ 36 w 159"/>
              <a:gd name="T21" fmla="*/ 140 h 142"/>
              <a:gd name="T22" fmla="*/ 70 w 159"/>
              <a:gd name="T23" fmla="*/ 142 h 142"/>
              <a:gd name="T24" fmla="*/ 91 w 159"/>
              <a:gd name="T25" fmla="*/ 139 h 142"/>
              <a:gd name="T26" fmla="*/ 113 w 159"/>
              <a:gd name="T27" fmla="*/ 113 h 142"/>
              <a:gd name="T28" fmla="*/ 131 w 159"/>
              <a:gd name="T29" fmla="*/ 86 h 142"/>
              <a:gd name="T30" fmla="*/ 141 w 159"/>
              <a:gd name="T31" fmla="*/ 83 h 142"/>
              <a:gd name="T32" fmla="*/ 127 w 159"/>
              <a:gd name="T33" fmla="*/ 75 h 142"/>
              <a:gd name="T34" fmla="*/ 113 w 159"/>
              <a:gd name="T35" fmla="*/ 67 h 142"/>
              <a:gd name="T36" fmla="*/ 73 w 159"/>
              <a:gd name="T37" fmla="*/ 126 h 142"/>
              <a:gd name="T38" fmla="*/ 75 w 159"/>
              <a:gd name="T39" fmla="*/ 107 h 142"/>
              <a:gd name="T40" fmla="*/ 115 w 159"/>
              <a:gd name="T41" fmla="*/ 91 h 142"/>
              <a:gd name="T42" fmla="*/ 109 w 159"/>
              <a:gd name="T43" fmla="*/ 113 h 142"/>
              <a:gd name="T44" fmla="*/ 89 w 159"/>
              <a:gd name="T45" fmla="*/ 129 h 142"/>
              <a:gd name="T46" fmla="*/ 80 w 159"/>
              <a:gd name="T47" fmla="*/ 102 h 142"/>
              <a:gd name="T48" fmla="*/ 73 w 159"/>
              <a:gd name="T49" fmla="*/ 130 h 142"/>
              <a:gd name="T50" fmla="*/ 49 w 159"/>
              <a:gd name="T51" fmla="*/ 99 h 142"/>
              <a:gd name="T52" fmla="*/ 35 w 159"/>
              <a:gd name="T53" fmla="*/ 87 h 142"/>
              <a:gd name="T54" fmla="*/ 27 w 159"/>
              <a:gd name="T55" fmla="*/ 63 h 142"/>
              <a:gd name="T56" fmla="*/ 39 w 159"/>
              <a:gd name="T57" fmla="*/ 70 h 142"/>
              <a:gd name="T58" fmla="*/ 74 w 159"/>
              <a:gd name="T59" fmla="*/ 36 h 142"/>
              <a:gd name="T60" fmla="*/ 81 w 159"/>
              <a:gd name="T61" fmla="*/ 25 h 142"/>
              <a:gd name="T62" fmla="*/ 85 w 159"/>
              <a:gd name="T63" fmla="*/ 4 h 142"/>
              <a:gd name="T64" fmla="*/ 87 w 159"/>
              <a:gd name="T65" fmla="*/ 26 h 142"/>
              <a:gd name="T66" fmla="*/ 110 w 159"/>
              <a:gd name="T67" fmla="*/ 44 h 142"/>
              <a:gd name="T68" fmla="*/ 81 w 159"/>
              <a:gd name="T69" fmla="*/ 49 h 142"/>
              <a:gd name="T70" fmla="*/ 73 w 159"/>
              <a:gd name="T71" fmla="*/ 92 h 142"/>
              <a:gd name="T72" fmla="*/ 90 w 159"/>
              <a:gd name="T73" fmla="*/ 68 h 142"/>
              <a:gd name="T74" fmla="*/ 114 w 159"/>
              <a:gd name="T75" fmla="*/ 80 h 142"/>
              <a:gd name="T76" fmla="*/ 128 w 159"/>
              <a:gd name="T77" fmla="*/ 86 h 142"/>
              <a:gd name="T78" fmla="*/ 77 w 159"/>
              <a:gd name="T79" fmla="*/ 89 h 142"/>
              <a:gd name="T80" fmla="*/ 75 w 159"/>
              <a:gd name="T81" fmla="*/ 68 h 142"/>
              <a:gd name="T82" fmla="*/ 83 w 159"/>
              <a:gd name="T83" fmla="*/ 71 h 142"/>
              <a:gd name="T84" fmla="*/ 81 w 159"/>
              <a:gd name="T85" fmla="*/ 53 h 142"/>
              <a:gd name="T86" fmla="*/ 141 w 159"/>
              <a:gd name="T87" fmla="*/ 75 h 142"/>
              <a:gd name="T88" fmla="*/ 130 w 159"/>
              <a:gd name="T89" fmla="*/ 61 h 142"/>
              <a:gd name="T90" fmla="*/ 151 w 159"/>
              <a:gd name="T91" fmla="*/ 61 h 142"/>
              <a:gd name="T92" fmla="*/ 141 w 159"/>
              <a:gd name="T93" fmla="*/ 7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9" h="142">
                <a:moveTo>
                  <a:pt x="140" y="39"/>
                </a:moveTo>
                <a:cubicBezTo>
                  <a:pt x="140" y="39"/>
                  <a:pt x="140" y="39"/>
                  <a:pt x="140" y="39"/>
                </a:cubicBezTo>
                <a:cubicBezTo>
                  <a:pt x="135" y="40"/>
                  <a:pt x="130" y="42"/>
                  <a:pt x="127" y="46"/>
                </a:cubicBezTo>
                <a:cubicBezTo>
                  <a:pt x="125" y="49"/>
                  <a:pt x="124" y="52"/>
                  <a:pt x="123" y="55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2" y="48"/>
                  <a:pt x="114" y="42"/>
                  <a:pt x="114" y="42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1" y="40"/>
                  <a:pt x="103" y="41"/>
                  <a:pt x="96" y="37"/>
                </a:cubicBezTo>
                <a:cubicBezTo>
                  <a:pt x="93" y="36"/>
                  <a:pt x="91" y="31"/>
                  <a:pt x="91" y="29"/>
                </a:cubicBezTo>
                <a:cubicBezTo>
                  <a:pt x="95" y="27"/>
                  <a:pt x="100" y="23"/>
                  <a:pt x="100" y="15"/>
                </a:cubicBezTo>
                <a:cubicBezTo>
                  <a:pt x="100" y="7"/>
                  <a:pt x="93" y="0"/>
                  <a:pt x="85" y="0"/>
                </a:cubicBezTo>
                <a:cubicBezTo>
                  <a:pt x="85" y="0"/>
                  <a:pt x="84" y="0"/>
                  <a:pt x="84" y="0"/>
                </a:cubicBezTo>
                <a:cubicBezTo>
                  <a:pt x="84" y="0"/>
                  <a:pt x="85" y="0"/>
                  <a:pt x="85" y="0"/>
                </a:cubicBezTo>
                <a:cubicBezTo>
                  <a:pt x="76" y="0"/>
                  <a:pt x="77" y="0"/>
                  <a:pt x="70" y="0"/>
                </a:cubicBezTo>
                <a:cubicBezTo>
                  <a:pt x="63" y="0"/>
                  <a:pt x="59" y="8"/>
                  <a:pt x="59" y="15"/>
                </a:cubicBezTo>
                <a:cubicBezTo>
                  <a:pt x="59" y="19"/>
                  <a:pt x="61" y="27"/>
                  <a:pt x="64" y="31"/>
                </a:cubicBezTo>
                <a:cubicBezTo>
                  <a:pt x="56" y="28"/>
                  <a:pt x="49" y="21"/>
                  <a:pt x="49" y="21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38" y="25"/>
                  <a:pt x="32" y="24"/>
                </a:cubicBezTo>
                <a:cubicBezTo>
                  <a:pt x="35" y="39"/>
                  <a:pt x="34" y="57"/>
                  <a:pt x="33" y="61"/>
                </a:cubicBezTo>
                <a:cubicBezTo>
                  <a:pt x="31" y="60"/>
                  <a:pt x="29" y="59"/>
                  <a:pt x="27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67"/>
                  <a:pt x="0" y="77"/>
                </a:cubicBezTo>
                <a:cubicBezTo>
                  <a:pt x="0" y="88"/>
                  <a:pt x="7" y="96"/>
                  <a:pt x="1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8" y="96"/>
                  <a:pt x="27" y="96"/>
                  <a:pt x="27" y="96"/>
                </a:cubicBezTo>
                <a:cubicBezTo>
                  <a:pt x="29" y="96"/>
                  <a:pt x="30" y="95"/>
                  <a:pt x="32" y="94"/>
                </a:cubicBezTo>
                <a:cubicBezTo>
                  <a:pt x="32" y="98"/>
                  <a:pt x="33" y="105"/>
                  <a:pt x="31" y="113"/>
                </a:cubicBezTo>
                <a:cubicBezTo>
                  <a:pt x="28" y="124"/>
                  <a:pt x="24" y="135"/>
                  <a:pt x="24" y="135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3" y="142"/>
                  <a:pt x="75" y="137"/>
                  <a:pt x="76" y="134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3" y="135"/>
                  <a:pt x="113" y="120"/>
                  <a:pt x="113" y="113"/>
                </a:cubicBezTo>
                <a:cubicBezTo>
                  <a:pt x="113" y="107"/>
                  <a:pt x="115" y="99"/>
                  <a:pt x="115" y="95"/>
                </a:cubicBezTo>
                <a:cubicBezTo>
                  <a:pt x="117" y="97"/>
                  <a:pt x="120" y="98"/>
                  <a:pt x="122" y="98"/>
                </a:cubicBezTo>
                <a:cubicBezTo>
                  <a:pt x="125" y="98"/>
                  <a:pt x="131" y="97"/>
                  <a:pt x="131" y="86"/>
                </a:cubicBezTo>
                <a:cubicBezTo>
                  <a:pt x="131" y="83"/>
                  <a:pt x="131" y="80"/>
                  <a:pt x="129" y="78"/>
                </a:cubicBezTo>
                <a:cubicBezTo>
                  <a:pt x="133" y="81"/>
                  <a:pt x="136" y="83"/>
                  <a:pt x="141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51" y="83"/>
                  <a:pt x="159" y="73"/>
                  <a:pt x="159" y="61"/>
                </a:cubicBezTo>
                <a:cubicBezTo>
                  <a:pt x="158" y="49"/>
                  <a:pt x="150" y="39"/>
                  <a:pt x="140" y="39"/>
                </a:cubicBezTo>
                <a:close/>
                <a:moveTo>
                  <a:pt x="127" y="75"/>
                </a:moveTo>
                <a:cubicBezTo>
                  <a:pt x="125" y="74"/>
                  <a:pt x="123" y="73"/>
                  <a:pt x="121" y="73"/>
                </a:cubicBezTo>
                <a:cubicBezTo>
                  <a:pt x="119" y="73"/>
                  <a:pt x="117" y="74"/>
                  <a:pt x="115" y="75"/>
                </a:cubicBezTo>
                <a:cubicBezTo>
                  <a:pt x="115" y="73"/>
                  <a:pt x="114" y="70"/>
                  <a:pt x="113" y="67"/>
                </a:cubicBezTo>
                <a:cubicBezTo>
                  <a:pt x="123" y="67"/>
                  <a:pt x="123" y="67"/>
                  <a:pt x="123" y="67"/>
                </a:cubicBezTo>
                <a:cubicBezTo>
                  <a:pt x="124" y="70"/>
                  <a:pt x="125" y="73"/>
                  <a:pt x="127" y="75"/>
                </a:cubicBezTo>
                <a:close/>
                <a:moveTo>
                  <a:pt x="73" y="126"/>
                </a:moveTo>
                <a:cubicBezTo>
                  <a:pt x="72" y="126"/>
                  <a:pt x="71" y="125"/>
                  <a:pt x="70" y="125"/>
                </a:cubicBezTo>
                <a:cubicBezTo>
                  <a:pt x="69" y="124"/>
                  <a:pt x="68" y="121"/>
                  <a:pt x="69" y="116"/>
                </a:cubicBezTo>
                <a:cubicBezTo>
                  <a:pt x="69" y="114"/>
                  <a:pt x="71" y="109"/>
                  <a:pt x="75" y="107"/>
                </a:cubicBezTo>
                <a:cubicBezTo>
                  <a:pt x="76" y="109"/>
                  <a:pt x="80" y="117"/>
                  <a:pt x="73" y="126"/>
                </a:cubicBezTo>
                <a:close/>
                <a:moveTo>
                  <a:pt x="122" y="94"/>
                </a:moveTo>
                <a:cubicBezTo>
                  <a:pt x="121" y="94"/>
                  <a:pt x="117" y="92"/>
                  <a:pt x="115" y="91"/>
                </a:cubicBezTo>
                <a:cubicBezTo>
                  <a:pt x="113" y="89"/>
                  <a:pt x="113" y="89"/>
                  <a:pt x="113" y="89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2" y="93"/>
                  <a:pt x="109" y="105"/>
                  <a:pt x="109" y="113"/>
                </a:cubicBezTo>
                <a:cubicBezTo>
                  <a:pt x="109" y="118"/>
                  <a:pt x="110" y="129"/>
                  <a:pt x="110" y="133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89" y="129"/>
                  <a:pt x="89" y="129"/>
                  <a:pt x="89" y="129"/>
                </a:cubicBezTo>
                <a:cubicBezTo>
                  <a:pt x="89" y="128"/>
                  <a:pt x="90" y="126"/>
                  <a:pt x="91" y="124"/>
                </a:cubicBezTo>
                <a:cubicBezTo>
                  <a:pt x="92" y="123"/>
                  <a:pt x="95" y="115"/>
                  <a:pt x="93" y="109"/>
                </a:cubicBezTo>
                <a:cubicBezTo>
                  <a:pt x="91" y="106"/>
                  <a:pt x="88" y="102"/>
                  <a:pt x="80" y="102"/>
                </a:cubicBezTo>
                <a:cubicBezTo>
                  <a:pt x="71" y="102"/>
                  <a:pt x="67" y="109"/>
                  <a:pt x="65" y="115"/>
                </a:cubicBezTo>
                <a:cubicBezTo>
                  <a:pt x="64" y="120"/>
                  <a:pt x="65" y="127"/>
                  <a:pt x="69" y="128"/>
                </a:cubicBezTo>
                <a:cubicBezTo>
                  <a:pt x="71" y="129"/>
                  <a:pt x="72" y="130"/>
                  <a:pt x="73" y="130"/>
                </a:cubicBezTo>
                <a:cubicBezTo>
                  <a:pt x="72" y="134"/>
                  <a:pt x="70" y="137"/>
                  <a:pt x="70" y="138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43" y="130"/>
                  <a:pt x="49" y="107"/>
                  <a:pt x="49" y="99"/>
                </a:cubicBezTo>
                <a:cubicBezTo>
                  <a:pt x="48" y="91"/>
                  <a:pt x="41" y="87"/>
                  <a:pt x="37" y="87"/>
                </a:cubicBezTo>
                <a:cubicBezTo>
                  <a:pt x="36" y="86"/>
                  <a:pt x="36" y="86"/>
                  <a:pt x="36" y="86"/>
                </a:cubicBezTo>
                <a:cubicBezTo>
                  <a:pt x="35" y="87"/>
                  <a:pt x="35" y="87"/>
                  <a:pt x="35" y="87"/>
                </a:cubicBezTo>
                <a:cubicBezTo>
                  <a:pt x="33" y="89"/>
                  <a:pt x="29" y="92"/>
                  <a:pt x="27" y="92"/>
                </a:cubicBezTo>
                <a:cubicBezTo>
                  <a:pt x="21" y="92"/>
                  <a:pt x="16" y="86"/>
                  <a:pt x="16" y="77"/>
                </a:cubicBezTo>
                <a:cubicBezTo>
                  <a:pt x="16" y="69"/>
                  <a:pt x="21" y="63"/>
                  <a:pt x="27" y="63"/>
                </a:cubicBezTo>
                <a:cubicBezTo>
                  <a:pt x="30" y="63"/>
                  <a:pt x="35" y="67"/>
                  <a:pt x="37" y="70"/>
                </a:cubicBezTo>
                <a:cubicBezTo>
                  <a:pt x="38" y="71"/>
                  <a:pt x="38" y="71"/>
                  <a:pt x="38" y="71"/>
                </a:cubicBezTo>
                <a:cubicBezTo>
                  <a:pt x="39" y="70"/>
                  <a:pt x="39" y="70"/>
                  <a:pt x="39" y="70"/>
                </a:cubicBezTo>
                <a:cubicBezTo>
                  <a:pt x="40" y="70"/>
                  <a:pt x="50" y="65"/>
                  <a:pt x="51" y="56"/>
                </a:cubicBezTo>
                <a:cubicBezTo>
                  <a:pt x="52" y="50"/>
                  <a:pt x="51" y="34"/>
                  <a:pt x="50" y="26"/>
                </a:cubicBezTo>
                <a:cubicBezTo>
                  <a:pt x="55" y="31"/>
                  <a:pt x="66" y="38"/>
                  <a:pt x="74" y="36"/>
                </a:cubicBezTo>
                <a:cubicBezTo>
                  <a:pt x="77" y="36"/>
                  <a:pt x="79" y="35"/>
                  <a:pt x="80" y="33"/>
                </a:cubicBezTo>
                <a:cubicBezTo>
                  <a:pt x="82" y="30"/>
                  <a:pt x="81" y="27"/>
                  <a:pt x="81" y="26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80" y="25"/>
                  <a:pt x="76" y="21"/>
                  <a:pt x="76" y="16"/>
                </a:cubicBezTo>
                <a:cubicBezTo>
                  <a:pt x="76" y="10"/>
                  <a:pt x="81" y="4"/>
                  <a:pt x="85" y="4"/>
                </a:cubicBezTo>
                <a:cubicBezTo>
                  <a:pt x="92" y="4"/>
                  <a:pt x="96" y="10"/>
                  <a:pt x="96" y="15"/>
                </a:cubicBezTo>
                <a:cubicBezTo>
                  <a:pt x="96" y="24"/>
                  <a:pt x="89" y="26"/>
                  <a:pt x="88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8" y="37"/>
                  <a:pt x="95" y="41"/>
                </a:cubicBezTo>
                <a:cubicBezTo>
                  <a:pt x="100" y="43"/>
                  <a:pt x="106" y="43"/>
                  <a:pt x="110" y="44"/>
                </a:cubicBezTo>
                <a:cubicBezTo>
                  <a:pt x="109" y="46"/>
                  <a:pt x="109" y="50"/>
                  <a:pt x="108" y="55"/>
                </a:cubicBezTo>
                <a:cubicBezTo>
                  <a:pt x="90" y="55"/>
                  <a:pt x="90" y="55"/>
                  <a:pt x="90" y="55"/>
                </a:cubicBezTo>
                <a:cubicBezTo>
                  <a:pt x="88" y="52"/>
                  <a:pt x="84" y="49"/>
                  <a:pt x="81" y="49"/>
                </a:cubicBezTo>
                <a:cubicBezTo>
                  <a:pt x="75" y="49"/>
                  <a:pt x="70" y="55"/>
                  <a:pt x="70" y="62"/>
                </a:cubicBezTo>
                <a:cubicBezTo>
                  <a:pt x="70" y="67"/>
                  <a:pt x="72" y="71"/>
                  <a:pt x="75" y="74"/>
                </a:cubicBezTo>
                <a:cubicBezTo>
                  <a:pt x="73" y="92"/>
                  <a:pt x="73" y="92"/>
                  <a:pt x="73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87" y="73"/>
                  <a:pt x="87" y="73"/>
                  <a:pt x="87" y="73"/>
                </a:cubicBezTo>
                <a:cubicBezTo>
                  <a:pt x="88" y="72"/>
                  <a:pt x="89" y="70"/>
                  <a:pt x="90" y="68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111" y="73"/>
                  <a:pt x="113" y="78"/>
                  <a:pt x="113" y="78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7" y="78"/>
                  <a:pt x="120" y="77"/>
                  <a:pt x="121" y="77"/>
                </a:cubicBezTo>
                <a:cubicBezTo>
                  <a:pt x="124" y="77"/>
                  <a:pt x="128" y="80"/>
                  <a:pt x="128" y="86"/>
                </a:cubicBezTo>
                <a:cubicBezTo>
                  <a:pt x="128" y="94"/>
                  <a:pt x="124" y="94"/>
                  <a:pt x="122" y="94"/>
                </a:cubicBezTo>
                <a:close/>
                <a:moveTo>
                  <a:pt x="85" y="89"/>
                </a:moveTo>
                <a:cubicBezTo>
                  <a:pt x="77" y="89"/>
                  <a:pt x="77" y="89"/>
                  <a:pt x="77" y="89"/>
                </a:cubicBezTo>
                <a:cubicBezTo>
                  <a:pt x="79" y="72"/>
                  <a:pt x="79" y="72"/>
                  <a:pt x="79" y="72"/>
                </a:cubicBezTo>
                <a:cubicBezTo>
                  <a:pt x="78" y="71"/>
                  <a:pt x="78" y="71"/>
                  <a:pt x="78" y="71"/>
                </a:cubicBezTo>
                <a:cubicBezTo>
                  <a:pt x="77" y="70"/>
                  <a:pt x="76" y="69"/>
                  <a:pt x="7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5" y="69"/>
                  <a:pt x="85" y="70"/>
                  <a:pt x="84" y="71"/>
                </a:cubicBezTo>
                <a:cubicBezTo>
                  <a:pt x="83" y="71"/>
                  <a:pt x="83" y="71"/>
                  <a:pt x="83" y="71"/>
                </a:cubicBezTo>
                <a:lnTo>
                  <a:pt x="85" y="89"/>
                </a:lnTo>
                <a:close/>
                <a:moveTo>
                  <a:pt x="76" y="56"/>
                </a:moveTo>
                <a:cubicBezTo>
                  <a:pt x="77" y="54"/>
                  <a:pt x="79" y="53"/>
                  <a:pt x="81" y="53"/>
                </a:cubicBezTo>
                <a:cubicBezTo>
                  <a:pt x="82" y="53"/>
                  <a:pt x="84" y="54"/>
                  <a:pt x="85" y="55"/>
                </a:cubicBezTo>
                <a:lnTo>
                  <a:pt x="76" y="56"/>
                </a:lnTo>
                <a:close/>
                <a:moveTo>
                  <a:pt x="141" y="75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75"/>
                  <a:pt x="141" y="75"/>
                  <a:pt x="141" y="75"/>
                </a:cubicBezTo>
                <a:cubicBezTo>
                  <a:pt x="135" y="75"/>
                  <a:pt x="130" y="69"/>
                  <a:pt x="130" y="61"/>
                </a:cubicBezTo>
                <a:cubicBezTo>
                  <a:pt x="130" y="57"/>
                  <a:pt x="131" y="54"/>
                  <a:pt x="133" y="51"/>
                </a:cubicBezTo>
                <a:cubicBezTo>
                  <a:pt x="135" y="48"/>
                  <a:pt x="137" y="47"/>
                  <a:pt x="140" y="47"/>
                </a:cubicBezTo>
                <a:cubicBezTo>
                  <a:pt x="146" y="47"/>
                  <a:pt x="151" y="53"/>
                  <a:pt x="151" y="61"/>
                </a:cubicBezTo>
                <a:cubicBezTo>
                  <a:pt x="151" y="69"/>
                  <a:pt x="147" y="75"/>
                  <a:pt x="141" y="75"/>
                </a:cubicBezTo>
                <a:close/>
                <a:moveTo>
                  <a:pt x="141" y="75"/>
                </a:moveTo>
                <a:cubicBezTo>
                  <a:pt x="141" y="75"/>
                  <a:pt x="141" y="75"/>
                  <a:pt x="141" y="7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42"/>
          <p:cNvSpPr>
            <a:spLocks noEditPoints="1"/>
          </p:cNvSpPr>
          <p:nvPr/>
        </p:nvSpPr>
        <p:spPr bwMode="auto">
          <a:xfrm>
            <a:off x="2773640" y="3089535"/>
            <a:ext cx="504000" cy="540000"/>
          </a:xfrm>
          <a:custGeom>
            <a:avLst/>
            <a:gdLst>
              <a:gd name="T0" fmla="*/ 982 w 1046"/>
              <a:gd name="T1" fmla="*/ 174 h 1113"/>
              <a:gd name="T2" fmla="*/ 523 w 1046"/>
              <a:gd name="T3" fmla="*/ 0 h 1113"/>
              <a:gd name="T4" fmla="*/ 65 w 1046"/>
              <a:gd name="T5" fmla="*/ 174 h 1113"/>
              <a:gd name="T6" fmla="*/ 523 w 1046"/>
              <a:gd name="T7" fmla="*/ 1113 h 1113"/>
              <a:gd name="T8" fmla="*/ 982 w 1046"/>
              <a:gd name="T9" fmla="*/ 174 h 1113"/>
              <a:gd name="T10" fmla="*/ 485 w 1046"/>
              <a:gd name="T11" fmla="*/ 722 h 1113"/>
              <a:gd name="T12" fmla="*/ 332 w 1046"/>
              <a:gd name="T13" fmla="*/ 570 h 1113"/>
              <a:gd name="T14" fmla="*/ 401 w 1046"/>
              <a:gd name="T15" fmla="*/ 501 h 1113"/>
              <a:gd name="T16" fmla="*/ 485 w 1046"/>
              <a:gd name="T17" fmla="*/ 586 h 1113"/>
              <a:gd name="T18" fmla="*/ 646 w 1046"/>
              <a:gd name="T19" fmla="*/ 425 h 1113"/>
              <a:gd name="T20" fmla="*/ 714 w 1046"/>
              <a:gd name="T21" fmla="*/ 494 h 1113"/>
              <a:gd name="T22" fmla="*/ 485 w 1046"/>
              <a:gd name="T23" fmla="*/ 722 h 1113"/>
              <a:gd name="T24" fmla="*/ 485 w 1046"/>
              <a:gd name="T25" fmla="*/ 722 h 1113"/>
              <a:gd name="T26" fmla="*/ 485 w 1046"/>
              <a:gd name="T27" fmla="*/ 722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6" h="1113">
                <a:moveTo>
                  <a:pt x="982" y="174"/>
                </a:moveTo>
                <a:cubicBezTo>
                  <a:pt x="792" y="174"/>
                  <a:pt x="646" y="120"/>
                  <a:pt x="523" y="0"/>
                </a:cubicBezTo>
                <a:cubicBezTo>
                  <a:pt x="400" y="120"/>
                  <a:pt x="255" y="174"/>
                  <a:pt x="65" y="174"/>
                </a:cubicBezTo>
                <a:cubicBezTo>
                  <a:pt x="65" y="486"/>
                  <a:pt x="0" y="932"/>
                  <a:pt x="523" y="1113"/>
                </a:cubicBezTo>
                <a:cubicBezTo>
                  <a:pt x="1046" y="932"/>
                  <a:pt x="982" y="486"/>
                  <a:pt x="982" y="174"/>
                </a:cubicBezTo>
                <a:close/>
                <a:moveTo>
                  <a:pt x="485" y="722"/>
                </a:moveTo>
                <a:cubicBezTo>
                  <a:pt x="332" y="570"/>
                  <a:pt x="332" y="570"/>
                  <a:pt x="332" y="570"/>
                </a:cubicBezTo>
                <a:cubicBezTo>
                  <a:pt x="401" y="501"/>
                  <a:pt x="401" y="501"/>
                  <a:pt x="401" y="501"/>
                </a:cubicBezTo>
                <a:cubicBezTo>
                  <a:pt x="485" y="586"/>
                  <a:pt x="485" y="586"/>
                  <a:pt x="485" y="586"/>
                </a:cubicBezTo>
                <a:cubicBezTo>
                  <a:pt x="646" y="425"/>
                  <a:pt x="646" y="425"/>
                  <a:pt x="646" y="425"/>
                </a:cubicBezTo>
                <a:cubicBezTo>
                  <a:pt x="714" y="494"/>
                  <a:pt x="714" y="494"/>
                  <a:pt x="714" y="494"/>
                </a:cubicBezTo>
                <a:lnTo>
                  <a:pt x="485" y="722"/>
                </a:lnTo>
                <a:close/>
                <a:moveTo>
                  <a:pt x="485" y="722"/>
                </a:moveTo>
                <a:cubicBezTo>
                  <a:pt x="485" y="722"/>
                  <a:pt x="485" y="722"/>
                  <a:pt x="485" y="72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46"/>
          <p:cNvSpPr>
            <a:spLocks noEditPoints="1"/>
          </p:cNvSpPr>
          <p:nvPr/>
        </p:nvSpPr>
        <p:spPr bwMode="auto">
          <a:xfrm>
            <a:off x="2695027" y="4030755"/>
            <a:ext cx="582613" cy="578469"/>
          </a:xfrm>
          <a:custGeom>
            <a:avLst/>
            <a:gdLst>
              <a:gd name="T0" fmla="*/ 202 w 1667"/>
              <a:gd name="T1" fmla="*/ 774 h 1638"/>
              <a:gd name="T2" fmla="*/ 321 w 1667"/>
              <a:gd name="T3" fmla="*/ 819 h 1638"/>
              <a:gd name="T4" fmla="*/ 526 w 1667"/>
              <a:gd name="T5" fmla="*/ 819 h 1638"/>
              <a:gd name="T6" fmla="*/ 731 w 1667"/>
              <a:gd name="T7" fmla="*/ 819 h 1638"/>
              <a:gd name="T8" fmla="*/ 936 w 1667"/>
              <a:gd name="T9" fmla="*/ 819 h 1638"/>
              <a:gd name="T10" fmla="*/ 1140 w 1667"/>
              <a:gd name="T11" fmla="*/ 819 h 1638"/>
              <a:gd name="T12" fmla="*/ 1345 w 1667"/>
              <a:gd name="T13" fmla="*/ 819 h 1638"/>
              <a:gd name="T14" fmla="*/ 1465 w 1667"/>
              <a:gd name="T15" fmla="*/ 774 h 1638"/>
              <a:gd name="T16" fmla="*/ 1607 w 1667"/>
              <a:gd name="T17" fmla="*/ 802 h 1638"/>
              <a:gd name="T18" fmla="*/ 1448 w 1667"/>
              <a:gd name="T19" fmla="*/ 410 h 1638"/>
              <a:gd name="T20" fmla="*/ 1038 w 1667"/>
              <a:gd name="T21" fmla="*/ 307 h 1638"/>
              <a:gd name="T22" fmla="*/ 1243 w 1667"/>
              <a:gd name="T23" fmla="*/ 205 h 1638"/>
              <a:gd name="T24" fmla="*/ 1140 w 1667"/>
              <a:gd name="T25" fmla="*/ 0 h 1638"/>
              <a:gd name="T26" fmla="*/ 424 w 1667"/>
              <a:gd name="T27" fmla="*/ 102 h 1638"/>
              <a:gd name="T28" fmla="*/ 526 w 1667"/>
              <a:gd name="T29" fmla="*/ 307 h 1638"/>
              <a:gd name="T30" fmla="*/ 628 w 1667"/>
              <a:gd name="T31" fmla="*/ 410 h 1638"/>
              <a:gd name="T32" fmla="*/ 31 w 1667"/>
              <a:gd name="T33" fmla="*/ 660 h 1638"/>
              <a:gd name="T34" fmla="*/ 116 w 1667"/>
              <a:gd name="T35" fmla="*/ 819 h 1638"/>
              <a:gd name="T36" fmla="*/ 1140 w 1667"/>
              <a:gd name="T37" fmla="*/ 77 h 1638"/>
              <a:gd name="T38" fmla="*/ 1038 w 1667"/>
              <a:gd name="T39" fmla="*/ 154 h 1638"/>
              <a:gd name="T40" fmla="*/ 1012 w 1667"/>
              <a:gd name="T41" fmla="*/ 205 h 1638"/>
              <a:gd name="T42" fmla="*/ 833 w 1667"/>
              <a:gd name="T43" fmla="*/ 77 h 1638"/>
              <a:gd name="T44" fmla="*/ 961 w 1667"/>
              <a:gd name="T45" fmla="*/ 205 h 1638"/>
              <a:gd name="T46" fmla="*/ 833 w 1667"/>
              <a:gd name="T47" fmla="*/ 77 h 1638"/>
              <a:gd name="T48" fmla="*/ 705 w 1667"/>
              <a:gd name="T49" fmla="*/ 77 h 1638"/>
              <a:gd name="T50" fmla="*/ 756 w 1667"/>
              <a:gd name="T51" fmla="*/ 128 h 1638"/>
              <a:gd name="T52" fmla="*/ 782 w 1667"/>
              <a:gd name="T53" fmla="*/ 77 h 1638"/>
              <a:gd name="T54" fmla="*/ 756 w 1667"/>
              <a:gd name="T55" fmla="*/ 205 h 1638"/>
              <a:gd name="T56" fmla="*/ 705 w 1667"/>
              <a:gd name="T57" fmla="*/ 154 h 1638"/>
              <a:gd name="T58" fmla="*/ 680 w 1667"/>
              <a:gd name="T59" fmla="*/ 205 h 1638"/>
              <a:gd name="T60" fmla="*/ 526 w 1667"/>
              <a:gd name="T61" fmla="*/ 205 h 1638"/>
              <a:gd name="T62" fmla="*/ 603 w 1667"/>
              <a:gd name="T63" fmla="*/ 179 h 1638"/>
              <a:gd name="T64" fmla="*/ 526 w 1667"/>
              <a:gd name="T65" fmla="*/ 154 h 1638"/>
              <a:gd name="T66" fmla="*/ 628 w 1667"/>
              <a:gd name="T67" fmla="*/ 77 h 1638"/>
              <a:gd name="T68" fmla="*/ 552 w 1667"/>
              <a:gd name="T69" fmla="*/ 102 h 1638"/>
              <a:gd name="T70" fmla="*/ 628 w 1667"/>
              <a:gd name="T71" fmla="*/ 128 h 1638"/>
              <a:gd name="T72" fmla="*/ 526 w 1667"/>
              <a:gd name="T73" fmla="*/ 205 h 1638"/>
              <a:gd name="T74" fmla="*/ 936 w 1667"/>
              <a:gd name="T75" fmla="*/ 307 h 1638"/>
              <a:gd name="T76" fmla="*/ 731 w 1667"/>
              <a:gd name="T77" fmla="*/ 410 h 1638"/>
              <a:gd name="T78" fmla="*/ 1652 w 1667"/>
              <a:gd name="T79" fmla="*/ 1638 h 1638"/>
              <a:gd name="T80" fmla="*/ 168 w 1667"/>
              <a:gd name="T81" fmla="*/ 1485 h 1638"/>
              <a:gd name="T82" fmla="*/ 1652 w 1667"/>
              <a:gd name="T83" fmla="*/ 1638 h 1638"/>
              <a:gd name="T84" fmla="*/ 219 w 1667"/>
              <a:gd name="T85" fmla="*/ 870 h 1638"/>
              <a:gd name="T86" fmla="*/ 1448 w 1667"/>
              <a:gd name="T87" fmla="*/ 1434 h 1638"/>
              <a:gd name="T88" fmla="*/ 321 w 1667"/>
              <a:gd name="T89" fmla="*/ 870 h 1638"/>
              <a:gd name="T90" fmla="*/ 321 w 1667"/>
              <a:gd name="T91" fmla="*/ 973 h 1638"/>
              <a:gd name="T92" fmla="*/ 628 w 1667"/>
              <a:gd name="T93" fmla="*/ 1331 h 1638"/>
              <a:gd name="T94" fmla="*/ 731 w 1667"/>
              <a:gd name="T95" fmla="*/ 1331 h 1638"/>
              <a:gd name="T96" fmla="*/ 1345 w 1667"/>
              <a:gd name="T97" fmla="*/ 973 h 1638"/>
              <a:gd name="T98" fmla="*/ 731 w 1667"/>
              <a:gd name="T99" fmla="*/ 1331 h 1638"/>
              <a:gd name="T100" fmla="*/ 424 w 1667"/>
              <a:gd name="T101" fmla="*/ 1178 h 1638"/>
              <a:gd name="T102" fmla="*/ 424 w 1667"/>
              <a:gd name="T103" fmla="*/ 1075 h 1638"/>
              <a:gd name="T104" fmla="*/ 1115 w 1667"/>
              <a:gd name="T105" fmla="*/ 128 h 1638"/>
              <a:gd name="T106" fmla="*/ 1038 w 1667"/>
              <a:gd name="T107" fmla="*/ 102 h 1638"/>
              <a:gd name="T108" fmla="*/ 1115 w 1667"/>
              <a:gd name="T109" fmla="*/ 128 h 1638"/>
              <a:gd name="T110" fmla="*/ 936 w 1667"/>
              <a:gd name="T111" fmla="*/ 102 h 1638"/>
              <a:gd name="T112" fmla="*/ 859 w 1667"/>
              <a:gd name="T113" fmla="*/ 179 h 1638"/>
              <a:gd name="T114" fmla="*/ 859 w 1667"/>
              <a:gd name="T115" fmla="*/ 102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7" h="1638">
                <a:moveTo>
                  <a:pt x="116" y="819"/>
                </a:moveTo>
                <a:cubicBezTo>
                  <a:pt x="149" y="819"/>
                  <a:pt x="182" y="803"/>
                  <a:pt x="202" y="774"/>
                </a:cubicBezTo>
                <a:cubicBezTo>
                  <a:pt x="224" y="741"/>
                  <a:pt x="224" y="741"/>
                  <a:pt x="224" y="741"/>
                </a:cubicBezTo>
                <a:cubicBezTo>
                  <a:pt x="235" y="785"/>
                  <a:pt x="273" y="819"/>
                  <a:pt x="321" y="819"/>
                </a:cubicBezTo>
                <a:cubicBezTo>
                  <a:pt x="378" y="819"/>
                  <a:pt x="424" y="773"/>
                  <a:pt x="424" y="717"/>
                </a:cubicBezTo>
                <a:cubicBezTo>
                  <a:pt x="424" y="773"/>
                  <a:pt x="469" y="819"/>
                  <a:pt x="526" y="819"/>
                </a:cubicBezTo>
                <a:cubicBezTo>
                  <a:pt x="583" y="819"/>
                  <a:pt x="628" y="773"/>
                  <a:pt x="628" y="717"/>
                </a:cubicBezTo>
                <a:cubicBezTo>
                  <a:pt x="628" y="773"/>
                  <a:pt x="674" y="819"/>
                  <a:pt x="731" y="819"/>
                </a:cubicBezTo>
                <a:cubicBezTo>
                  <a:pt x="787" y="819"/>
                  <a:pt x="833" y="773"/>
                  <a:pt x="833" y="717"/>
                </a:cubicBezTo>
                <a:cubicBezTo>
                  <a:pt x="833" y="773"/>
                  <a:pt x="879" y="819"/>
                  <a:pt x="936" y="819"/>
                </a:cubicBezTo>
                <a:cubicBezTo>
                  <a:pt x="992" y="819"/>
                  <a:pt x="1038" y="773"/>
                  <a:pt x="1038" y="717"/>
                </a:cubicBezTo>
                <a:cubicBezTo>
                  <a:pt x="1038" y="773"/>
                  <a:pt x="1084" y="819"/>
                  <a:pt x="1140" y="819"/>
                </a:cubicBezTo>
                <a:cubicBezTo>
                  <a:pt x="1197" y="819"/>
                  <a:pt x="1243" y="773"/>
                  <a:pt x="1243" y="717"/>
                </a:cubicBezTo>
                <a:cubicBezTo>
                  <a:pt x="1243" y="773"/>
                  <a:pt x="1289" y="819"/>
                  <a:pt x="1345" y="819"/>
                </a:cubicBezTo>
                <a:cubicBezTo>
                  <a:pt x="1393" y="819"/>
                  <a:pt x="1432" y="785"/>
                  <a:pt x="1443" y="741"/>
                </a:cubicBezTo>
                <a:cubicBezTo>
                  <a:pt x="1465" y="774"/>
                  <a:pt x="1465" y="774"/>
                  <a:pt x="1465" y="774"/>
                </a:cubicBezTo>
                <a:cubicBezTo>
                  <a:pt x="1485" y="803"/>
                  <a:pt x="1517" y="819"/>
                  <a:pt x="1550" y="819"/>
                </a:cubicBezTo>
                <a:cubicBezTo>
                  <a:pt x="1570" y="819"/>
                  <a:pt x="1589" y="814"/>
                  <a:pt x="1607" y="802"/>
                </a:cubicBezTo>
                <a:cubicBezTo>
                  <a:pt x="1654" y="771"/>
                  <a:pt x="1667" y="707"/>
                  <a:pt x="1635" y="660"/>
                </a:cubicBezTo>
                <a:cubicBezTo>
                  <a:pt x="1448" y="410"/>
                  <a:pt x="1448" y="410"/>
                  <a:pt x="1448" y="410"/>
                </a:cubicBezTo>
                <a:cubicBezTo>
                  <a:pt x="1038" y="410"/>
                  <a:pt x="1038" y="410"/>
                  <a:pt x="1038" y="410"/>
                </a:cubicBezTo>
                <a:cubicBezTo>
                  <a:pt x="1038" y="307"/>
                  <a:pt x="1038" y="307"/>
                  <a:pt x="1038" y="307"/>
                </a:cubicBezTo>
                <a:cubicBezTo>
                  <a:pt x="1140" y="307"/>
                  <a:pt x="1140" y="307"/>
                  <a:pt x="1140" y="307"/>
                </a:cubicBezTo>
                <a:cubicBezTo>
                  <a:pt x="1197" y="307"/>
                  <a:pt x="1243" y="261"/>
                  <a:pt x="1243" y="205"/>
                </a:cubicBezTo>
                <a:cubicBezTo>
                  <a:pt x="1243" y="102"/>
                  <a:pt x="1243" y="102"/>
                  <a:pt x="1243" y="102"/>
                </a:cubicBezTo>
                <a:cubicBezTo>
                  <a:pt x="1243" y="46"/>
                  <a:pt x="1197" y="0"/>
                  <a:pt x="1140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469" y="0"/>
                  <a:pt x="424" y="46"/>
                  <a:pt x="424" y="102"/>
                </a:cubicBezTo>
                <a:cubicBezTo>
                  <a:pt x="424" y="205"/>
                  <a:pt x="424" y="205"/>
                  <a:pt x="424" y="205"/>
                </a:cubicBezTo>
                <a:cubicBezTo>
                  <a:pt x="424" y="261"/>
                  <a:pt x="469" y="307"/>
                  <a:pt x="526" y="307"/>
                </a:cubicBezTo>
                <a:cubicBezTo>
                  <a:pt x="628" y="307"/>
                  <a:pt x="628" y="307"/>
                  <a:pt x="628" y="307"/>
                </a:cubicBezTo>
                <a:cubicBezTo>
                  <a:pt x="628" y="410"/>
                  <a:pt x="628" y="410"/>
                  <a:pt x="628" y="410"/>
                </a:cubicBezTo>
                <a:cubicBezTo>
                  <a:pt x="219" y="410"/>
                  <a:pt x="219" y="410"/>
                  <a:pt x="219" y="410"/>
                </a:cubicBezTo>
                <a:cubicBezTo>
                  <a:pt x="31" y="660"/>
                  <a:pt x="31" y="660"/>
                  <a:pt x="31" y="660"/>
                </a:cubicBezTo>
                <a:cubicBezTo>
                  <a:pt x="0" y="707"/>
                  <a:pt x="13" y="771"/>
                  <a:pt x="60" y="802"/>
                </a:cubicBezTo>
                <a:cubicBezTo>
                  <a:pt x="77" y="814"/>
                  <a:pt x="97" y="819"/>
                  <a:pt x="116" y="819"/>
                </a:cubicBezTo>
                <a:close/>
                <a:moveTo>
                  <a:pt x="1012" y="77"/>
                </a:moveTo>
                <a:cubicBezTo>
                  <a:pt x="1140" y="77"/>
                  <a:pt x="1140" y="77"/>
                  <a:pt x="1140" y="77"/>
                </a:cubicBezTo>
                <a:cubicBezTo>
                  <a:pt x="1140" y="154"/>
                  <a:pt x="1140" y="154"/>
                  <a:pt x="1140" y="154"/>
                </a:cubicBezTo>
                <a:cubicBezTo>
                  <a:pt x="1038" y="154"/>
                  <a:pt x="1038" y="154"/>
                  <a:pt x="1038" y="154"/>
                </a:cubicBezTo>
                <a:cubicBezTo>
                  <a:pt x="1038" y="205"/>
                  <a:pt x="1038" y="205"/>
                  <a:pt x="1038" y="205"/>
                </a:cubicBezTo>
                <a:cubicBezTo>
                  <a:pt x="1012" y="205"/>
                  <a:pt x="1012" y="205"/>
                  <a:pt x="1012" y="205"/>
                </a:cubicBezTo>
                <a:lnTo>
                  <a:pt x="1012" y="77"/>
                </a:lnTo>
                <a:close/>
                <a:moveTo>
                  <a:pt x="833" y="77"/>
                </a:moveTo>
                <a:cubicBezTo>
                  <a:pt x="961" y="77"/>
                  <a:pt x="961" y="77"/>
                  <a:pt x="961" y="77"/>
                </a:cubicBezTo>
                <a:cubicBezTo>
                  <a:pt x="961" y="205"/>
                  <a:pt x="961" y="205"/>
                  <a:pt x="961" y="205"/>
                </a:cubicBezTo>
                <a:cubicBezTo>
                  <a:pt x="833" y="205"/>
                  <a:pt x="833" y="205"/>
                  <a:pt x="833" y="205"/>
                </a:cubicBezTo>
                <a:lnTo>
                  <a:pt x="833" y="77"/>
                </a:lnTo>
                <a:close/>
                <a:moveTo>
                  <a:pt x="680" y="77"/>
                </a:moveTo>
                <a:cubicBezTo>
                  <a:pt x="705" y="77"/>
                  <a:pt x="705" y="77"/>
                  <a:pt x="705" y="77"/>
                </a:cubicBezTo>
                <a:cubicBezTo>
                  <a:pt x="705" y="128"/>
                  <a:pt x="705" y="128"/>
                  <a:pt x="705" y="128"/>
                </a:cubicBezTo>
                <a:cubicBezTo>
                  <a:pt x="756" y="128"/>
                  <a:pt x="756" y="128"/>
                  <a:pt x="756" y="128"/>
                </a:cubicBezTo>
                <a:cubicBezTo>
                  <a:pt x="756" y="77"/>
                  <a:pt x="756" y="77"/>
                  <a:pt x="756" y="77"/>
                </a:cubicBezTo>
                <a:cubicBezTo>
                  <a:pt x="782" y="77"/>
                  <a:pt x="782" y="77"/>
                  <a:pt x="782" y="77"/>
                </a:cubicBezTo>
                <a:cubicBezTo>
                  <a:pt x="782" y="205"/>
                  <a:pt x="782" y="205"/>
                  <a:pt x="782" y="205"/>
                </a:cubicBezTo>
                <a:cubicBezTo>
                  <a:pt x="756" y="205"/>
                  <a:pt x="756" y="205"/>
                  <a:pt x="756" y="205"/>
                </a:cubicBezTo>
                <a:cubicBezTo>
                  <a:pt x="756" y="154"/>
                  <a:pt x="756" y="154"/>
                  <a:pt x="756" y="154"/>
                </a:cubicBezTo>
                <a:cubicBezTo>
                  <a:pt x="705" y="154"/>
                  <a:pt x="705" y="154"/>
                  <a:pt x="705" y="154"/>
                </a:cubicBezTo>
                <a:cubicBezTo>
                  <a:pt x="705" y="205"/>
                  <a:pt x="705" y="205"/>
                  <a:pt x="705" y="205"/>
                </a:cubicBezTo>
                <a:cubicBezTo>
                  <a:pt x="680" y="205"/>
                  <a:pt x="680" y="205"/>
                  <a:pt x="680" y="205"/>
                </a:cubicBezTo>
                <a:lnTo>
                  <a:pt x="680" y="77"/>
                </a:lnTo>
                <a:close/>
                <a:moveTo>
                  <a:pt x="526" y="205"/>
                </a:moveTo>
                <a:cubicBezTo>
                  <a:pt x="526" y="179"/>
                  <a:pt x="526" y="179"/>
                  <a:pt x="526" y="179"/>
                </a:cubicBezTo>
                <a:cubicBezTo>
                  <a:pt x="603" y="179"/>
                  <a:pt x="603" y="179"/>
                  <a:pt x="603" y="179"/>
                </a:cubicBezTo>
                <a:cubicBezTo>
                  <a:pt x="603" y="154"/>
                  <a:pt x="603" y="154"/>
                  <a:pt x="603" y="154"/>
                </a:cubicBezTo>
                <a:cubicBezTo>
                  <a:pt x="526" y="154"/>
                  <a:pt x="526" y="154"/>
                  <a:pt x="526" y="154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628" y="77"/>
                  <a:pt x="628" y="77"/>
                  <a:pt x="628" y="77"/>
                </a:cubicBezTo>
                <a:cubicBezTo>
                  <a:pt x="628" y="102"/>
                  <a:pt x="628" y="102"/>
                  <a:pt x="628" y="102"/>
                </a:cubicBezTo>
                <a:cubicBezTo>
                  <a:pt x="552" y="102"/>
                  <a:pt x="552" y="102"/>
                  <a:pt x="552" y="102"/>
                </a:cubicBezTo>
                <a:cubicBezTo>
                  <a:pt x="552" y="128"/>
                  <a:pt x="552" y="128"/>
                  <a:pt x="552" y="128"/>
                </a:cubicBezTo>
                <a:cubicBezTo>
                  <a:pt x="628" y="128"/>
                  <a:pt x="628" y="128"/>
                  <a:pt x="628" y="128"/>
                </a:cubicBezTo>
                <a:cubicBezTo>
                  <a:pt x="628" y="205"/>
                  <a:pt x="628" y="205"/>
                  <a:pt x="628" y="205"/>
                </a:cubicBezTo>
                <a:lnTo>
                  <a:pt x="526" y="205"/>
                </a:lnTo>
                <a:close/>
                <a:moveTo>
                  <a:pt x="731" y="307"/>
                </a:moveTo>
                <a:cubicBezTo>
                  <a:pt x="936" y="307"/>
                  <a:pt x="936" y="307"/>
                  <a:pt x="936" y="307"/>
                </a:cubicBezTo>
                <a:cubicBezTo>
                  <a:pt x="936" y="410"/>
                  <a:pt x="936" y="410"/>
                  <a:pt x="936" y="410"/>
                </a:cubicBezTo>
                <a:cubicBezTo>
                  <a:pt x="731" y="410"/>
                  <a:pt x="731" y="410"/>
                  <a:pt x="731" y="410"/>
                </a:cubicBezTo>
                <a:lnTo>
                  <a:pt x="731" y="307"/>
                </a:lnTo>
                <a:close/>
                <a:moveTo>
                  <a:pt x="1652" y="1638"/>
                </a:moveTo>
                <a:cubicBezTo>
                  <a:pt x="14" y="1638"/>
                  <a:pt x="14" y="1638"/>
                  <a:pt x="14" y="1638"/>
                </a:cubicBezTo>
                <a:cubicBezTo>
                  <a:pt x="14" y="1554"/>
                  <a:pt x="83" y="1485"/>
                  <a:pt x="168" y="1485"/>
                </a:cubicBezTo>
                <a:cubicBezTo>
                  <a:pt x="1499" y="1485"/>
                  <a:pt x="1499" y="1485"/>
                  <a:pt x="1499" y="1485"/>
                </a:cubicBezTo>
                <a:cubicBezTo>
                  <a:pt x="1584" y="1485"/>
                  <a:pt x="1652" y="1554"/>
                  <a:pt x="1652" y="1638"/>
                </a:cubicBezTo>
                <a:close/>
                <a:moveTo>
                  <a:pt x="321" y="870"/>
                </a:moveTo>
                <a:cubicBezTo>
                  <a:pt x="219" y="870"/>
                  <a:pt x="219" y="870"/>
                  <a:pt x="219" y="870"/>
                </a:cubicBezTo>
                <a:cubicBezTo>
                  <a:pt x="219" y="1434"/>
                  <a:pt x="219" y="1434"/>
                  <a:pt x="219" y="1434"/>
                </a:cubicBezTo>
                <a:cubicBezTo>
                  <a:pt x="1448" y="1434"/>
                  <a:pt x="1448" y="1434"/>
                  <a:pt x="1448" y="1434"/>
                </a:cubicBezTo>
                <a:cubicBezTo>
                  <a:pt x="1448" y="870"/>
                  <a:pt x="1448" y="870"/>
                  <a:pt x="1448" y="870"/>
                </a:cubicBezTo>
                <a:lnTo>
                  <a:pt x="321" y="870"/>
                </a:lnTo>
                <a:close/>
                <a:moveTo>
                  <a:pt x="321" y="1331"/>
                </a:moveTo>
                <a:cubicBezTo>
                  <a:pt x="321" y="973"/>
                  <a:pt x="321" y="973"/>
                  <a:pt x="321" y="973"/>
                </a:cubicBezTo>
                <a:cubicBezTo>
                  <a:pt x="628" y="973"/>
                  <a:pt x="628" y="973"/>
                  <a:pt x="628" y="973"/>
                </a:cubicBezTo>
                <a:cubicBezTo>
                  <a:pt x="628" y="1331"/>
                  <a:pt x="628" y="1331"/>
                  <a:pt x="628" y="1331"/>
                </a:cubicBezTo>
                <a:lnTo>
                  <a:pt x="321" y="1331"/>
                </a:lnTo>
                <a:close/>
                <a:moveTo>
                  <a:pt x="731" y="1331"/>
                </a:moveTo>
                <a:cubicBezTo>
                  <a:pt x="731" y="973"/>
                  <a:pt x="731" y="973"/>
                  <a:pt x="731" y="973"/>
                </a:cubicBezTo>
                <a:cubicBezTo>
                  <a:pt x="1345" y="973"/>
                  <a:pt x="1345" y="973"/>
                  <a:pt x="1345" y="973"/>
                </a:cubicBezTo>
                <a:cubicBezTo>
                  <a:pt x="1345" y="1331"/>
                  <a:pt x="1345" y="1331"/>
                  <a:pt x="1345" y="1331"/>
                </a:cubicBezTo>
                <a:lnTo>
                  <a:pt x="731" y="1331"/>
                </a:lnTo>
                <a:close/>
                <a:moveTo>
                  <a:pt x="475" y="1126"/>
                </a:moveTo>
                <a:cubicBezTo>
                  <a:pt x="475" y="1155"/>
                  <a:pt x="452" y="1178"/>
                  <a:pt x="424" y="1178"/>
                </a:cubicBezTo>
                <a:cubicBezTo>
                  <a:pt x="395" y="1178"/>
                  <a:pt x="372" y="1155"/>
                  <a:pt x="372" y="1126"/>
                </a:cubicBezTo>
                <a:cubicBezTo>
                  <a:pt x="372" y="1098"/>
                  <a:pt x="395" y="1075"/>
                  <a:pt x="424" y="1075"/>
                </a:cubicBezTo>
                <a:cubicBezTo>
                  <a:pt x="452" y="1075"/>
                  <a:pt x="475" y="1098"/>
                  <a:pt x="475" y="1126"/>
                </a:cubicBezTo>
                <a:close/>
                <a:moveTo>
                  <a:pt x="1115" y="128"/>
                </a:moveTo>
                <a:cubicBezTo>
                  <a:pt x="1038" y="128"/>
                  <a:pt x="1038" y="128"/>
                  <a:pt x="1038" y="128"/>
                </a:cubicBezTo>
                <a:cubicBezTo>
                  <a:pt x="1038" y="102"/>
                  <a:pt x="1038" y="102"/>
                  <a:pt x="1038" y="102"/>
                </a:cubicBezTo>
                <a:cubicBezTo>
                  <a:pt x="1115" y="102"/>
                  <a:pt x="1115" y="102"/>
                  <a:pt x="1115" y="102"/>
                </a:cubicBezTo>
                <a:lnTo>
                  <a:pt x="1115" y="128"/>
                </a:lnTo>
                <a:close/>
                <a:moveTo>
                  <a:pt x="859" y="102"/>
                </a:moveTo>
                <a:cubicBezTo>
                  <a:pt x="936" y="102"/>
                  <a:pt x="936" y="102"/>
                  <a:pt x="936" y="102"/>
                </a:cubicBezTo>
                <a:cubicBezTo>
                  <a:pt x="936" y="179"/>
                  <a:pt x="936" y="179"/>
                  <a:pt x="936" y="179"/>
                </a:cubicBezTo>
                <a:cubicBezTo>
                  <a:pt x="859" y="179"/>
                  <a:pt x="859" y="179"/>
                  <a:pt x="859" y="179"/>
                </a:cubicBezTo>
                <a:lnTo>
                  <a:pt x="859" y="102"/>
                </a:lnTo>
                <a:close/>
                <a:moveTo>
                  <a:pt x="859" y="102"/>
                </a:moveTo>
                <a:cubicBezTo>
                  <a:pt x="859" y="102"/>
                  <a:pt x="859" y="102"/>
                  <a:pt x="859" y="10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117" name="TextBox 116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123" name="Freeform 122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23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121" name="Freeform 120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1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14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Flow 1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>
            <a:off x="5294519" y="1548013"/>
            <a:ext cx="1869618" cy="1869617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tx2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5935995" y="3226478"/>
            <a:ext cx="1846843" cy="1818786"/>
          </a:xfrm>
          <a:custGeom>
            <a:avLst/>
            <a:gdLst>
              <a:gd name="connsiteX0" fmla="*/ 855291 w 1710583"/>
              <a:gd name="connsiteY0" fmla="*/ 371713 h 1684596"/>
              <a:gd name="connsiteX1" fmla="*/ 370869 w 1710583"/>
              <a:gd name="connsiteY1" fmla="*/ 856135 h 1684596"/>
              <a:gd name="connsiteX2" fmla="*/ 855291 w 1710583"/>
              <a:gd name="connsiteY2" fmla="*/ 1340557 h 1684596"/>
              <a:gd name="connsiteX3" fmla="*/ 1339713 w 1710583"/>
              <a:gd name="connsiteY3" fmla="*/ 856135 h 1684596"/>
              <a:gd name="connsiteX4" fmla="*/ 855291 w 1710583"/>
              <a:gd name="connsiteY4" fmla="*/ 371713 h 1684596"/>
              <a:gd name="connsiteX5" fmla="*/ 785247 w 1710583"/>
              <a:gd name="connsiteY5" fmla="*/ 0 h 1684596"/>
              <a:gd name="connsiteX6" fmla="*/ 925337 w 1710583"/>
              <a:gd name="connsiteY6" fmla="*/ 0 h 1684596"/>
              <a:gd name="connsiteX7" fmla="*/ 955783 w 1710583"/>
              <a:gd name="connsiteY7" fmla="*/ 172697 h 1684596"/>
              <a:gd name="connsiteX8" fmla="*/ 1217617 w 1710583"/>
              <a:gd name="connsiteY8" fmla="*/ 267997 h 1684596"/>
              <a:gd name="connsiteX9" fmla="*/ 1351947 w 1710583"/>
              <a:gd name="connsiteY9" fmla="*/ 155274 h 1684596"/>
              <a:gd name="connsiteX10" fmla="*/ 1459262 w 1710583"/>
              <a:gd name="connsiteY10" fmla="*/ 245322 h 1684596"/>
              <a:gd name="connsiteX11" fmla="*/ 1371578 w 1710583"/>
              <a:gd name="connsiteY11" fmla="*/ 397186 h 1684596"/>
              <a:gd name="connsiteX12" fmla="*/ 1510897 w 1710583"/>
              <a:gd name="connsiteY12" fmla="*/ 638493 h 1684596"/>
              <a:gd name="connsiteX13" fmla="*/ 1686257 w 1710583"/>
              <a:gd name="connsiteY13" fmla="*/ 638489 h 1684596"/>
              <a:gd name="connsiteX14" fmla="*/ 1710583 w 1710583"/>
              <a:gd name="connsiteY14" fmla="*/ 776450 h 1684596"/>
              <a:gd name="connsiteX15" fmla="*/ 1545797 w 1710583"/>
              <a:gd name="connsiteY15" fmla="*/ 836422 h 1684596"/>
              <a:gd name="connsiteX16" fmla="*/ 1497412 w 1710583"/>
              <a:gd name="connsiteY16" fmla="*/ 1110827 h 1684596"/>
              <a:gd name="connsiteX17" fmla="*/ 1631748 w 1710583"/>
              <a:gd name="connsiteY17" fmla="*/ 1223543 h 1684596"/>
              <a:gd name="connsiteX18" fmla="*/ 1561704 w 1710583"/>
              <a:gd name="connsiteY18" fmla="*/ 1344864 h 1684596"/>
              <a:gd name="connsiteX19" fmla="*/ 1396921 w 1710583"/>
              <a:gd name="connsiteY19" fmla="*/ 1284882 h 1684596"/>
              <a:gd name="connsiteX20" fmla="*/ 1183472 w 1710583"/>
              <a:gd name="connsiteY20" fmla="*/ 1463987 h 1684596"/>
              <a:gd name="connsiteX21" fmla="*/ 1213928 w 1710583"/>
              <a:gd name="connsiteY21" fmla="*/ 1636683 h 1684596"/>
              <a:gd name="connsiteX22" fmla="*/ 1082286 w 1710583"/>
              <a:gd name="connsiteY22" fmla="*/ 1684596 h 1684596"/>
              <a:gd name="connsiteX23" fmla="*/ 994611 w 1710583"/>
              <a:gd name="connsiteY23" fmla="*/ 1532728 h 1684596"/>
              <a:gd name="connsiteX24" fmla="*/ 715973 w 1710583"/>
              <a:gd name="connsiteY24" fmla="*/ 1532728 h 1684596"/>
              <a:gd name="connsiteX25" fmla="*/ 628297 w 1710583"/>
              <a:gd name="connsiteY25" fmla="*/ 1684596 h 1684596"/>
              <a:gd name="connsiteX26" fmla="*/ 496656 w 1710583"/>
              <a:gd name="connsiteY26" fmla="*/ 1636683 h 1684596"/>
              <a:gd name="connsiteX27" fmla="*/ 527112 w 1710583"/>
              <a:gd name="connsiteY27" fmla="*/ 1463988 h 1684596"/>
              <a:gd name="connsiteX28" fmla="*/ 313662 w 1710583"/>
              <a:gd name="connsiteY28" fmla="*/ 1284883 h 1684596"/>
              <a:gd name="connsiteX29" fmla="*/ 148879 w 1710583"/>
              <a:gd name="connsiteY29" fmla="*/ 1344864 h 1684596"/>
              <a:gd name="connsiteX30" fmla="*/ 78835 w 1710583"/>
              <a:gd name="connsiteY30" fmla="*/ 1223543 h 1684596"/>
              <a:gd name="connsiteX31" fmla="*/ 213171 w 1710583"/>
              <a:gd name="connsiteY31" fmla="*/ 1110827 h 1684596"/>
              <a:gd name="connsiteX32" fmla="*/ 164786 w 1710583"/>
              <a:gd name="connsiteY32" fmla="*/ 836423 h 1684596"/>
              <a:gd name="connsiteX33" fmla="*/ 0 w 1710583"/>
              <a:gd name="connsiteY33" fmla="*/ 776450 h 1684596"/>
              <a:gd name="connsiteX34" fmla="*/ 24326 w 1710583"/>
              <a:gd name="connsiteY34" fmla="*/ 638489 h 1684596"/>
              <a:gd name="connsiteX35" fmla="*/ 199686 w 1710583"/>
              <a:gd name="connsiteY35" fmla="*/ 638493 h 1684596"/>
              <a:gd name="connsiteX36" fmla="*/ 339005 w 1710583"/>
              <a:gd name="connsiteY36" fmla="*/ 397186 h 1684596"/>
              <a:gd name="connsiteX37" fmla="*/ 251321 w 1710583"/>
              <a:gd name="connsiteY37" fmla="*/ 245322 h 1684596"/>
              <a:gd name="connsiteX38" fmla="*/ 358636 w 1710583"/>
              <a:gd name="connsiteY38" fmla="*/ 155274 h 1684596"/>
              <a:gd name="connsiteX39" fmla="*/ 492966 w 1710583"/>
              <a:gd name="connsiteY39" fmla="*/ 267997 h 1684596"/>
              <a:gd name="connsiteX40" fmla="*/ 754800 w 1710583"/>
              <a:gd name="connsiteY40" fmla="*/ 172697 h 16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10583" h="1684596">
                <a:moveTo>
                  <a:pt x="855291" y="371713"/>
                </a:moveTo>
                <a:cubicBezTo>
                  <a:pt x="587752" y="371713"/>
                  <a:pt x="370869" y="588596"/>
                  <a:pt x="370869" y="856135"/>
                </a:cubicBezTo>
                <a:cubicBezTo>
                  <a:pt x="370869" y="1123674"/>
                  <a:pt x="587752" y="1340557"/>
                  <a:pt x="855291" y="1340557"/>
                </a:cubicBezTo>
                <a:cubicBezTo>
                  <a:pt x="1122830" y="1340557"/>
                  <a:pt x="1339713" y="1123674"/>
                  <a:pt x="1339713" y="856135"/>
                </a:cubicBezTo>
                <a:cubicBezTo>
                  <a:pt x="1339713" y="588596"/>
                  <a:pt x="1122830" y="371713"/>
                  <a:pt x="855291" y="371713"/>
                </a:cubicBezTo>
                <a:close/>
                <a:moveTo>
                  <a:pt x="785247" y="0"/>
                </a:moveTo>
                <a:lnTo>
                  <a:pt x="925337" y="0"/>
                </a:lnTo>
                <a:lnTo>
                  <a:pt x="955783" y="172697"/>
                </a:lnTo>
                <a:cubicBezTo>
                  <a:pt x="1048628" y="186349"/>
                  <a:pt x="1137718" y="218775"/>
                  <a:pt x="1217617" y="267997"/>
                </a:cubicBezTo>
                <a:lnTo>
                  <a:pt x="1351947" y="155274"/>
                </a:lnTo>
                <a:lnTo>
                  <a:pt x="1459262" y="245322"/>
                </a:lnTo>
                <a:lnTo>
                  <a:pt x="1371578" y="397186"/>
                </a:lnTo>
                <a:cubicBezTo>
                  <a:pt x="1433926" y="467323"/>
                  <a:pt x="1481330" y="549429"/>
                  <a:pt x="1510897" y="638493"/>
                </a:cubicBezTo>
                <a:lnTo>
                  <a:pt x="1686257" y="638489"/>
                </a:lnTo>
                <a:lnTo>
                  <a:pt x="1710583" y="776450"/>
                </a:lnTo>
                <a:lnTo>
                  <a:pt x="1545797" y="836422"/>
                </a:lnTo>
                <a:cubicBezTo>
                  <a:pt x="1548476" y="930228"/>
                  <a:pt x="1532012" y="1023595"/>
                  <a:pt x="1497412" y="1110827"/>
                </a:cubicBezTo>
                <a:lnTo>
                  <a:pt x="1631748" y="1223543"/>
                </a:lnTo>
                <a:lnTo>
                  <a:pt x="1561704" y="1344864"/>
                </a:lnTo>
                <a:lnTo>
                  <a:pt x="1396921" y="1284882"/>
                </a:lnTo>
                <a:cubicBezTo>
                  <a:pt x="1338676" y="1358463"/>
                  <a:pt x="1266049" y="1419404"/>
                  <a:pt x="1183472" y="1463987"/>
                </a:cubicBezTo>
                <a:lnTo>
                  <a:pt x="1213928" y="1636683"/>
                </a:lnTo>
                <a:lnTo>
                  <a:pt x="1082286" y="1684596"/>
                </a:lnTo>
                <a:lnTo>
                  <a:pt x="994611" y="1532728"/>
                </a:lnTo>
                <a:cubicBezTo>
                  <a:pt x="902696" y="1551654"/>
                  <a:pt x="807888" y="1551654"/>
                  <a:pt x="715973" y="1532728"/>
                </a:cubicBezTo>
                <a:lnTo>
                  <a:pt x="628297" y="1684596"/>
                </a:lnTo>
                <a:lnTo>
                  <a:pt x="496656" y="1636683"/>
                </a:lnTo>
                <a:lnTo>
                  <a:pt x="527112" y="1463988"/>
                </a:lnTo>
                <a:cubicBezTo>
                  <a:pt x="444535" y="1419405"/>
                  <a:pt x="371908" y="1358463"/>
                  <a:pt x="313662" y="1284883"/>
                </a:cubicBezTo>
                <a:lnTo>
                  <a:pt x="148879" y="1344864"/>
                </a:lnTo>
                <a:lnTo>
                  <a:pt x="78835" y="1223543"/>
                </a:lnTo>
                <a:lnTo>
                  <a:pt x="213171" y="1110827"/>
                </a:lnTo>
                <a:cubicBezTo>
                  <a:pt x="178571" y="1023595"/>
                  <a:pt x="162108" y="930228"/>
                  <a:pt x="164786" y="836423"/>
                </a:cubicBezTo>
                <a:lnTo>
                  <a:pt x="0" y="776450"/>
                </a:lnTo>
                <a:lnTo>
                  <a:pt x="24326" y="638489"/>
                </a:lnTo>
                <a:lnTo>
                  <a:pt x="199686" y="638493"/>
                </a:lnTo>
                <a:cubicBezTo>
                  <a:pt x="229253" y="549429"/>
                  <a:pt x="276657" y="467323"/>
                  <a:pt x="339005" y="397186"/>
                </a:cubicBezTo>
                <a:lnTo>
                  <a:pt x="251321" y="245322"/>
                </a:lnTo>
                <a:lnTo>
                  <a:pt x="358636" y="155274"/>
                </a:lnTo>
                <a:lnTo>
                  <a:pt x="492966" y="267997"/>
                </a:lnTo>
                <a:cubicBezTo>
                  <a:pt x="572865" y="218775"/>
                  <a:pt x="661955" y="186349"/>
                  <a:pt x="754800" y="172697"/>
                </a:cubicBezTo>
                <a:close/>
              </a:path>
            </a:pathLst>
          </a:custGeom>
          <a:solidFill>
            <a:srgbClr val="EB4D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286" tIns="769233" rIns="670286" bIns="821355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/>
          </a:p>
        </p:txBody>
      </p:sp>
      <p:sp>
        <p:nvSpPr>
          <p:cNvPr id="18" name="Freeform 17"/>
          <p:cNvSpPr/>
          <p:nvPr/>
        </p:nvSpPr>
        <p:spPr>
          <a:xfrm>
            <a:off x="4910042" y="2793634"/>
            <a:ext cx="1220606" cy="1324431"/>
          </a:xfrm>
          <a:custGeom>
            <a:avLst/>
            <a:gdLst>
              <a:gd name="connsiteX0" fmla="*/ 567168 w 1130549"/>
              <a:gd name="connsiteY0" fmla="*/ 310513 h 1226714"/>
              <a:gd name="connsiteX1" fmla="*/ 269221 w 1130549"/>
              <a:gd name="connsiteY1" fmla="*/ 608460 h 1226714"/>
              <a:gd name="connsiteX2" fmla="*/ 567168 w 1130549"/>
              <a:gd name="connsiteY2" fmla="*/ 906407 h 1226714"/>
              <a:gd name="connsiteX3" fmla="*/ 865115 w 1130549"/>
              <a:gd name="connsiteY3" fmla="*/ 608460 h 1226714"/>
              <a:gd name="connsiteX4" fmla="*/ 567168 w 1130549"/>
              <a:gd name="connsiteY4" fmla="*/ 310513 h 1226714"/>
              <a:gd name="connsiteX5" fmla="*/ 497091 w 1130549"/>
              <a:gd name="connsiteY5" fmla="*/ 0 h 1226714"/>
              <a:gd name="connsiteX6" fmla="*/ 633457 w 1130549"/>
              <a:gd name="connsiteY6" fmla="*/ 0 h 1226714"/>
              <a:gd name="connsiteX7" fmla="*/ 677743 w 1130549"/>
              <a:gd name="connsiteY7" fmla="*/ 188397 h 1226714"/>
              <a:gd name="connsiteX8" fmla="*/ 877066 w 1130549"/>
              <a:gd name="connsiteY8" fmla="*/ 303476 h 1226714"/>
              <a:gd name="connsiteX9" fmla="*/ 1062365 w 1130549"/>
              <a:gd name="connsiteY9" fmla="*/ 247630 h 1226714"/>
              <a:gd name="connsiteX10" fmla="*/ 1130549 w 1130549"/>
              <a:gd name="connsiteY10" fmla="*/ 365727 h 1226714"/>
              <a:gd name="connsiteX11" fmla="*/ 989535 w 1130549"/>
              <a:gd name="connsiteY11" fmla="*/ 498278 h 1226714"/>
              <a:gd name="connsiteX12" fmla="*/ 989535 w 1130549"/>
              <a:gd name="connsiteY12" fmla="*/ 728436 h 1226714"/>
              <a:gd name="connsiteX13" fmla="*/ 1130549 w 1130549"/>
              <a:gd name="connsiteY13" fmla="*/ 860987 h 1226714"/>
              <a:gd name="connsiteX14" fmla="*/ 1062365 w 1130549"/>
              <a:gd name="connsiteY14" fmla="*/ 979084 h 1226714"/>
              <a:gd name="connsiteX15" fmla="*/ 877066 w 1130549"/>
              <a:gd name="connsiteY15" fmla="*/ 923238 h 1226714"/>
              <a:gd name="connsiteX16" fmla="*/ 677743 w 1130549"/>
              <a:gd name="connsiteY16" fmla="*/ 1038318 h 1226714"/>
              <a:gd name="connsiteX17" fmla="*/ 633457 w 1130549"/>
              <a:gd name="connsiteY17" fmla="*/ 1226714 h 1226714"/>
              <a:gd name="connsiteX18" fmla="*/ 497091 w 1130549"/>
              <a:gd name="connsiteY18" fmla="*/ 1226714 h 1226714"/>
              <a:gd name="connsiteX19" fmla="*/ 452805 w 1130549"/>
              <a:gd name="connsiteY19" fmla="*/ 1038318 h 1226714"/>
              <a:gd name="connsiteX20" fmla="*/ 253482 w 1130549"/>
              <a:gd name="connsiteY20" fmla="*/ 923238 h 1226714"/>
              <a:gd name="connsiteX21" fmla="*/ 68183 w 1130549"/>
              <a:gd name="connsiteY21" fmla="*/ 979084 h 1226714"/>
              <a:gd name="connsiteX22" fmla="*/ 0 w 1130549"/>
              <a:gd name="connsiteY22" fmla="*/ 860987 h 1226714"/>
              <a:gd name="connsiteX23" fmla="*/ 141013 w 1130549"/>
              <a:gd name="connsiteY23" fmla="*/ 728436 h 1226714"/>
              <a:gd name="connsiteX24" fmla="*/ 141013 w 1130549"/>
              <a:gd name="connsiteY24" fmla="*/ 498278 h 1226714"/>
              <a:gd name="connsiteX25" fmla="*/ 0 w 1130549"/>
              <a:gd name="connsiteY25" fmla="*/ 365727 h 1226714"/>
              <a:gd name="connsiteX26" fmla="*/ 68183 w 1130549"/>
              <a:gd name="connsiteY26" fmla="*/ 247630 h 1226714"/>
              <a:gd name="connsiteX27" fmla="*/ 253482 w 1130549"/>
              <a:gd name="connsiteY27" fmla="*/ 303476 h 1226714"/>
              <a:gd name="connsiteX28" fmla="*/ 452805 w 1130549"/>
              <a:gd name="connsiteY28" fmla="*/ 188397 h 122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0549" h="1226714">
                <a:moveTo>
                  <a:pt x="567168" y="310513"/>
                </a:moveTo>
                <a:cubicBezTo>
                  <a:pt x="402616" y="310513"/>
                  <a:pt x="269221" y="443908"/>
                  <a:pt x="269221" y="608460"/>
                </a:cubicBezTo>
                <a:cubicBezTo>
                  <a:pt x="269221" y="773012"/>
                  <a:pt x="402616" y="906407"/>
                  <a:pt x="567168" y="906407"/>
                </a:cubicBezTo>
                <a:cubicBezTo>
                  <a:pt x="731720" y="906407"/>
                  <a:pt x="865115" y="773012"/>
                  <a:pt x="865115" y="608460"/>
                </a:cubicBezTo>
                <a:cubicBezTo>
                  <a:pt x="865115" y="443908"/>
                  <a:pt x="731720" y="310513"/>
                  <a:pt x="567168" y="310513"/>
                </a:cubicBezTo>
                <a:close/>
                <a:moveTo>
                  <a:pt x="497091" y="0"/>
                </a:moveTo>
                <a:lnTo>
                  <a:pt x="633457" y="0"/>
                </a:lnTo>
                <a:lnTo>
                  <a:pt x="677743" y="188397"/>
                </a:lnTo>
                <a:cubicBezTo>
                  <a:pt x="753226" y="208374"/>
                  <a:pt x="822025" y="248095"/>
                  <a:pt x="877066" y="303476"/>
                </a:cubicBezTo>
                <a:lnTo>
                  <a:pt x="1062365" y="247630"/>
                </a:lnTo>
                <a:lnTo>
                  <a:pt x="1130549" y="365727"/>
                </a:lnTo>
                <a:lnTo>
                  <a:pt x="989535" y="498278"/>
                </a:lnTo>
                <a:cubicBezTo>
                  <a:pt x="1009976" y="573636"/>
                  <a:pt x="1009976" y="653078"/>
                  <a:pt x="989535" y="728436"/>
                </a:cubicBezTo>
                <a:lnTo>
                  <a:pt x="1130549" y="860987"/>
                </a:lnTo>
                <a:lnTo>
                  <a:pt x="1062365" y="979084"/>
                </a:lnTo>
                <a:lnTo>
                  <a:pt x="877066" y="923238"/>
                </a:lnTo>
                <a:cubicBezTo>
                  <a:pt x="822025" y="978620"/>
                  <a:pt x="753226" y="1018341"/>
                  <a:pt x="677743" y="1038318"/>
                </a:cubicBezTo>
                <a:lnTo>
                  <a:pt x="633457" y="1226714"/>
                </a:lnTo>
                <a:lnTo>
                  <a:pt x="497091" y="1226714"/>
                </a:lnTo>
                <a:lnTo>
                  <a:pt x="452805" y="1038318"/>
                </a:lnTo>
                <a:cubicBezTo>
                  <a:pt x="377323" y="1018341"/>
                  <a:pt x="308524" y="978619"/>
                  <a:pt x="253482" y="923238"/>
                </a:cubicBezTo>
                <a:lnTo>
                  <a:pt x="68183" y="979084"/>
                </a:lnTo>
                <a:lnTo>
                  <a:pt x="0" y="860987"/>
                </a:lnTo>
                <a:lnTo>
                  <a:pt x="141013" y="728436"/>
                </a:lnTo>
                <a:cubicBezTo>
                  <a:pt x="120572" y="653078"/>
                  <a:pt x="120572" y="573636"/>
                  <a:pt x="141013" y="498278"/>
                </a:cubicBezTo>
                <a:lnTo>
                  <a:pt x="0" y="365727"/>
                </a:lnTo>
                <a:lnTo>
                  <a:pt x="68183" y="247630"/>
                </a:lnTo>
                <a:lnTo>
                  <a:pt x="253482" y="303476"/>
                </a:lnTo>
                <a:cubicBezTo>
                  <a:pt x="308524" y="248094"/>
                  <a:pt x="377323" y="208373"/>
                  <a:pt x="452805" y="1883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8846" tIns="592144" rIns="588846" bIns="592144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400" kern="1200"/>
          </a:p>
        </p:txBody>
      </p:sp>
      <p:sp>
        <p:nvSpPr>
          <p:cNvPr id="20" name="Freeform 19"/>
          <p:cNvSpPr/>
          <p:nvPr/>
        </p:nvSpPr>
        <p:spPr>
          <a:xfrm>
            <a:off x="5620761" y="1861237"/>
            <a:ext cx="1290791" cy="1290790"/>
          </a:xfrm>
          <a:custGeom>
            <a:avLst/>
            <a:gdLst>
              <a:gd name="connsiteX0" fmla="*/ 597779 w 1195556"/>
              <a:gd name="connsiteY0" fmla="*/ 275498 h 1195556"/>
              <a:gd name="connsiteX1" fmla="*/ 275498 w 1195556"/>
              <a:gd name="connsiteY1" fmla="*/ 597779 h 1195556"/>
              <a:gd name="connsiteX2" fmla="*/ 597779 w 1195556"/>
              <a:gd name="connsiteY2" fmla="*/ 920060 h 1195556"/>
              <a:gd name="connsiteX3" fmla="*/ 920060 w 1195556"/>
              <a:gd name="connsiteY3" fmla="*/ 597779 h 1195556"/>
              <a:gd name="connsiteX4" fmla="*/ 597779 w 1195556"/>
              <a:gd name="connsiteY4" fmla="*/ 275498 h 1195556"/>
              <a:gd name="connsiteX5" fmla="*/ 506766 w 1195556"/>
              <a:gd name="connsiteY5" fmla="*/ 0 h 1195556"/>
              <a:gd name="connsiteX6" fmla="*/ 596454 w 1195556"/>
              <a:gd name="connsiteY6" fmla="*/ 167070 h 1195556"/>
              <a:gd name="connsiteX7" fmla="*/ 814279 w 1195556"/>
              <a:gd name="connsiteY7" fmla="*/ 225436 h 1195556"/>
              <a:gd name="connsiteX8" fmla="*/ 975486 w 1195556"/>
              <a:gd name="connsiteY8" fmla="*/ 125593 h 1195556"/>
              <a:gd name="connsiteX9" fmla="*/ 1069963 w 1195556"/>
              <a:gd name="connsiteY9" fmla="*/ 220071 h 1195556"/>
              <a:gd name="connsiteX10" fmla="*/ 970120 w 1195556"/>
              <a:gd name="connsiteY10" fmla="*/ 381277 h 1195556"/>
              <a:gd name="connsiteX11" fmla="*/ 1028486 w 1195556"/>
              <a:gd name="connsiteY11" fmla="*/ 599102 h 1195556"/>
              <a:gd name="connsiteX12" fmla="*/ 1195556 w 1195556"/>
              <a:gd name="connsiteY12" fmla="*/ 688790 h 1195556"/>
              <a:gd name="connsiteX13" fmla="*/ 1160975 w 1195556"/>
              <a:gd name="connsiteY13" fmla="*/ 817849 h 1195556"/>
              <a:gd name="connsiteX14" fmla="*/ 971444 w 1195556"/>
              <a:gd name="connsiteY14" fmla="*/ 811986 h 1195556"/>
              <a:gd name="connsiteX15" fmla="*/ 811986 w 1195556"/>
              <a:gd name="connsiteY15" fmla="*/ 971445 h 1195556"/>
              <a:gd name="connsiteX16" fmla="*/ 817848 w 1195556"/>
              <a:gd name="connsiteY16" fmla="*/ 1160975 h 1195556"/>
              <a:gd name="connsiteX17" fmla="*/ 688790 w 1195556"/>
              <a:gd name="connsiteY17" fmla="*/ 1195556 h 1195556"/>
              <a:gd name="connsiteX18" fmla="*/ 599102 w 1195556"/>
              <a:gd name="connsiteY18" fmla="*/ 1028486 h 1195556"/>
              <a:gd name="connsiteX19" fmla="*/ 381277 w 1195556"/>
              <a:gd name="connsiteY19" fmla="*/ 970120 h 1195556"/>
              <a:gd name="connsiteX20" fmla="*/ 220071 w 1195556"/>
              <a:gd name="connsiteY20" fmla="*/ 1069963 h 1195556"/>
              <a:gd name="connsiteX21" fmla="*/ 125593 w 1195556"/>
              <a:gd name="connsiteY21" fmla="*/ 975486 h 1195556"/>
              <a:gd name="connsiteX22" fmla="*/ 225436 w 1195556"/>
              <a:gd name="connsiteY22" fmla="*/ 814279 h 1195556"/>
              <a:gd name="connsiteX23" fmla="*/ 167070 w 1195556"/>
              <a:gd name="connsiteY23" fmla="*/ 596454 h 1195556"/>
              <a:gd name="connsiteX24" fmla="*/ 0 w 1195556"/>
              <a:gd name="connsiteY24" fmla="*/ 506766 h 1195556"/>
              <a:gd name="connsiteX25" fmla="*/ 34581 w 1195556"/>
              <a:gd name="connsiteY25" fmla="*/ 377708 h 1195556"/>
              <a:gd name="connsiteX26" fmla="*/ 224112 w 1195556"/>
              <a:gd name="connsiteY26" fmla="*/ 383570 h 1195556"/>
              <a:gd name="connsiteX27" fmla="*/ 383570 w 1195556"/>
              <a:gd name="connsiteY27" fmla="*/ 224112 h 1195556"/>
              <a:gd name="connsiteX28" fmla="*/ 377708 w 1195556"/>
              <a:gd name="connsiteY28" fmla="*/ 34581 h 11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95556" h="1195556">
                <a:moveTo>
                  <a:pt x="597779" y="275498"/>
                </a:moveTo>
                <a:cubicBezTo>
                  <a:pt x="419788" y="275498"/>
                  <a:pt x="275498" y="419788"/>
                  <a:pt x="275498" y="597779"/>
                </a:cubicBezTo>
                <a:cubicBezTo>
                  <a:pt x="275498" y="775770"/>
                  <a:pt x="419788" y="920060"/>
                  <a:pt x="597779" y="920060"/>
                </a:cubicBezTo>
                <a:cubicBezTo>
                  <a:pt x="775770" y="920060"/>
                  <a:pt x="920060" y="775770"/>
                  <a:pt x="920060" y="597779"/>
                </a:cubicBezTo>
                <a:cubicBezTo>
                  <a:pt x="920060" y="419788"/>
                  <a:pt x="775770" y="275498"/>
                  <a:pt x="597779" y="275498"/>
                </a:cubicBezTo>
                <a:close/>
                <a:moveTo>
                  <a:pt x="506766" y="0"/>
                </a:moveTo>
                <a:lnTo>
                  <a:pt x="596454" y="167070"/>
                </a:lnTo>
                <a:cubicBezTo>
                  <a:pt x="672957" y="166835"/>
                  <a:pt x="748143" y="186981"/>
                  <a:pt x="814279" y="225436"/>
                </a:cubicBezTo>
                <a:lnTo>
                  <a:pt x="975486" y="125593"/>
                </a:lnTo>
                <a:lnTo>
                  <a:pt x="1069963" y="220071"/>
                </a:lnTo>
                <a:lnTo>
                  <a:pt x="970120" y="381277"/>
                </a:lnTo>
                <a:cubicBezTo>
                  <a:pt x="1008576" y="447414"/>
                  <a:pt x="1028721" y="522599"/>
                  <a:pt x="1028486" y="599102"/>
                </a:cubicBezTo>
                <a:lnTo>
                  <a:pt x="1195556" y="688790"/>
                </a:lnTo>
                <a:lnTo>
                  <a:pt x="1160975" y="817849"/>
                </a:lnTo>
                <a:lnTo>
                  <a:pt x="971444" y="811986"/>
                </a:lnTo>
                <a:cubicBezTo>
                  <a:pt x="933396" y="878357"/>
                  <a:pt x="878357" y="933396"/>
                  <a:pt x="811986" y="971445"/>
                </a:cubicBezTo>
                <a:lnTo>
                  <a:pt x="817848" y="1160975"/>
                </a:lnTo>
                <a:lnTo>
                  <a:pt x="688790" y="1195556"/>
                </a:lnTo>
                <a:lnTo>
                  <a:pt x="599102" y="1028486"/>
                </a:lnTo>
                <a:cubicBezTo>
                  <a:pt x="522599" y="1028722"/>
                  <a:pt x="447414" y="1008576"/>
                  <a:pt x="381277" y="970120"/>
                </a:cubicBezTo>
                <a:lnTo>
                  <a:pt x="220071" y="1069963"/>
                </a:lnTo>
                <a:lnTo>
                  <a:pt x="125593" y="975486"/>
                </a:lnTo>
                <a:lnTo>
                  <a:pt x="225436" y="814279"/>
                </a:lnTo>
                <a:cubicBezTo>
                  <a:pt x="186981" y="748143"/>
                  <a:pt x="166835" y="672957"/>
                  <a:pt x="167070" y="596454"/>
                </a:cubicBezTo>
                <a:lnTo>
                  <a:pt x="0" y="506766"/>
                </a:lnTo>
                <a:lnTo>
                  <a:pt x="34581" y="377708"/>
                </a:lnTo>
                <a:lnTo>
                  <a:pt x="224112" y="383570"/>
                </a:lnTo>
                <a:cubicBezTo>
                  <a:pt x="262160" y="317199"/>
                  <a:pt x="317199" y="262160"/>
                  <a:pt x="383570" y="224112"/>
                </a:cubicBezTo>
                <a:lnTo>
                  <a:pt x="377708" y="345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2687" tIns="752687" rIns="752688" bIns="752688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800" kern="1200"/>
          </a:p>
        </p:txBody>
      </p:sp>
      <p:sp>
        <p:nvSpPr>
          <p:cNvPr id="9" name="Circular Arrow 8"/>
          <p:cNvSpPr/>
          <p:nvPr/>
        </p:nvSpPr>
        <p:spPr>
          <a:xfrm>
            <a:off x="5792336" y="2932298"/>
            <a:ext cx="2386602" cy="238660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EB4D5B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Shape 9"/>
          <p:cNvSpPr/>
          <p:nvPr/>
        </p:nvSpPr>
        <p:spPr>
          <a:xfrm rot="1439892">
            <a:off x="4602182" y="2474513"/>
            <a:ext cx="1734016" cy="1734016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3592821"/>
              <a:gd name="adj5" fmla="val 752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Isosceles Triangle 5"/>
          <p:cNvSpPr/>
          <p:nvPr/>
        </p:nvSpPr>
        <p:spPr>
          <a:xfrm rot="5400000">
            <a:off x="7104551" y="2181811"/>
            <a:ext cx="487416" cy="471247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6200000" flipH="1">
            <a:off x="4220160" y="3452825"/>
            <a:ext cx="497471" cy="48096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051300" flipH="1">
            <a:off x="5816049" y="4855568"/>
            <a:ext cx="480186" cy="4642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6007777" y="2302531"/>
            <a:ext cx="516758" cy="459358"/>
          </a:xfrm>
          <a:custGeom>
            <a:avLst/>
            <a:gdLst>
              <a:gd name="T0" fmla="*/ 1638 w 1638"/>
              <a:gd name="T1" fmla="*/ 584 h 1440"/>
              <a:gd name="T2" fmla="*/ 1428 w 1638"/>
              <a:gd name="T3" fmla="*/ 0 h 1440"/>
              <a:gd name="T4" fmla="*/ 1429 w 1638"/>
              <a:gd name="T5" fmla="*/ 0 h 1440"/>
              <a:gd name="T6" fmla="*/ 1297 w 1638"/>
              <a:gd name="T7" fmla="*/ 0 h 1440"/>
              <a:gd name="T8" fmla="*/ 536 w 1638"/>
              <a:gd name="T9" fmla="*/ 326 h 1440"/>
              <a:gd name="T10" fmla="*/ 514 w 1638"/>
              <a:gd name="T11" fmla="*/ 584 h 1440"/>
              <a:gd name="T12" fmla="*/ 536 w 1638"/>
              <a:gd name="T13" fmla="*/ 843 h 1440"/>
              <a:gd name="T14" fmla="*/ 1297 w 1638"/>
              <a:gd name="T15" fmla="*/ 1169 h 1440"/>
              <a:gd name="T16" fmla="*/ 1429 w 1638"/>
              <a:gd name="T17" fmla="*/ 1169 h 1440"/>
              <a:gd name="T18" fmla="*/ 1428 w 1638"/>
              <a:gd name="T19" fmla="*/ 1169 h 1440"/>
              <a:gd name="T20" fmla="*/ 1638 w 1638"/>
              <a:gd name="T21" fmla="*/ 584 h 1440"/>
              <a:gd name="T22" fmla="*/ 1384 w 1638"/>
              <a:gd name="T23" fmla="*/ 1080 h 1440"/>
              <a:gd name="T24" fmla="*/ 1344 w 1638"/>
              <a:gd name="T25" fmla="*/ 1056 h 1440"/>
              <a:gd name="T26" fmla="*/ 1288 w 1638"/>
              <a:gd name="T27" fmla="*/ 954 h 1440"/>
              <a:gd name="T28" fmla="*/ 1230 w 1638"/>
              <a:gd name="T29" fmla="*/ 584 h 1440"/>
              <a:gd name="T30" fmla="*/ 1288 w 1638"/>
              <a:gd name="T31" fmla="*/ 215 h 1440"/>
              <a:gd name="T32" fmla="*/ 1344 w 1638"/>
              <a:gd name="T33" fmla="*/ 113 h 1440"/>
              <a:gd name="T34" fmla="*/ 1384 w 1638"/>
              <a:gd name="T35" fmla="*/ 88 h 1440"/>
              <a:gd name="T36" fmla="*/ 1423 w 1638"/>
              <a:gd name="T37" fmla="*/ 113 h 1440"/>
              <a:gd name="T38" fmla="*/ 1480 w 1638"/>
              <a:gd name="T39" fmla="*/ 215 h 1440"/>
              <a:gd name="T40" fmla="*/ 1537 w 1638"/>
              <a:gd name="T41" fmla="*/ 584 h 1440"/>
              <a:gd name="T42" fmla="*/ 1480 w 1638"/>
              <a:gd name="T43" fmla="*/ 954 h 1440"/>
              <a:gd name="T44" fmla="*/ 1423 w 1638"/>
              <a:gd name="T45" fmla="*/ 1056 h 1440"/>
              <a:gd name="T46" fmla="*/ 1384 w 1638"/>
              <a:gd name="T47" fmla="*/ 1080 h 1440"/>
              <a:gd name="T48" fmla="*/ 403 w 1638"/>
              <a:gd name="T49" fmla="*/ 584 h 1440"/>
              <a:gd name="T50" fmla="*/ 421 w 1638"/>
              <a:gd name="T51" fmla="*/ 346 h 1440"/>
              <a:gd name="T52" fmla="*/ 196 w 1638"/>
              <a:gd name="T53" fmla="*/ 362 h 1440"/>
              <a:gd name="T54" fmla="*/ 89 w 1638"/>
              <a:gd name="T55" fmla="*/ 362 h 1440"/>
              <a:gd name="T56" fmla="*/ 0 w 1638"/>
              <a:gd name="T57" fmla="*/ 514 h 1440"/>
              <a:gd name="T58" fmla="*/ 0 w 1638"/>
              <a:gd name="T59" fmla="*/ 655 h 1440"/>
              <a:gd name="T60" fmla="*/ 89 w 1638"/>
              <a:gd name="T61" fmla="*/ 806 h 1440"/>
              <a:gd name="T62" fmla="*/ 196 w 1638"/>
              <a:gd name="T63" fmla="*/ 806 h 1440"/>
              <a:gd name="T64" fmla="*/ 421 w 1638"/>
              <a:gd name="T65" fmla="*/ 823 h 1440"/>
              <a:gd name="T66" fmla="*/ 403 w 1638"/>
              <a:gd name="T67" fmla="*/ 584 h 1440"/>
              <a:gd name="T68" fmla="*/ 589 w 1638"/>
              <a:gd name="T69" fmla="*/ 925 h 1440"/>
              <a:gd name="T70" fmla="*/ 384 w 1638"/>
              <a:gd name="T71" fmla="*/ 886 h 1440"/>
              <a:gd name="T72" fmla="*/ 515 w 1638"/>
              <a:gd name="T73" fmla="*/ 1400 h 1440"/>
              <a:gd name="T74" fmla="*/ 574 w 1638"/>
              <a:gd name="T75" fmla="*/ 1430 h 1440"/>
              <a:gd name="T76" fmla="*/ 764 w 1638"/>
              <a:gd name="T77" fmla="*/ 1354 h 1440"/>
              <a:gd name="T78" fmla="*/ 786 w 1638"/>
              <a:gd name="T79" fmla="*/ 1292 h 1440"/>
              <a:gd name="T80" fmla="*/ 589 w 1638"/>
              <a:gd name="T81" fmla="*/ 925 h 1440"/>
              <a:gd name="T82" fmla="*/ 1384 w 1638"/>
              <a:gd name="T83" fmla="*/ 776 h 1440"/>
              <a:gd name="T84" fmla="*/ 1368 w 1638"/>
              <a:gd name="T85" fmla="*/ 766 h 1440"/>
              <a:gd name="T86" fmla="*/ 1347 w 1638"/>
              <a:gd name="T87" fmla="*/ 727 h 1440"/>
              <a:gd name="T88" fmla="*/ 1325 w 1638"/>
              <a:gd name="T89" fmla="*/ 584 h 1440"/>
              <a:gd name="T90" fmla="*/ 1347 w 1638"/>
              <a:gd name="T91" fmla="*/ 442 h 1440"/>
              <a:gd name="T92" fmla="*/ 1368 w 1638"/>
              <a:gd name="T93" fmla="*/ 403 h 1440"/>
              <a:gd name="T94" fmla="*/ 1384 w 1638"/>
              <a:gd name="T95" fmla="*/ 393 h 1440"/>
              <a:gd name="T96" fmla="*/ 1399 w 1638"/>
              <a:gd name="T97" fmla="*/ 403 h 1440"/>
              <a:gd name="T98" fmla="*/ 1421 w 1638"/>
              <a:gd name="T99" fmla="*/ 442 h 1440"/>
              <a:gd name="T100" fmla="*/ 1443 w 1638"/>
              <a:gd name="T101" fmla="*/ 584 h 1440"/>
              <a:gd name="T102" fmla="*/ 1421 w 1638"/>
              <a:gd name="T103" fmla="*/ 727 h 1440"/>
              <a:gd name="T104" fmla="*/ 1399 w 1638"/>
              <a:gd name="T105" fmla="*/ 766 h 1440"/>
              <a:gd name="T106" fmla="*/ 1384 w 1638"/>
              <a:gd name="T107" fmla="*/ 776 h 1440"/>
              <a:gd name="T108" fmla="*/ 1384 w 1638"/>
              <a:gd name="T109" fmla="*/ 776 h 1440"/>
              <a:gd name="T110" fmla="*/ 1384 w 1638"/>
              <a:gd name="T111" fmla="*/ 776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8" h="1440">
                <a:moveTo>
                  <a:pt x="1638" y="584"/>
                </a:moveTo>
                <a:cubicBezTo>
                  <a:pt x="1638" y="263"/>
                  <a:pt x="1544" y="2"/>
                  <a:pt x="1428" y="0"/>
                </a:cubicBezTo>
                <a:cubicBezTo>
                  <a:pt x="1428" y="0"/>
                  <a:pt x="1429" y="0"/>
                  <a:pt x="1429" y="0"/>
                </a:cubicBezTo>
                <a:cubicBezTo>
                  <a:pt x="1297" y="0"/>
                  <a:pt x="1297" y="0"/>
                  <a:pt x="1297" y="0"/>
                </a:cubicBezTo>
                <a:cubicBezTo>
                  <a:pt x="1297" y="0"/>
                  <a:pt x="985" y="234"/>
                  <a:pt x="536" y="326"/>
                </a:cubicBezTo>
                <a:cubicBezTo>
                  <a:pt x="523" y="398"/>
                  <a:pt x="514" y="485"/>
                  <a:pt x="514" y="584"/>
                </a:cubicBezTo>
                <a:cubicBezTo>
                  <a:pt x="514" y="684"/>
                  <a:pt x="523" y="770"/>
                  <a:pt x="536" y="843"/>
                </a:cubicBezTo>
                <a:cubicBezTo>
                  <a:pt x="985" y="935"/>
                  <a:pt x="1297" y="1169"/>
                  <a:pt x="1297" y="1169"/>
                </a:cubicBezTo>
                <a:cubicBezTo>
                  <a:pt x="1429" y="1169"/>
                  <a:pt x="1429" y="1169"/>
                  <a:pt x="1429" y="1169"/>
                </a:cubicBezTo>
                <a:cubicBezTo>
                  <a:pt x="1429" y="1169"/>
                  <a:pt x="1428" y="1169"/>
                  <a:pt x="1428" y="1169"/>
                </a:cubicBezTo>
                <a:cubicBezTo>
                  <a:pt x="1544" y="1167"/>
                  <a:pt x="1638" y="906"/>
                  <a:pt x="1638" y="584"/>
                </a:cubicBezTo>
                <a:close/>
                <a:moveTo>
                  <a:pt x="1384" y="1080"/>
                </a:moveTo>
                <a:cubicBezTo>
                  <a:pt x="1369" y="1080"/>
                  <a:pt x="1352" y="1065"/>
                  <a:pt x="1344" y="1056"/>
                </a:cubicBezTo>
                <a:cubicBezTo>
                  <a:pt x="1324" y="1033"/>
                  <a:pt x="1304" y="998"/>
                  <a:pt x="1288" y="954"/>
                </a:cubicBezTo>
                <a:cubicBezTo>
                  <a:pt x="1251" y="856"/>
                  <a:pt x="1230" y="725"/>
                  <a:pt x="1230" y="584"/>
                </a:cubicBezTo>
                <a:cubicBezTo>
                  <a:pt x="1230" y="444"/>
                  <a:pt x="1251" y="313"/>
                  <a:pt x="1288" y="215"/>
                </a:cubicBezTo>
                <a:cubicBezTo>
                  <a:pt x="1304" y="171"/>
                  <a:pt x="1324" y="136"/>
                  <a:pt x="1344" y="113"/>
                </a:cubicBezTo>
                <a:cubicBezTo>
                  <a:pt x="1352" y="104"/>
                  <a:pt x="1369" y="88"/>
                  <a:pt x="1384" y="88"/>
                </a:cubicBezTo>
                <a:cubicBezTo>
                  <a:pt x="1399" y="88"/>
                  <a:pt x="1415" y="104"/>
                  <a:pt x="1423" y="113"/>
                </a:cubicBezTo>
                <a:cubicBezTo>
                  <a:pt x="1444" y="136"/>
                  <a:pt x="1463" y="171"/>
                  <a:pt x="1480" y="215"/>
                </a:cubicBezTo>
                <a:cubicBezTo>
                  <a:pt x="1517" y="313"/>
                  <a:pt x="1537" y="444"/>
                  <a:pt x="1537" y="584"/>
                </a:cubicBezTo>
                <a:cubicBezTo>
                  <a:pt x="1537" y="725"/>
                  <a:pt x="1517" y="856"/>
                  <a:pt x="1480" y="954"/>
                </a:cubicBezTo>
                <a:cubicBezTo>
                  <a:pt x="1463" y="998"/>
                  <a:pt x="1444" y="1033"/>
                  <a:pt x="1423" y="1056"/>
                </a:cubicBezTo>
                <a:cubicBezTo>
                  <a:pt x="1415" y="1065"/>
                  <a:pt x="1399" y="1080"/>
                  <a:pt x="1384" y="1080"/>
                </a:cubicBezTo>
                <a:close/>
                <a:moveTo>
                  <a:pt x="403" y="584"/>
                </a:moveTo>
                <a:cubicBezTo>
                  <a:pt x="403" y="501"/>
                  <a:pt x="409" y="421"/>
                  <a:pt x="421" y="346"/>
                </a:cubicBezTo>
                <a:cubicBezTo>
                  <a:pt x="345" y="356"/>
                  <a:pt x="278" y="362"/>
                  <a:pt x="196" y="362"/>
                </a:cubicBezTo>
                <a:cubicBezTo>
                  <a:pt x="89" y="362"/>
                  <a:pt x="89" y="362"/>
                  <a:pt x="89" y="362"/>
                </a:cubicBezTo>
                <a:cubicBezTo>
                  <a:pt x="0" y="514"/>
                  <a:pt x="0" y="514"/>
                  <a:pt x="0" y="514"/>
                </a:cubicBezTo>
                <a:cubicBezTo>
                  <a:pt x="0" y="655"/>
                  <a:pt x="0" y="655"/>
                  <a:pt x="0" y="655"/>
                </a:cubicBezTo>
                <a:cubicBezTo>
                  <a:pt x="89" y="806"/>
                  <a:pt x="89" y="806"/>
                  <a:pt x="89" y="806"/>
                </a:cubicBezTo>
                <a:cubicBezTo>
                  <a:pt x="196" y="806"/>
                  <a:pt x="196" y="806"/>
                  <a:pt x="196" y="806"/>
                </a:cubicBezTo>
                <a:cubicBezTo>
                  <a:pt x="278" y="806"/>
                  <a:pt x="345" y="812"/>
                  <a:pt x="421" y="823"/>
                </a:cubicBezTo>
                <a:cubicBezTo>
                  <a:pt x="409" y="748"/>
                  <a:pt x="403" y="668"/>
                  <a:pt x="403" y="584"/>
                </a:cubicBezTo>
                <a:close/>
                <a:moveTo>
                  <a:pt x="589" y="925"/>
                </a:moveTo>
                <a:cubicBezTo>
                  <a:pt x="384" y="886"/>
                  <a:pt x="384" y="886"/>
                  <a:pt x="384" y="886"/>
                </a:cubicBezTo>
                <a:cubicBezTo>
                  <a:pt x="515" y="1400"/>
                  <a:pt x="515" y="1400"/>
                  <a:pt x="515" y="1400"/>
                </a:cubicBezTo>
                <a:cubicBezTo>
                  <a:pt x="522" y="1427"/>
                  <a:pt x="548" y="1440"/>
                  <a:pt x="574" y="1430"/>
                </a:cubicBezTo>
                <a:cubicBezTo>
                  <a:pt x="764" y="1354"/>
                  <a:pt x="764" y="1354"/>
                  <a:pt x="764" y="1354"/>
                </a:cubicBezTo>
                <a:cubicBezTo>
                  <a:pt x="789" y="1344"/>
                  <a:pt x="799" y="1316"/>
                  <a:pt x="786" y="1292"/>
                </a:cubicBezTo>
                <a:lnTo>
                  <a:pt x="589" y="925"/>
                </a:lnTo>
                <a:close/>
                <a:moveTo>
                  <a:pt x="1384" y="776"/>
                </a:moveTo>
                <a:cubicBezTo>
                  <a:pt x="1378" y="776"/>
                  <a:pt x="1372" y="770"/>
                  <a:pt x="1368" y="766"/>
                </a:cubicBezTo>
                <a:cubicBezTo>
                  <a:pt x="1361" y="757"/>
                  <a:pt x="1353" y="744"/>
                  <a:pt x="1347" y="727"/>
                </a:cubicBezTo>
                <a:cubicBezTo>
                  <a:pt x="1332" y="689"/>
                  <a:pt x="1325" y="639"/>
                  <a:pt x="1325" y="584"/>
                </a:cubicBezTo>
                <a:cubicBezTo>
                  <a:pt x="1325" y="530"/>
                  <a:pt x="1332" y="480"/>
                  <a:pt x="1347" y="442"/>
                </a:cubicBezTo>
                <a:cubicBezTo>
                  <a:pt x="1353" y="425"/>
                  <a:pt x="1361" y="411"/>
                  <a:pt x="1368" y="403"/>
                </a:cubicBezTo>
                <a:cubicBezTo>
                  <a:pt x="1372" y="399"/>
                  <a:pt x="1378" y="393"/>
                  <a:pt x="1384" y="393"/>
                </a:cubicBezTo>
                <a:cubicBezTo>
                  <a:pt x="1389" y="393"/>
                  <a:pt x="1396" y="399"/>
                  <a:pt x="1399" y="403"/>
                </a:cubicBezTo>
                <a:cubicBezTo>
                  <a:pt x="1407" y="411"/>
                  <a:pt x="1414" y="425"/>
                  <a:pt x="1421" y="442"/>
                </a:cubicBezTo>
                <a:cubicBezTo>
                  <a:pt x="1435" y="480"/>
                  <a:pt x="1443" y="530"/>
                  <a:pt x="1443" y="584"/>
                </a:cubicBezTo>
                <a:cubicBezTo>
                  <a:pt x="1443" y="639"/>
                  <a:pt x="1435" y="689"/>
                  <a:pt x="1421" y="727"/>
                </a:cubicBezTo>
                <a:cubicBezTo>
                  <a:pt x="1414" y="744"/>
                  <a:pt x="1407" y="757"/>
                  <a:pt x="1399" y="766"/>
                </a:cubicBezTo>
                <a:cubicBezTo>
                  <a:pt x="1396" y="770"/>
                  <a:pt x="1389" y="776"/>
                  <a:pt x="1384" y="776"/>
                </a:cubicBezTo>
                <a:close/>
                <a:moveTo>
                  <a:pt x="1384" y="776"/>
                </a:moveTo>
                <a:cubicBezTo>
                  <a:pt x="1384" y="776"/>
                  <a:pt x="1384" y="776"/>
                  <a:pt x="1384" y="776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 flipH="1">
            <a:off x="6580512" y="3732168"/>
            <a:ext cx="662080" cy="763162"/>
            <a:chOff x="3902" y="2367"/>
            <a:chExt cx="393" cy="453"/>
          </a:xfrm>
          <a:solidFill>
            <a:schemeClr val="accent2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3902" y="2643"/>
              <a:ext cx="217" cy="151"/>
            </a:xfrm>
            <a:custGeom>
              <a:avLst/>
              <a:gdLst>
                <a:gd name="T0" fmla="*/ 82 w 84"/>
                <a:gd name="T1" fmla="*/ 34 h 58"/>
                <a:gd name="T2" fmla="*/ 70 w 84"/>
                <a:gd name="T3" fmla="*/ 16 h 58"/>
                <a:gd name="T4" fmla="*/ 27 w 84"/>
                <a:gd name="T5" fmla="*/ 2 h 58"/>
                <a:gd name="T6" fmla="*/ 20 w 84"/>
                <a:gd name="T7" fmla="*/ 0 h 58"/>
                <a:gd name="T8" fmla="*/ 19 w 84"/>
                <a:gd name="T9" fmla="*/ 0 h 58"/>
                <a:gd name="T10" fmla="*/ 19 w 84"/>
                <a:gd name="T11" fmla="*/ 0 h 58"/>
                <a:gd name="T12" fmla="*/ 0 w 84"/>
                <a:gd name="T13" fmla="*/ 29 h 58"/>
                <a:gd name="T14" fmla="*/ 19 w 84"/>
                <a:gd name="T15" fmla="*/ 58 h 58"/>
                <a:gd name="T16" fmla="*/ 19 w 84"/>
                <a:gd name="T17" fmla="*/ 58 h 58"/>
                <a:gd name="T18" fmla="*/ 19 w 84"/>
                <a:gd name="T19" fmla="*/ 58 h 58"/>
                <a:gd name="T20" fmla="*/ 20 w 84"/>
                <a:gd name="T21" fmla="*/ 58 h 58"/>
                <a:gd name="T22" fmla="*/ 22 w 84"/>
                <a:gd name="T23" fmla="*/ 58 h 58"/>
                <a:gd name="T24" fmla="*/ 70 w 84"/>
                <a:gd name="T25" fmla="*/ 52 h 58"/>
                <a:gd name="T26" fmla="*/ 82 w 84"/>
                <a:gd name="T27" fmla="*/ 34 h 58"/>
                <a:gd name="T28" fmla="*/ 19 w 84"/>
                <a:gd name="T29" fmla="*/ 48 h 58"/>
                <a:gd name="T30" fmla="*/ 7 w 84"/>
                <a:gd name="T31" fmla="*/ 29 h 58"/>
                <a:gd name="T32" fmla="*/ 19 w 84"/>
                <a:gd name="T33" fmla="*/ 10 h 58"/>
                <a:gd name="T34" fmla="*/ 32 w 84"/>
                <a:gd name="T35" fmla="*/ 29 h 58"/>
                <a:gd name="T36" fmla="*/ 19 w 84"/>
                <a:gd name="T37" fmla="*/ 48 h 58"/>
                <a:gd name="T38" fmla="*/ 19 w 84"/>
                <a:gd name="T39" fmla="*/ 48 h 58"/>
                <a:gd name="T40" fmla="*/ 19 w 84"/>
                <a:gd name="T41" fmla="*/ 4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58">
                  <a:moveTo>
                    <a:pt x="82" y="34"/>
                  </a:moveTo>
                  <a:cubicBezTo>
                    <a:pt x="84" y="20"/>
                    <a:pt x="70" y="16"/>
                    <a:pt x="70" y="16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3"/>
                    <a:pt x="0" y="29"/>
                  </a:cubicBezTo>
                  <a:cubicBezTo>
                    <a:pt x="0" y="45"/>
                    <a:pt x="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21" y="58"/>
                    <a:pt x="22" y="5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81" y="48"/>
                    <a:pt x="82" y="34"/>
                  </a:cubicBezTo>
                  <a:close/>
                  <a:moveTo>
                    <a:pt x="19" y="48"/>
                  </a:moveTo>
                  <a:cubicBezTo>
                    <a:pt x="12" y="48"/>
                    <a:pt x="7" y="40"/>
                    <a:pt x="7" y="29"/>
                  </a:cubicBezTo>
                  <a:cubicBezTo>
                    <a:pt x="7" y="19"/>
                    <a:pt x="12" y="10"/>
                    <a:pt x="19" y="10"/>
                  </a:cubicBezTo>
                  <a:cubicBezTo>
                    <a:pt x="26" y="10"/>
                    <a:pt x="32" y="19"/>
                    <a:pt x="32" y="29"/>
                  </a:cubicBezTo>
                  <a:cubicBezTo>
                    <a:pt x="32" y="40"/>
                    <a:pt x="26" y="48"/>
                    <a:pt x="19" y="48"/>
                  </a:cubicBezTo>
                  <a:close/>
                  <a:moveTo>
                    <a:pt x="19" y="48"/>
                  </a:moveTo>
                  <a:cubicBezTo>
                    <a:pt x="19" y="48"/>
                    <a:pt x="19" y="48"/>
                    <a:pt x="19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008" y="2367"/>
              <a:ext cx="70" cy="265"/>
            </a:xfrm>
            <a:custGeom>
              <a:avLst/>
              <a:gdLst>
                <a:gd name="T0" fmla="*/ 0 w 27"/>
                <a:gd name="T1" fmla="*/ 51 h 102"/>
                <a:gd name="T2" fmla="*/ 27 w 27"/>
                <a:gd name="T3" fmla="*/ 102 h 102"/>
                <a:gd name="T4" fmla="*/ 12 w 27"/>
                <a:gd name="T5" fmla="*/ 51 h 102"/>
                <a:gd name="T6" fmla="*/ 27 w 27"/>
                <a:gd name="T7" fmla="*/ 0 h 102"/>
                <a:gd name="T8" fmla="*/ 0 w 27"/>
                <a:gd name="T9" fmla="*/ 51 h 102"/>
                <a:gd name="T10" fmla="*/ 0 w 27"/>
                <a:gd name="T11" fmla="*/ 51 h 102"/>
                <a:gd name="T12" fmla="*/ 0 w 27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2">
                  <a:moveTo>
                    <a:pt x="0" y="51"/>
                  </a:moveTo>
                  <a:cubicBezTo>
                    <a:pt x="0" y="78"/>
                    <a:pt x="12" y="100"/>
                    <a:pt x="27" y="102"/>
                  </a:cubicBezTo>
                  <a:cubicBezTo>
                    <a:pt x="18" y="94"/>
                    <a:pt x="12" y="75"/>
                    <a:pt x="12" y="51"/>
                  </a:cubicBezTo>
                  <a:cubicBezTo>
                    <a:pt x="12" y="27"/>
                    <a:pt x="18" y="8"/>
                    <a:pt x="27" y="0"/>
                  </a:cubicBezTo>
                  <a:cubicBezTo>
                    <a:pt x="12" y="2"/>
                    <a:pt x="0" y="24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047" y="2367"/>
              <a:ext cx="160" cy="276"/>
            </a:xfrm>
            <a:custGeom>
              <a:avLst/>
              <a:gdLst>
                <a:gd name="T0" fmla="*/ 42 w 62"/>
                <a:gd name="T1" fmla="*/ 32 h 106"/>
                <a:gd name="T2" fmla="*/ 22 w 62"/>
                <a:gd name="T3" fmla="*/ 0 h 106"/>
                <a:gd name="T4" fmla="*/ 0 w 62"/>
                <a:gd name="T5" fmla="*/ 51 h 106"/>
                <a:gd name="T6" fmla="*/ 22 w 62"/>
                <a:gd name="T7" fmla="*/ 102 h 106"/>
                <a:gd name="T8" fmla="*/ 40 w 62"/>
                <a:gd name="T9" fmla="*/ 80 h 106"/>
                <a:gd name="T10" fmla="*/ 62 w 62"/>
                <a:gd name="T11" fmla="*/ 106 h 106"/>
                <a:gd name="T12" fmla="*/ 47 w 62"/>
                <a:gd name="T13" fmla="*/ 59 h 106"/>
                <a:gd name="T14" fmla="*/ 62 w 62"/>
                <a:gd name="T15" fmla="*/ 12 h 106"/>
                <a:gd name="T16" fmla="*/ 42 w 62"/>
                <a:gd name="T17" fmla="*/ 32 h 106"/>
                <a:gd name="T18" fmla="*/ 23 w 62"/>
                <a:gd name="T19" fmla="*/ 65 h 106"/>
                <a:gd name="T20" fmla="*/ 17 w 62"/>
                <a:gd name="T21" fmla="*/ 52 h 106"/>
                <a:gd name="T22" fmla="*/ 23 w 62"/>
                <a:gd name="T23" fmla="*/ 39 h 106"/>
                <a:gd name="T24" fmla="*/ 28 w 62"/>
                <a:gd name="T25" fmla="*/ 52 h 106"/>
                <a:gd name="T26" fmla="*/ 23 w 62"/>
                <a:gd name="T27" fmla="*/ 65 h 106"/>
                <a:gd name="T28" fmla="*/ 23 w 62"/>
                <a:gd name="T29" fmla="*/ 65 h 106"/>
                <a:gd name="T30" fmla="*/ 23 w 62"/>
                <a:gd name="T31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106">
                  <a:moveTo>
                    <a:pt x="42" y="32"/>
                  </a:moveTo>
                  <a:cubicBezTo>
                    <a:pt x="39" y="13"/>
                    <a:pt x="31" y="0"/>
                    <a:pt x="22" y="0"/>
                  </a:cubicBezTo>
                  <a:cubicBezTo>
                    <a:pt x="10" y="0"/>
                    <a:pt x="0" y="23"/>
                    <a:pt x="0" y="51"/>
                  </a:cubicBezTo>
                  <a:cubicBezTo>
                    <a:pt x="0" y="79"/>
                    <a:pt x="10" y="102"/>
                    <a:pt x="22" y="102"/>
                  </a:cubicBezTo>
                  <a:cubicBezTo>
                    <a:pt x="29" y="102"/>
                    <a:pt x="36" y="93"/>
                    <a:pt x="40" y="80"/>
                  </a:cubicBezTo>
                  <a:cubicBezTo>
                    <a:pt x="44" y="94"/>
                    <a:pt x="52" y="105"/>
                    <a:pt x="62" y="106"/>
                  </a:cubicBezTo>
                  <a:cubicBezTo>
                    <a:pt x="53" y="99"/>
                    <a:pt x="47" y="81"/>
                    <a:pt x="47" y="59"/>
                  </a:cubicBezTo>
                  <a:cubicBezTo>
                    <a:pt x="47" y="37"/>
                    <a:pt x="53" y="19"/>
                    <a:pt x="62" y="12"/>
                  </a:cubicBezTo>
                  <a:cubicBezTo>
                    <a:pt x="54" y="13"/>
                    <a:pt x="46" y="21"/>
                    <a:pt x="42" y="32"/>
                  </a:cubicBezTo>
                  <a:close/>
                  <a:moveTo>
                    <a:pt x="23" y="65"/>
                  </a:moveTo>
                  <a:cubicBezTo>
                    <a:pt x="20" y="65"/>
                    <a:pt x="17" y="59"/>
                    <a:pt x="17" y="52"/>
                  </a:cubicBezTo>
                  <a:cubicBezTo>
                    <a:pt x="17" y="45"/>
                    <a:pt x="20" y="39"/>
                    <a:pt x="23" y="39"/>
                  </a:cubicBezTo>
                  <a:cubicBezTo>
                    <a:pt x="26" y="39"/>
                    <a:pt x="28" y="45"/>
                    <a:pt x="28" y="52"/>
                  </a:cubicBezTo>
                  <a:cubicBezTo>
                    <a:pt x="28" y="59"/>
                    <a:pt x="26" y="65"/>
                    <a:pt x="23" y="65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4179" y="2398"/>
              <a:ext cx="100" cy="245"/>
            </a:xfrm>
            <a:custGeom>
              <a:avLst/>
              <a:gdLst>
                <a:gd name="T0" fmla="*/ 20 w 39"/>
                <a:gd name="T1" fmla="*/ 94 h 94"/>
                <a:gd name="T2" fmla="*/ 39 w 39"/>
                <a:gd name="T3" fmla="*/ 47 h 94"/>
                <a:gd name="T4" fmla="*/ 20 w 39"/>
                <a:gd name="T5" fmla="*/ 0 h 94"/>
                <a:gd name="T6" fmla="*/ 0 w 39"/>
                <a:gd name="T7" fmla="*/ 47 h 94"/>
                <a:gd name="T8" fmla="*/ 20 w 39"/>
                <a:gd name="T9" fmla="*/ 94 h 94"/>
                <a:gd name="T10" fmla="*/ 20 w 39"/>
                <a:gd name="T11" fmla="*/ 36 h 94"/>
                <a:gd name="T12" fmla="*/ 25 w 39"/>
                <a:gd name="T13" fmla="*/ 49 h 94"/>
                <a:gd name="T14" fmla="*/ 20 w 39"/>
                <a:gd name="T15" fmla="*/ 62 h 94"/>
                <a:gd name="T16" fmla="*/ 14 w 39"/>
                <a:gd name="T17" fmla="*/ 49 h 94"/>
                <a:gd name="T18" fmla="*/ 20 w 39"/>
                <a:gd name="T19" fmla="*/ 36 h 94"/>
                <a:gd name="T20" fmla="*/ 20 w 39"/>
                <a:gd name="T21" fmla="*/ 36 h 94"/>
                <a:gd name="T22" fmla="*/ 20 w 39"/>
                <a:gd name="T23" fmla="*/ 3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94">
                  <a:moveTo>
                    <a:pt x="20" y="94"/>
                  </a:moveTo>
                  <a:cubicBezTo>
                    <a:pt x="31" y="94"/>
                    <a:pt x="39" y="73"/>
                    <a:pt x="39" y="47"/>
                  </a:cubicBezTo>
                  <a:cubicBezTo>
                    <a:pt x="39" y="21"/>
                    <a:pt x="31" y="0"/>
                    <a:pt x="20" y="0"/>
                  </a:cubicBezTo>
                  <a:cubicBezTo>
                    <a:pt x="9" y="0"/>
                    <a:pt x="0" y="21"/>
                    <a:pt x="0" y="47"/>
                  </a:cubicBezTo>
                  <a:cubicBezTo>
                    <a:pt x="0" y="73"/>
                    <a:pt x="9" y="94"/>
                    <a:pt x="20" y="94"/>
                  </a:cubicBezTo>
                  <a:close/>
                  <a:moveTo>
                    <a:pt x="20" y="36"/>
                  </a:moveTo>
                  <a:cubicBezTo>
                    <a:pt x="23" y="36"/>
                    <a:pt x="25" y="42"/>
                    <a:pt x="25" y="49"/>
                  </a:cubicBezTo>
                  <a:cubicBezTo>
                    <a:pt x="25" y="56"/>
                    <a:pt x="23" y="62"/>
                    <a:pt x="20" y="62"/>
                  </a:cubicBezTo>
                  <a:cubicBezTo>
                    <a:pt x="16" y="62"/>
                    <a:pt x="14" y="56"/>
                    <a:pt x="14" y="49"/>
                  </a:cubicBezTo>
                  <a:cubicBezTo>
                    <a:pt x="14" y="42"/>
                    <a:pt x="16" y="36"/>
                    <a:pt x="20" y="36"/>
                  </a:cubicBezTo>
                  <a:close/>
                  <a:moveTo>
                    <a:pt x="20" y="36"/>
                  </a:moveTo>
                  <a:cubicBezTo>
                    <a:pt x="20" y="36"/>
                    <a:pt x="20" y="36"/>
                    <a:pt x="20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024" y="2643"/>
              <a:ext cx="271" cy="177"/>
            </a:xfrm>
            <a:custGeom>
              <a:avLst/>
              <a:gdLst>
                <a:gd name="T0" fmla="*/ 105 w 105"/>
                <a:gd name="T1" fmla="*/ 9 h 68"/>
                <a:gd name="T2" fmla="*/ 46 w 105"/>
                <a:gd name="T3" fmla="*/ 0 h 68"/>
                <a:gd name="T4" fmla="*/ 0 w 105"/>
                <a:gd name="T5" fmla="*/ 0 h 68"/>
                <a:gd name="T6" fmla="*/ 0 w 105"/>
                <a:gd name="T7" fmla="*/ 4 h 68"/>
                <a:gd name="T8" fmla="*/ 23 w 105"/>
                <a:gd name="T9" fmla="*/ 11 h 68"/>
                <a:gd name="T10" fmla="*/ 39 w 105"/>
                <a:gd name="T11" fmla="*/ 35 h 68"/>
                <a:gd name="T12" fmla="*/ 23 w 105"/>
                <a:gd name="T13" fmla="*/ 57 h 68"/>
                <a:gd name="T14" fmla="*/ 22 w 105"/>
                <a:gd name="T15" fmla="*/ 57 h 68"/>
                <a:gd name="T16" fmla="*/ 0 w 105"/>
                <a:gd name="T17" fmla="*/ 59 h 68"/>
                <a:gd name="T18" fmla="*/ 0 w 105"/>
                <a:gd name="T19" fmla="*/ 68 h 68"/>
                <a:gd name="T20" fmla="*/ 44 w 105"/>
                <a:gd name="T21" fmla="*/ 66 h 68"/>
                <a:gd name="T22" fmla="*/ 105 w 105"/>
                <a:gd name="T23" fmla="*/ 68 h 68"/>
                <a:gd name="T24" fmla="*/ 105 w 105"/>
                <a:gd name="T25" fmla="*/ 9 h 68"/>
                <a:gd name="T26" fmla="*/ 4 w 105"/>
                <a:gd name="T27" fmla="*/ 65 h 68"/>
                <a:gd name="T28" fmla="*/ 2 w 105"/>
                <a:gd name="T29" fmla="*/ 64 h 68"/>
                <a:gd name="T30" fmla="*/ 4 w 105"/>
                <a:gd name="T31" fmla="*/ 62 h 68"/>
                <a:gd name="T32" fmla="*/ 5 w 105"/>
                <a:gd name="T33" fmla="*/ 64 h 68"/>
                <a:gd name="T34" fmla="*/ 4 w 105"/>
                <a:gd name="T35" fmla="*/ 65 h 68"/>
                <a:gd name="T36" fmla="*/ 41 w 105"/>
                <a:gd name="T37" fmla="*/ 64 h 68"/>
                <a:gd name="T38" fmla="*/ 40 w 105"/>
                <a:gd name="T39" fmla="*/ 62 h 68"/>
                <a:gd name="T40" fmla="*/ 41 w 105"/>
                <a:gd name="T41" fmla="*/ 60 h 68"/>
                <a:gd name="T42" fmla="*/ 43 w 105"/>
                <a:gd name="T43" fmla="*/ 62 h 68"/>
                <a:gd name="T44" fmla="*/ 41 w 105"/>
                <a:gd name="T45" fmla="*/ 64 h 68"/>
                <a:gd name="T46" fmla="*/ 41 w 105"/>
                <a:gd name="T47" fmla="*/ 7 h 68"/>
                <a:gd name="T48" fmla="*/ 40 w 105"/>
                <a:gd name="T49" fmla="*/ 6 h 68"/>
                <a:gd name="T50" fmla="*/ 41 w 105"/>
                <a:gd name="T51" fmla="*/ 4 h 68"/>
                <a:gd name="T52" fmla="*/ 43 w 105"/>
                <a:gd name="T53" fmla="*/ 6 h 68"/>
                <a:gd name="T54" fmla="*/ 41 w 105"/>
                <a:gd name="T55" fmla="*/ 7 h 68"/>
                <a:gd name="T56" fmla="*/ 41 w 105"/>
                <a:gd name="T57" fmla="*/ 7 h 68"/>
                <a:gd name="T58" fmla="*/ 41 w 105"/>
                <a:gd name="T59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5" h="68">
                  <a:moveTo>
                    <a:pt x="105" y="9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9" y="13"/>
                    <a:pt x="40" y="21"/>
                    <a:pt x="39" y="35"/>
                  </a:cubicBezTo>
                  <a:cubicBezTo>
                    <a:pt x="38" y="51"/>
                    <a:pt x="24" y="56"/>
                    <a:pt x="23" y="57"/>
                  </a:cubicBezTo>
                  <a:cubicBezTo>
                    <a:pt x="23" y="57"/>
                    <a:pt x="22" y="57"/>
                    <a:pt x="22" y="5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105" y="68"/>
                    <a:pt x="105" y="68"/>
                    <a:pt x="105" y="68"/>
                  </a:cubicBezTo>
                  <a:lnTo>
                    <a:pt x="105" y="9"/>
                  </a:lnTo>
                  <a:close/>
                  <a:moveTo>
                    <a:pt x="4" y="65"/>
                  </a:moveTo>
                  <a:cubicBezTo>
                    <a:pt x="3" y="65"/>
                    <a:pt x="2" y="65"/>
                    <a:pt x="2" y="64"/>
                  </a:cubicBezTo>
                  <a:cubicBezTo>
                    <a:pt x="2" y="63"/>
                    <a:pt x="3" y="62"/>
                    <a:pt x="4" y="62"/>
                  </a:cubicBezTo>
                  <a:cubicBezTo>
                    <a:pt x="4" y="62"/>
                    <a:pt x="5" y="63"/>
                    <a:pt x="5" y="64"/>
                  </a:cubicBezTo>
                  <a:cubicBezTo>
                    <a:pt x="5" y="65"/>
                    <a:pt x="4" y="65"/>
                    <a:pt x="4" y="65"/>
                  </a:cubicBezTo>
                  <a:close/>
                  <a:moveTo>
                    <a:pt x="41" y="64"/>
                  </a:moveTo>
                  <a:cubicBezTo>
                    <a:pt x="40" y="64"/>
                    <a:pt x="40" y="63"/>
                    <a:pt x="40" y="62"/>
                  </a:cubicBezTo>
                  <a:cubicBezTo>
                    <a:pt x="40" y="61"/>
                    <a:pt x="40" y="60"/>
                    <a:pt x="41" y="60"/>
                  </a:cubicBezTo>
                  <a:cubicBezTo>
                    <a:pt x="42" y="60"/>
                    <a:pt x="43" y="61"/>
                    <a:pt x="43" y="62"/>
                  </a:cubicBezTo>
                  <a:cubicBezTo>
                    <a:pt x="43" y="63"/>
                    <a:pt x="42" y="64"/>
                    <a:pt x="41" y="64"/>
                  </a:cubicBezTo>
                  <a:close/>
                  <a:moveTo>
                    <a:pt x="41" y="7"/>
                  </a:moveTo>
                  <a:cubicBezTo>
                    <a:pt x="40" y="7"/>
                    <a:pt x="40" y="7"/>
                    <a:pt x="40" y="6"/>
                  </a:cubicBezTo>
                  <a:cubicBezTo>
                    <a:pt x="40" y="5"/>
                    <a:pt x="40" y="4"/>
                    <a:pt x="41" y="4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3" y="7"/>
                    <a:pt x="42" y="7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06826" y="3293979"/>
            <a:ext cx="427038" cy="315912"/>
            <a:chOff x="4978400" y="3290888"/>
            <a:chExt cx="427038" cy="315912"/>
          </a:xfrm>
          <a:solidFill>
            <a:schemeClr val="accent4"/>
          </a:solidFill>
        </p:grpSpPr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4987925" y="3468688"/>
              <a:ext cx="407988" cy="138112"/>
            </a:xfrm>
            <a:custGeom>
              <a:avLst/>
              <a:gdLst>
                <a:gd name="T0" fmla="*/ 21 w 43"/>
                <a:gd name="T1" fmla="*/ 4 h 14"/>
                <a:gd name="T2" fmla="*/ 16 w 43"/>
                <a:gd name="T3" fmla="*/ 0 h 14"/>
                <a:gd name="T4" fmla="*/ 0 w 43"/>
                <a:gd name="T5" fmla="*/ 13 h 14"/>
                <a:gd name="T6" fmla="*/ 2 w 43"/>
                <a:gd name="T7" fmla="*/ 14 h 14"/>
                <a:gd name="T8" fmla="*/ 41 w 43"/>
                <a:gd name="T9" fmla="*/ 14 h 14"/>
                <a:gd name="T10" fmla="*/ 43 w 43"/>
                <a:gd name="T11" fmla="*/ 13 h 14"/>
                <a:gd name="T12" fmla="*/ 27 w 43"/>
                <a:gd name="T13" fmla="*/ 0 h 14"/>
                <a:gd name="T14" fmla="*/ 21 w 43"/>
                <a:gd name="T15" fmla="*/ 4 h 14"/>
                <a:gd name="T16" fmla="*/ 21 w 43"/>
                <a:gd name="T17" fmla="*/ 4 h 14"/>
                <a:gd name="T18" fmla="*/ 21 w 43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4">
                  <a:moveTo>
                    <a:pt x="21" y="4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2" y="14"/>
                    <a:pt x="43" y="13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1" y="4"/>
                  </a:lnTo>
                  <a:close/>
                  <a:moveTo>
                    <a:pt x="21" y="4"/>
                  </a:moveTo>
                  <a:cubicBezTo>
                    <a:pt x="21" y="4"/>
                    <a:pt x="21" y="4"/>
                    <a:pt x="2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4987925" y="3290888"/>
              <a:ext cx="407988" cy="187325"/>
            </a:xfrm>
            <a:custGeom>
              <a:avLst/>
              <a:gdLst>
                <a:gd name="T0" fmla="*/ 43 w 43"/>
                <a:gd name="T1" fmla="*/ 1 h 19"/>
                <a:gd name="T2" fmla="*/ 41 w 43"/>
                <a:gd name="T3" fmla="*/ 0 h 19"/>
                <a:gd name="T4" fmla="*/ 2 w 43"/>
                <a:gd name="T5" fmla="*/ 0 h 19"/>
                <a:gd name="T6" fmla="*/ 0 w 43"/>
                <a:gd name="T7" fmla="*/ 1 h 19"/>
                <a:gd name="T8" fmla="*/ 21 w 43"/>
                <a:gd name="T9" fmla="*/ 19 h 19"/>
                <a:gd name="T10" fmla="*/ 43 w 43"/>
                <a:gd name="T11" fmla="*/ 1 h 19"/>
                <a:gd name="T12" fmla="*/ 43 w 43"/>
                <a:gd name="T13" fmla="*/ 1 h 19"/>
                <a:gd name="T14" fmla="*/ 43 w 43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9">
                  <a:moveTo>
                    <a:pt x="43" y="1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21" y="19"/>
                    <a:pt x="21" y="19"/>
                    <a:pt x="21" y="19"/>
                  </a:cubicBezTo>
                  <a:lnTo>
                    <a:pt x="43" y="1"/>
                  </a:ln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4978400" y="3319463"/>
              <a:ext cx="142875" cy="258762"/>
            </a:xfrm>
            <a:custGeom>
              <a:avLst/>
              <a:gdLst>
                <a:gd name="T0" fmla="*/ 0 w 90"/>
                <a:gd name="T1" fmla="*/ 0 h 163"/>
                <a:gd name="T2" fmla="*/ 0 w 90"/>
                <a:gd name="T3" fmla="*/ 163 h 163"/>
                <a:gd name="T4" fmla="*/ 90 w 90"/>
                <a:gd name="T5" fmla="*/ 82 h 163"/>
                <a:gd name="T6" fmla="*/ 0 w 90"/>
                <a:gd name="T7" fmla="*/ 0 h 163"/>
                <a:gd name="T8" fmla="*/ 0 w 90"/>
                <a:gd name="T9" fmla="*/ 0 h 163"/>
                <a:gd name="T10" fmla="*/ 0 w 9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63">
                  <a:moveTo>
                    <a:pt x="0" y="0"/>
                  </a:moveTo>
                  <a:lnTo>
                    <a:pt x="0" y="163"/>
                  </a:lnTo>
                  <a:lnTo>
                    <a:pt x="90" y="8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/>
            <p:cNvSpPr>
              <a:spLocks noEditPoints="1"/>
            </p:cNvSpPr>
            <p:nvPr/>
          </p:nvSpPr>
          <p:spPr bwMode="auto">
            <a:xfrm>
              <a:off x="4978400" y="3319463"/>
              <a:ext cx="142875" cy="258762"/>
            </a:xfrm>
            <a:custGeom>
              <a:avLst/>
              <a:gdLst>
                <a:gd name="T0" fmla="*/ 0 w 90"/>
                <a:gd name="T1" fmla="*/ 0 h 163"/>
                <a:gd name="T2" fmla="*/ 0 w 90"/>
                <a:gd name="T3" fmla="*/ 163 h 163"/>
                <a:gd name="T4" fmla="*/ 90 w 90"/>
                <a:gd name="T5" fmla="*/ 82 h 163"/>
                <a:gd name="T6" fmla="*/ 0 w 90"/>
                <a:gd name="T7" fmla="*/ 0 h 163"/>
                <a:gd name="T8" fmla="*/ 0 w 90"/>
                <a:gd name="T9" fmla="*/ 0 h 163"/>
                <a:gd name="T10" fmla="*/ 0 w 9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63">
                  <a:moveTo>
                    <a:pt x="0" y="0"/>
                  </a:moveTo>
                  <a:lnTo>
                    <a:pt x="0" y="163"/>
                  </a:lnTo>
                  <a:lnTo>
                    <a:pt x="90" y="82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/>
            <p:cNvSpPr>
              <a:spLocks noEditPoints="1"/>
            </p:cNvSpPr>
            <p:nvPr/>
          </p:nvSpPr>
          <p:spPr bwMode="auto">
            <a:xfrm>
              <a:off x="5253038" y="3319463"/>
              <a:ext cx="152400" cy="258762"/>
            </a:xfrm>
            <a:custGeom>
              <a:avLst/>
              <a:gdLst>
                <a:gd name="T0" fmla="*/ 0 w 96"/>
                <a:gd name="T1" fmla="*/ 82 h 163"/>
                <a:gd name="T2" fmla="*/ 96 w 96"/>
                <a:gd name="T3" fmla="*/ 163 h 163"/>
                <a:gd name="T4" fmla="*/ 96 w 96"/>
                <a:gd name="T5" fmla="*/ 0 h 163"/>
                <a:gd name="T6" fmla="*/ 0 w 96"/>
                <a:gd name="T7" fmla="*/ 82 h 163"/>
                <a:gd name="T8" fmla="*/ 0 w 96"/>
                <a:gd name="T9" fmla="*/ 82 h 163"/>
                <a:gd name="T10" fmla="*/ 0 w 96"/>
                <a:gd name="T11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63">
                  <a:moveTo>
                    <a:pt x="0" y="82"/>
                  </a:moveTo>
                  <a:lnTo>
                    <a:pt x="96" y="163"/>
                  </a:lnTo>
                  <a:lnTo>
                    <a:pt x="96" y="0"/>
                  </a:lnTo>
                  <a:lnTo>
                    <a:pt x="0" y="82"/>
                  </a:lnTo>
                  <a:close/>
                  <a:moveTo>
                    <a:pt x="0" y="82"/>
                  </a:move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>
              <a:off x="5253038" y="3319463"/>
              <a:ext cx="152400" cy="258762"/>
            </a:xfrm>
            <a:custGeom>
              <a:avLst/>
              <a:gdLst>
                <a:gd name="T0" fmla="*/ 0 w 96"/>
                <a:gd name="T1" fmla="*/ 82 h 163"/>
                <a:gd name="T2" fmla="*/ 96 w 96"/>
                <a:gd name="T3" fmla="*/ 163 h 163"/>
                <a:gd name="T4" fmla="*/ 96 w 96"/>
                <a:gd name="T5" fmla="*/ 0 h 163"/>
                <a:gd name="T6" fmla="*/ 0 w 96"/>
                <a:gd name="T7" fmla="*/ 82 h 163"/>
                <a:gd name="T8" fmla="*/ 0 w 96"/>
                <a:gd name="T9" fmla="*/ 82 h 163"/>
                <a:gd name="T10" fmla="*/ 0 w 96"/>
                <a:gd name="T11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63">
                  <a:moveTo>
                    <a:pt x="0" y="82"/>
                  </a:moveTo>
                  <a:lnTo>
                    <a:pt x="96" y="163"/>
                  </a:lnTo>
                  <a:lnTo>
                    <a:pt x="96" y="0"/>
                  </a:lnTo>
                  <a:lnTo>
                    <a:pt x="0" y="82"/>
                  </a:lnTo>
                  <a:moveTo>
                    <a:pt x="0" y="82"/>
                  </a:moveTo>
                  <a:lnTo>
                    <a:pt x="0" y="8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318241" y="3550483"/>
            <a:ext cx="276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2" y="5472494"/>
            <a:ext cx="32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82838" y="2221889"/>
            <a:ext cx="301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2838" y="1898943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40675" y="3225631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86480" y="5146934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46" name="TextBox 45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59" name="Freeform 58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59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57" name="Freeform 56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57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76862" y="1580150"/>
            <a:ext cx="3401028" cy="3384379"/>
            <a:chOff x="4395486" y="1736811"/>
            <a:chExt cx="3401028" cy="3384379"/>
          </a:xfrm>
        </p:grpSpPr>
        <p:grpSp>
          <p:nvGrpSpPr>
            <p:cNvPr id="4" name="Group 3"/>
            <p:cNvGrpSpPr/>
            <p:nvPr/>
          </p:nvGrpSpPr>
          <p:grpSpPr>
            <a:xfrm>
              <a:off x="4395486" y="1736811"/>
              <a:ext cx="3401028" cy="3384379"/>
              <a:chOff x="3444270" y="790108"/>
              <a:chExt cx="5303458" cy="527749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3913902" y="1071880"/>
                <a:ext cx="4551680" cy="4551680"/>
              </a:xfrm>
              <a:custGeom>
                <a:avLst/>
                <a:gdLst>
                  <a:gd name="connsiteX0" fmla="*/ 2275840 w 4551680"/>
                  <a:gd name="connsiteY0" fmla="*/ 0 h 4551680"/>
                  <a:gd name="connsiteX1" fmla="*/ 4246775 w 4551680"/>
                  <a:gd name="connsiteY1" fmla="*/ 1137920 h 4551680"/>
                  <a:gd name="connsiteX2" fmla="*/ 4246775 w 4551680"/>
                  <a:gd name="connsiteY2" fmla="*/ 3413760 h 4551680"/>
                  <a:gd name="connsiteX3" fmla="*/ 2275840 w 4551680"/>
                  <a:gd name="connsiteY3" fmla="*/ 2275840 h 4551680"/>
                  <a:gd name="connsiteX4" fmla="*/ 2275840 w 4551680"/>
                  <a:gd name="connsiteY4" fmla="*/ 0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680" h="4551680">
                    <a:moveTo>
                      <a:pt x="2275840" y="0"/>
                    </a:moveTo>
                    <a:cubicBezTo>
                      <a:pt x="3088919" y="0"/>
                      <a:pt x="3840236" y="433773"/>
                      <a:pt x="4246775" y="1137920"/>
                    </a:cubicBezTo>
                    <a:cubicBezTo>
                      <a:pt x="4653315" y="1842067"/>
                      <a:pt x="4653315" y="2709613"/>
                      <a:pt x="4246775" y="3413760"/>
                    </a:cubicBezTo>
                    <a:lnTo>
                      <a:pt x="2275840" y="2275840"/>
                    </a:lnTo>
                    <a:lnTo>
                      <a:pt x="2275840" y="0"/>
                    </a:ln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63614" tIns="1029293" rIns="592006" bIns="2297261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820159" y="1234439"/>
                <a:ext cx="4551680" cy="4551680"/>
              </a:xfrm>
              <a:custGeom>
                <a:avLst/>
                <a:gdLst>
                  <a:gd name="connsiteX0" fmla="*/ 4246775 w 4551680"/>
                  <a:gd name="connsiteY0" fmla="*/ 3413760 h 4551680"/>
                  <a:gd name="connsiteX1" fmla="*/ 2275840 w 4551680"/>
                  <a:gd name="connsiteY1" fmla="*/ 4551680 h 4551680"/>
                  <a:gd name="connsiteX2" fmla="*/ 304905 w 4551680"/>
                  <a:gd name="connsiteY2" fmla="*/ 3413760 h 4551680"/>
                  <a:gd name="connsiteX3" fmla="*/ 2275840 w 4551680"/>
                  <a:gd name="connsiteY3" fmla="*/ 2275840 h 4551680"/>
                  <a:gd name="connsiteX4" fmla="*/ 4246775 w 4551680"/>
                  <a:gd name="connsiteY4" fmla="*/ 3413760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680" h="4551680">
                    <a:moveTo>
                      <a:pt x="4246775" y="3413760"/>
                    </a:moveTo>
                    <a:cubicBezTo>
                      <a:pt x="3840235" y="4117907"/>
                      <a:pt x="3088919" y="4551680"/>
                      <a:pt x="2275840" y="4551680"/>
                    </a:cubicBezTo>
                    <a:cubicBezTo>
                      <a:pt x="1462761" y="4551680"/>
                      <a:pt x="711444" y="4117907"/>
                      <a:pt x="304905" y="3413760"/>
                    </a:cubicBezTo>
                    <a:lnTo>
                      <a:pt x="2275840" y="2275840"/>
                    </a:lnTo>
                    <a:lnTo>
                      <a:pt x="4246775" y="3413760"/>
                    </a:lnTo>
                    <a:close/>
                  </a:path>
                </a:pathLst>
              </a:custGeom>
              <a:solidFill>
                <a:schemeClr val="tx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6284" tIns="3035723" rIns="1112096" bIns="488951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726416" y="1071880"/>
                <a:ext cx="4551680" cy="4551680"/>
              </a:xfrm>
              <a:custGeom>
                <a:avLst/>
                <a:gdLst>
                  <a:gd name="connsiteX0" fmla="*/ 304905 w 4551680"/>
                  <a:gd name="connsiteY0" fmla="*/ 3413760 h 4551680"/>
                  <a:gd name="connsiteX1" fmla="*/ 304905 w 4551680"/>
                  <a:gd name="connsiteY1" fmla="*/ 1137920 h 4551680"/>
                  <a:gd name="connsiteX2" fmla="*/ 2275840 w 4551680"/>
                  <a:gd name="connsiteY2" fmla="*/ 0 h 4551680"/>
                  <a:gd name="connsiteX3" fmla="*/ 2275840 w 4551680"/>
                  <a:gd name="connsiteY3" fmla="*/ 2275840 h 4551680"/>
                  <a:gd name="connsiteX4" fmla="*/ 304905 w 4551680"/>
                  <a:gd name="connsiteY4" fmla="*/ 3413760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1680" h="4551680">
                    <a:moveTo>
                      <a:pt x="304905" y="3413760"/>
                    </a:moveTo>
                    <a:cubicBezTo>
                      <a:pt x="-101635" y="2709613"/>
                      <a:pt x="-101635" y="1842067"/>
                      <a:pt x="304905" y="1137920"/>
                    </a:cubicBezTo>
                    <a:cubicBezTo>
                      <a:pt x="711445" y="433773"/>
                      <a:pt x="1462761" y="0"/>
                      <a:pt x="2275840" y="0"/>
                    </a:cubicBezTo>
                    <a:lnTo>
                      <a:pt x="2275840" y="2275840"/>
                    </a:lnTo>
                    <a:lnTo>
                      <a:pt x="304905" y="341376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92007" tIns="1029293" rIns="2463613" bIns="2297261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100" kern="1200"/>
              </a:p>
            </p:txBody>
          </p:sp>
          <p:sp>
            <p:nvSpPr>
              <p:cNvPr id="9" name="Circular Arrow 8"/>
              <p:cNvSpPr/>
              <p:nvPr/>
            </p:nvSpPr>
            <p:spPr>
              <a:xfrm>
                <a:off x="3632508" y="790108"/>
                <a:ext cx="5115220" cy="5115220"/>
              </a:xfrm>
              <a:prstGeom prst="circularArrow">
                <a:avLst>
                  <a:gd name="adj1" fmla="val 5085"/>
                  <a:gd name="adj2" fmla="val 327528"/>
                  <a:gd name="adj3" fmla="val 1472472"/>
                  <a:gd name="adj4" fmla="val 16199432"/>
                  <a:gd name="adj5" fmla="val 5932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Circular Arrow 9"/>
              <p:cNvSpPr/>
              <p:nvPr/>
            </p:nvSpPr>
            <p:spPr>
              <a:xfrm>
                <a:off x="3538389" y="952381"/>
                <a:ext cx="5115220" cy="5115220"/>
              </a:xfrm>
              <a:prstGeom prst="circularArrow">
                <a:avLst>
                  <a:gd name="adj1" fmla="val 5085"/>
                  <a:gd name="adj2" fmla="val 327528"/>
                  <a:gd name="adj3" fmla="val 8671970"/>
                  <a:gd name="adj4" fmla="val 1800502"/>
                  <a:gd name="adj5" fmla="val 593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Circular Arrow 10"/>
              <p:cNvSpPr/>
              <p:nvPr/>
            </p:nvSpPr>
            <p:spPr>
              <a:xfrm>
                <a:off x="3444270" y="790108"/>
                <a:ext cx="5115220" cy="5115220"/>
              </a:xfrm>
              <a:prstGeom prst="circularArrow">
                <a:avLst>
                  <a:gd name="adj1" fmla="val 5085"/>
                  <a:gd name="adj2" fmla="val 327528"/>
                  <a:gd name="adj3" fmla="val 15873039"/>
                  <a:gd name="adj4" fmla="val 9000000"/>
                  <a:gd name="adj5" fmla="val 5932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5089525" y="2686050"/>
              <a:ext cx="668338" cy="584200"/>
              <a:chOff x="3206" y="1692"/>
              <a:chExt cx="421" cy="368"/>
            </a:xfrm>
            <a:solidFill>
              <a:schemeClr val="bg1"/>
            </a:solidFill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3382" y="1806"/>
                <a:ext cx="245" cy="254"/>
              </a:xfrm>
              <a:custGeom>
                <a:avLst/>
                <a:gdLst>
                  <a:gd name="T0" fmla="*/ 855 w 882"/>
                  <a:gd name="T1" fmla="*/ 30 h 906"/>
                  <a:gd name="T2" fmla="*/ 836 w 882"/>
                  <a:gd name="T3" fmla="*/ 5 h 906"/>
                  <a:gd name="T4" fmla="*/ 805 w 882"/>
                  <a:gd name="T5" fmla="*/ 3 h 906"/>
                  <a:gd name="T6" fmla="*/ 423 w 882"/>
                  <a:gd name="T7" fmla="*/ 55 h 906"/>
                  <a:gd name="T8" fmla="*/ 314 w 882"/>
                  <a:gd name="T9" fmla="*/ 51 h 906"/>
                  <a:gd name="T10" fmla="*/ 230 w 882"/>
                  <a:gd name="T11" fmla="*/ 275 h 906"/>
                  <a:gd name="T12" fmla="*/ 235 w 882"/>
                  <a:gd name="T13" fmla="*/ 275 h 906"/>
                  <a:gd name="T14" fmla="*/ 322 w 882"/>
                  <a:gd name="T15" fmla="*/ 303 h 906"/>
                  <a:gd name="T16" fmla="*/ 235 w 882"/>
                  <a:gd name="T17" fmla="*/ 392 h 906"/>
                  <a:gd name="T18" fmla="*/ 167 w 882"/>
                  <a:gd name="T19" fmla="*/ 369 h 906"/>
                  <a:gd name="T20" fmla="*/ 0 w 882"/>
                  <a:gd name="T21" fmla="*/ 507 h 906"/>
                  <a:gd name="T22" fmla="*/ 423 w 882"/>
                  <a:gd name="T23" fmla="*/ 906 h 906"/>
                  <a:gd name="T24" fmla="*/ 882 w 882"/>
                  <a:gd name="T25" fmla="*/ 252 h 906"/>
                  <a:gd name="T26" fmla="*/ 855 w 882"/>
                  <a:gd name="T27" fmla="*/ 30 h 906"/>
                  <a:gd name="T28" fmla="*/ 606 w 882"/>
                  <a:gd name="T29" fmla="*/ 715 h 906"/>
                  <a:gd name="T30" fmla="*/ 599 w 882"/>
                  <a:gd name="T31" fmla="*/ 723 h 906"/>
                  <a:gd name="T32" fmla="*/ 590 w 882"/>
                  <a:gd name="T33" fmla="*/ 721 h 906"/>
                  <a:gd name="T34" fmla="*/ 423 w 882"/>
                  <a:gd name="T35" fmla="*/ 671 h 906"/>
                  <a:gd name="T36" fmla="*/ 257 w 882"/>
                  <a:gd name="T37" fmla="*/ 721 h 906"/>
                  <a:gd name="T38" fmla="*/ 247 w 882"/>
                  <a:gd name="T39" fmla="*/ 723 h 906"/>
                  <a:gd name="T40" fmla="*/ 240 w 882"/>
                  <a:gd name="T41" fmla="*/ 715 h 906"/>
                  <a:gd name="T42" fmla="*/ 236 w 882"/>
                  <a:gd name="T43" fmla="*/ 676 h 906"/>
                  <a:gd name="T44" fmla="*/ 423 w 882"/>
                  <a:gd name="T45" fmla="*/ 488 h 906"/>
                  <a:gd name="T46" fmla="*/ 611 w 882"/>
                  <a:gd name="T47" fmla="*/ 676 h 906"/>
                  <a:gd name="T48" fmla="*/ 606 w 882"/>
                  <a:gd name="T49" fmla="*/ 715 h 906"/>
                  <a:gd name="T50" fmla="*/ 611 w 882"/>
                  <a:gd name="T51" fmla="*/ 392 h 906"/>
                  <a:gd name="T52" fmla="*/ 524 w 882"/>
                  <a:gd name="T53" fmla="*/ 303 h 906"/>
                  <a:gd name="T54" fmla="*/ 611 w 882"/>
                  <a:gd name="T55" fmla="*/ 275 h 906"/>
                  <a:gd name="T56" fmla="*/ 698 w 882"/>
                  <a:gd name="T57" fmla="*/ 333 h 906"/>
                  <a:gd name="T58" fmla="*/ 611 w 882"/>
                  <a:gd name="T59" fmla="*/ 392 h 906"/>
                  <a:gd name="T60" fmla="*/ 611 w 882"/>
                  <a:gd name="T61" fmla="*/ 392 h 906"/>
                  <a:gd name="T62" fmla="*/ 611 w 882"/>
                  <a:gd name="T63" fmla="*/ 392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2" h="906">
                    <a:moveTo>
                      <a:pt x="855" y="30"/>
                    </a:moveTo>
                    <a:cubicBezTo>
                      <a:pt x="852" y="19"/>
                      <a:pt x="845" y="11"/>
                      <a:pt x="836" y="5"/>
                    </a:cubicBezTo>
                    <a:cubicBezTo>
                      <a:pt x="826" y="0"/>
                      <a:pt x="815" y="0"/>
                      <a:pt x="805" y="3"/>
                    </a:cubicBezTo>
                    <a:cubicBezTo>
                      <a:pt x="716" y="34"/>
                      <a:pt x="578" y="55"/>
                      <a:pt x="423" y="55"/>
                    </a:cubicBezTo>
                    <a:cubicBezTo>
                      <a:pt x="386" y="55"/>
                      <a:pt x="349" y="53"/>
                      <a:pt x="314" y="51"/>
                    </a:cubicBezTo>
                    <a:cubicBezTo>
                      <a:pt x="296" y="133"/>
                      <a:pt x="267" y="209"/>
                      <a:pt x="230" y="275"/>
                    </a:cubicBezTo>
                    <a:cubicBezTo>
                      <a:pt x="232" y="275"/>
                      <a:pt x="233" y="275"/>
                      <a:pt x="235" y="275"/>
                    </a:cubicBezTo>
                    <a:cubicBezTo>
                      <a:pt x="283" y="275"/>
                      <a:pt x="322" y="271"/>
                      <a:pt x="322" y="303"/>
                    </a:cubicBezTo>
                    <a:cubicBezTo>
                      <a:pt x="322" y="335"/>
                      <a:pt x="283" y="392"/>
                      <a:pt x="235" y="392"/>
                    </a:cubicBezTo>
                    <a:cubicBezTo>
                      <a:pt x="207" y="392"/>
                      <a:pt x="182" y="383"/>
                      <a:pt x="167" y="369"/>
                    </a:cubicBezTo>
                    <a:cubicBezTo>
                      <a:pt x="118" y="429"/>
                      <a:pt x="62" y="476"/>
                      <a:pt x="0" y="507"/>
                    </a:cubicBezTo>
                    <a:cubicBezTo>
                      <a:pt x="70" y="742"/>
                      <a:pt x="233" y="906"/>
                      <a:pt x="423" y="906"/>
                    </a:cubicBezTo>
                    <a:cubicBezTo>
                      <a:pt x="677" y="906"/>
                      <a:pt x="882" y="613"/>
                      <a:pt x="882" y="252"/>
                    </a:cubicBezTo>
                    <a:cubicBezTo>
                      <a:pt x="882" y="174"/>
                      <a:pt x="872" y="99"/>
                      <a:pt x="855" y="30"/>
                    </a:cubicBezTo>
                    <a:close/>
                    <a:moveTo>
                      <a:pt x="606" y="715"/>
                    </a:moveTo>
                    <a:cubicBezTo>
                      <a:pt x="605" y="719"/>
                      <a:pt x="603" y="721"/>
                      <a:pt x="599" y="723"/>
                    </a:cubicBezTo>
                    <a:cubicBezTo>
                      <a:pt x="596" y="724"/>
                      <a:pt x="592" y="723"/>
                      <a:pt x="590" y="721"/>
                    </a:cubicBezTo>
                    <a:cubicBezTo>
                      <a:pt x="554" y="691"/>
                      <a:pt x="493" y="671"/>
                      <a:pt x="423" y="671"/>
                    </a:cubicBezTo>
                    <a:cubicBezTo>
                      <a:pt x="353" y="671"/>
                      <a:pt x="293" y="691"/>
                      <a:pt x="257" y="721"/>
                    </a:cubicBezTo>
                    <a:cubicBezTo>
                      <a:pt x="254" y="723"/>
                      <a:pt x="250" y="724"/>
                      <a:pt x="247" y="723"/>
                    </a:cubicBezTo>
                    <a:cubicBezTo>
                      <a:pt x="244" y="721"/>
                      <a:pt x="241" y="719"/>
                      <a:pt x="240" y="715"/>
                    </a:cubicBezTo>
                    <a:cubicBezTo>
                      <a:pt x="237" y="703"/>
                      <a:pt x="236" y="690"/>
                      <a:pt x="236" y="676"/>
                    </a:cubicBezTo>
                    <a:cubicBezTo>
                      <a:pt x="236" y="573"/>
                      <a:pt x="320" y="488"/>
                      <a:pt x="423" y="488"/>
                    </a:cubicBezTo>
                    <a:cubicBezTo>
                      <a:pt x="527" y="488"/>
                      <a:pt x="611" y="573"/>
                      <a:pt x="611" y="676"/>
                    </a:cubicBezTo>
                    <a:cubicBezTo>
                      <a:pt x="611" y="690"/>
                      <a:pt x="609" y="703"/>
                      <a:pt x="606" y="715"/>
                    </a:cubicBezTo>
                    <a:close/>
                    <a:moveTo>
                      <a:pt x="611" y="392"/>
                    </a:moveTo>
                    <a:cubicBezTo>
                      <a:pt x="563" y="392"/>
                      <a:pt x="524" y="335"/>
                      <a:pt x="524" y="303"/>
                    </a:cubicBezTo>
                    <a:cubicBezTo>
                      <a:pt x="524" y="271"/>
                      <a:pt x="563" y="275"/>
                      <a:pt x="611" y="275"/>
                    </a:cubicBezTo>
                    <a:cubicBezTo>
                      <a:pt x="659" y="275"/>
                      <a:pt x="698" y="301"/>
                      <a:pt x="698" y="333"/>
                    </a:cubicBezTo>
                    <a:cubicBezTo>
                      <a:pt x="698" y="366"/>
                      <a:pt x="659" y="392"/>
                      <a:pt x="611" y="392"/>
                    </a:cubicBezTo>
                    <a:close/>
                    <a:moveTo>
                      <a:pt x="611" y="392"/>
                    </a:moveTo>
                    <a:cubicBezTo>
                      <a:pt x="611" y="392"/>
                      <a:pt x="611" y="392"/>
                      <a:pt x="611" y="3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3206" y="1692"/>
                <a:ext cx="255" cy="254"/>
              </a:xfrm>
              <a:custGeom>
                <a:avLst/>
                <a:gdLst>
                  <a:gd name="T0" fmla="*/ 918 w 918"/>
                  <a:gd name="T1" fmla="*/ 251 h 905"/>
                  <a:gd name="T2" fmla="*/ 891 w 918"/>
                  <a:gd name="T3" fmla="*/ 29 h 905"/>
                  <a:gd name="T4" fmla="*/ 872 w 918"/>
                  <a:gd name="T5" fmla="*/ 5 h 905"/>
                  <a:gd name="T6" fmla="*/ 853 w 918"/>
                  <a:gd name="T7" fmla="*/ 0 h 905"/>
                  <a:gd name="T8" fmla="*/ 841 w 918"/>
                  <a:gd name="T9" fmla="*/ 2 h 905"/>
                  <a:gd name="T10" fmla="*/ 459 w 918"/>
                  <a:gd name="T11" fmla="*/ 54 h 905"/>
                  <a:gd name="T12" fmla="*/ 77 w 918"/>
                  <a:gd name="T13" fmla="*/ 2 h 905"/>
                  <a:gd name="T14" fmla="*/ 65 w 918"/>
                  <a:gd name="T15" fmla="*/ 0 h 905"/>
                  <a:gd name="T16" fmla="*/ 46 w 918"/>
                  <a:gd name="T17" fmla="*/ 5 h 905"/>
                  <a:gd name="T18" fmla="*/ 27 w 918"/>
                  <a:gd name="T19" fmla="*/ 29 h 905"/>
                  <a:gd name="T20" fmla="*/ 0 w 918"/>
                  <a:gd name="T21" fmla="*/ 251 h 905"/>
                  <a:gd name="T22" fmla="*/ 459 w 918"/>
                  <a:gd name="T23" fmla="*/ 905 h 905"/>
                  <a:gd name="T24" fmla="*/ 918 w 918"/>
                  <a:gd name="T25" fmla="*/ 251 h 905"/>
                  <a:gd name="T26" fmla="*/ 184 w 918"/>
                  <a:gd name="T27" fmla="*/ 332 h 905"/>
                  <a:gd name="T28" fmla="*/ 271 w 918"/>
                  <a:gd name="T29" fmla="*/ 274 h 905"/>
                  <a:gd name="T30" fmla="*/ 358 w 918"/>
                  <a:gd name="T31" fmla="*/ 362 h 905"/>
                  <a:gd name="T32" fmla="*/ 271 w 918"/>
                  <a:gd name="T33" fmla="*/ 391 h 905"/>
                  <a:gd name="T34" fmla="*/ 184 w 918"/>
                  <a:gd name="T35" fmla="*/ 332 h 905"/>
                  <a:gd name="T36" fmla="*/ 459 w 918"/>
                  <a:gd name="T37" fmla="*/ 782 h 905"/>
                  <a:gd name="T38" fmla="*/ 271 w 918"/>
                  <a:gd name="T39" fmla="*/ 594 h 905"/>
                  <a:gd name="T40" fmla="*/ 276 w 918"/>
                  <a:gd name="T41" fmla="*/ 555 h 905"/>
                  <a:gd name="T42" fmla="*/ 283 w 918"/>
                  <a:gd name="T43" fmla="*/ 548 h 905"/>
                  <a:gd name="T44" fmla="*/ 293 w 918"/>
                  <a:gd name="T45" fmla="*/ 549 h 905"/>
                  <a:gd name="T46" fmla="*/ 459 w 918"/>
                  <a:gd name="T47" fmla="*/ 599 h 905"/>
                  <a:gd name="T48" fmla="*/ 625 w 918"/>
                  <a:gd name="T49" fmla="*/ 549 h 905"/>
                  <a:gd name="T50" fmla="*/ 635 w 918"/>
                  <a:gd name="T51" fmla="*/ 548 h 905"/>
                  <a:gd name="T52" fmla="*/ 642 w 918"/>
                  <a:gd name="T53" fmla="*/ 555 h 905"/>
                  <a:gd name="T54" fmla="*/ 647 w 918"/>
                  <a:gd name="T55" fmla="*/ 594 h 905"/>
                  <a:gd name="T56" fmla="*/ 459 w 918"/>
                  <a:gd name="T57" fmla="*/ 782 h 905"/>
                  <a:gd name="T58" fmla="*/ 560 w 918"/>
                  <a:gd name="T59" fmla="*/ 362 h 905"/>
                  <a:gd name="T60" fmla="*/ 647 w 918"/>
                  <a:gd name="T61" fmla="*/ 274 h 905"/>
                  <a:gd name="T62" fmla="*/ 734 w 918"/>
                  <a:gd name="T63" fmla="*/ 332 h 905"/>
                  <a:gd name="T64" fmla="*/ 647 w 918"/>
                  <a:gd name="T65" fmla="*/ 391 h 905"/>
                  <a:gd name="T66" fmla="*/ 560 w 918"/>
                  <a:gd name="T67" fmla="*/ 362 h 905"/>
                  <a:gd name="T68" fmla="*/ 560 w 918"/>
                  <a:gd name="T69" fmla="*/ 362 h 905"/>
                  <a:gd name="T70" fmla="*/ 560 w 918"/>
                  <a:gd name="T71" fmla="*/ 362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18" h="905">
                    <a:moveTo>
                      <a:pt x="918" y="251"/>
                    </a:moveTo>
                    <a:cubicBezTo>
                      <a:pt x="918" y="173"/>
                      <a:pt x="908" y="98"/>
                      <a:pt x="891" y="29"/>
                    </a:cubicBezTo>
                    <a:cubicBezTo>
                      <a:pt x="888" y="18"/>
                      <a:pt x="881" y="10"/>
                      <a:pt x="872" y="5"/>
                    </a:cubicBezTo>
                    <a:cubicBezTo>
                      <a:pt x="866" y="2"/>
                      <a:pt x="860" y="0"/>
                      <a:pt x="853" y="0"/>
                    </a:cubicBezTo>
                    <a:cubicBezTo>
                      <a:pt x="849" y="0"/>
                      <a:pt x="845" y="1"/>
                      <a:pt x="841" y="2"/>
                    </a:cubicBezTo>
                    <a:cubicBezTo>
                      <a:pt x="751" y="34"/>
                      <a:pt x="614" y="54"/>
                      <a:pt x="459" y="54"/>
                    </a:cubicBezTo>
                    <a:cubicBezTo>
                      <a:pt x="304" y="54"/>
                      <a:pt x="167" y="34"/>
                      <a:pt x="77" y="2"/>
                    </a:cubicBezTo>
                    <a:cubicBezTo>
                      <a:pt x="73" y="1"/>
                      <a:pt x="69" y="0"/>
                      <a:pt x="65" y="0"/>
                    </a:cubicBezTo>
                    <a:cubicBezTo>
                      <a:pt x="58" y="0"/>
                      <a:pt x="52" y="2"/>
                      <a:pt x="46" y="5"/>
                    </a:cubicBezTo>
                    <a:cubicBezTo>
                      <a:pt x="37" y="10"/>
                      <a:pt x="30" y="18"/>
                      <a:pt x="27" y="29"/>
                    </a:cubicBezTo>
                    <a:cubicBezTo>
                      <a:pt x="10" y="98"/>
                      <a:pt x="0" y="173"/>
                      <a:pt x="0" y="251"/>
                    </a:cubicBezTo>
                    <a:cubicBezTo>
                      <a:pt x="0" y="612"/>
                      <a:pt x="205" y="905"/>
                      <a:pt x="459" y="905"/>
                    </a:cubicBezTo>
                    <a:cubicBezTo>
                      <a:pt x="713" y="905"/>
                      <a:pt x="918" y="612"/>
                      <a:pt x="918" y="251"/>
                    </a:cubicBezTo>
                    <a:close/>
                    <a:moveTo>
                      <a:pt x="184" y="332"/>
                    </a:moveTo>
                    <a:cubicBezTo>
                      <a:pt x="184" y="300"/>
                      <a:pt x="223" y="274"/>
                      <a:pt x="271" y="274"/>
                    </a:cubicBezTo>
                    <a:cubicBezTo>
                      <a:pt x="319" y="274"/>
                      <a:pt x="358" y="330"/>
                      <a:pt x="358" y="362"/>
                    </a:cubicBezTo>
                    <a:cubicBezTo>
                      <a:pt x="358" y="395"/>
                      <a:pt x="319" y="391"/>
                      <a:pt x="271" y="391"/>
                    </a:cubicBezTo>
                    <a:cubicBezTo>
                      <a:pt x="223" y="391"/>
                      <a:pt x="184" y="365"/>
                      <a:pt x="184" y="332"/>
                    </a:cubicBezTo>
                    <a:close/>
                    <a:moveTo>
                      <a:pt x="459" y="782"/>
                    </a:moveTo>
                    <a:cubicBezTo>
                      <a:pt x="355" y="782"/>
                      <a:pt x="271" y="698"/>
                      <a:pt x="271" y="594"/>
                    </a:cubicBezTo>
                    <a:cubicBezTo>
                      <a:pt x="271" y="580"/>
                      <a:pt x="273" y="567"/>
                      <a:pt x="276" y="555"/>
                    </a:cubicBezTo>
                    <a:cubicBezTo>
                      <a:pt x="277" y="551"/>
                      <a:pt x="279" y="549"/>
                      <a:pt x="283" y="548"/>
                    </a:cubicBezTo>
                    <a:cubicBezTo>
                      <a:pt x="286" y="546"/>
                      <a:pt x="290" y="547"/>
                      <a:pt x="293" y="549"/>
                    </a:cubicBezTo>
                    <a:cubicBezTo>
                      <a:pt x="328" y="579"/>
                      <a:pt x="389" y="599"/>
                      <a:pt x="459" y="599"/>
                    </a:cubicBezTo>
                    <a:cubicBezTo>
                      <a:pt x="529" y="599"/>
                      <a:pt x="590" y="579"/>
                      <a:pt x="625" y="549"/>
                    </a:cubicBezTo>
                    <a:cubicBezTo>
                      <a:pt x="628" y="547"/>
                      <a:pt x="632" y="546"/>
                      <a:pt x="635" y="548"/>
                    </a:cubicBezTo>
                    <a:cubicBezTo>
                      <a:pt x="639" y="549"/>
                      <a:pt x="641" y="551"/>
                      <a:pt x="642" y="555"/>
                    </a:cubicBezTo>
                    <a:cubicBezTo>
                      <a:pt x="645" y="567"/>
                      <a:pt x="647" y="580"/>
                      <a:pt x="647" y="594"/>
                    </a:cubicBezTo>
                    <a:cubicBezTo>
                      <a:pt x="647" y="698"/>
                      <a:pt x="563" y="782"/>
                      <a:pt x="459" y="782"/>
                    </a:cubicBezTo>
                    <a:close/>
                    <a:moveTo>
                      <a:pt x="560" y="362"/>
                    </a:moveTo>
                    <a:cubicBezTo>
                      <a:pt x="560" y="330"/>
                      <a:pt x="599" y="274"/>
                      <a:pt x="647" y="274"/>
                    </a:cubicBezTo>
                    <a:cubicBezTo>
                      <a:pt x="695" y="274"/>
                      <a:pt x="734" y="300"/>
                      <a:pt x="734" y="332"/>
                    </a:cubicBezTo>
                    <a:cubicBezTo>
                      <a:pt x="734" y="365"/>
                      <a:pt x="695" y="391"/>
                      <a:pt x="647" y="391"/>
                    </a:cubicBezTo>
                    <a:cubicBezTo>
                      <a:pt x="599" y="391"/>
                      <a:pt x="560" y="395"/>
                      <a:pt x="560" y="362"/>
                    </a:cubicBezTo>
                    <a:close/>
                    <a:moveTo>
                      <a:pt x="560" y="362"/>
                    </a:moveTo>
                    <a:cubicBezTo>
                      <a:pt x="560" y="362"/>
                      <a:pt x="560" y="362"/>
                      <a:pt x="560" y="36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9"/>
            <p:cNvGrpSpPr>
              <a:grpSpLocks noChangeAspect="1"/>
            </p:cNvGrpSpPr>
            <p:nvPr/>
          </p:nvGrpSpPr>
          <p:grpSpPr bwMode="auto">
            <a:xfrm>
              <a:off x="5778816" y="3881048"/>
              <a:ext cx="634368" cy="671611"/>
              <a:chOff x="1991" y="2127"/>
              <a:chExt cx="511" cy="541"/>
            </a:xfrm>
            <a:solidFill>
              <a:schemeClr val="bg1"/>
            </a:solidFill>
          </p:grpSpPr>
          <p:sp>
            <p:nvSpPr>
              <p:cNvPr id="38" name="Freeform 10"/>
              <p:cNvSpPr>
                <a:spLocks noEditPoints="1"/>
              </p:cNvSpPr>
              <p:nvPr/>
            </p:nvSpPr>
            <p:spPr bwMode="auto">
              <a:xfrm>
                <a:off x="1991" y="2210"/>
                <a:ext cx="511" cy="458"/>
              </a:xfrm>
              <a:custGeom>
                <a:avLst/>
                <a:gdLst>
                  <a:gd name="T0" fmla="*/ 2492 w 2835"/>
                  <a:gd name="T1" fmla="*/ 440 h 2516"/>
                  <a:gd name="T2" fmla="*/ 2108 w 2835"/>
                  <a:gd name="T3" fmla="*/ 196 h 2516"/>
                  <a:gd name="T4" fmla="*/ 2045 w 2835"/>
                  <a:gd name="T5" fmla="*/ 273 h 2516"/>
                  <a:gd name="T6" fmla="*/ 1940 w 2835"/>
                  <a:gd name="T7" fmla="*/ 353 h 2516"/>
                  <a:gd name="T8" fmla="*/ 2058 w 2835"/>
                  <a:gd name="T9" fmla="*/ 399 h 2516"/>
                  <a:gd name="T10" fmla="*/ 2089 w 2835"/>
                  <a:gd name="T11" fmla="*/ 501 h 2516"/>
                  <a:gd name="T12" fmla="*/ 1996 w 2835"/>
                  <a:gd name="T13" fmla="*/ 530 h 2516"/>
                  <a:gd name="T14" fmla="*/ 1331 w 2835"/>
                  <a:gd name="T15" fmla="*/ 451 h 2516"/>
                  <a:gd name="T16" fmla="*/ 1250 w 2835"/>
                  <a:gd name="T17" fmla="*/ 397 h 2516"/>
                  <a:gd name="T18" fmla="*/ 1250 w 2835"/>
                  <a:gd name="T19" fmla="*/ 396 h 2516"/>
                  <a:gd name="T20" fmla="*/ 1309 w 2835"/>
                  <a:gd name="T21" fmla="*/ 308 h 2516"/>
                  <a:gd name="T22" fmla="*/ 1390 w 2835"/>
                  <a:gd name="T23" fmla="*/ 298 h 2516"/>
                  <a:gd name="T24" fmla="*/ 1364 w 2835"/>
                  <a:gd name="T25" fmla="*/ 273 h 2516"/>
                  <a:gd name="T26" fmla="*/ 1260 w 2835"/>
                  <a:gd name="T27" fmla="*/ 120 h 2516"/>
                  <a:gd name="T28" fmla="*/ 1253 w 2835"/>
                  <a:gd name="T29" fmla="*/ 102 h 2516"/>
                  <a:gd name="T30" fmla="*/ 1140 w 2835"/>
                  <a:gd name="T31" fmla="*/ 125 h 2516"/>
                  <a:gd name="T32" fmla="*/ 516 w 2835"/>
                  <a:gd name="T33" fmla="*/ 15 h 2516"/>
                  <a:gd name="T34" fmla="*/ 439 w 2835"/>
                  <a:gd name="T35" fmla="*/ 153 h 2516"/>
                  <a:gd name="T36" fmla="*/ 568 w 2835"/>
                  <a:gd name="T37" fmla="*/ 418 h 2516"/>
                  <a:gd name="T38" fmla="*/ 254 w 2835"/>
                  <a:gd name="T39" fmla="*/ 869 h 2516"/>
                  <a:gd name="T40" fmla="*/ 96 w 2835"/>
                  <a:gd name="T41" fmla="*/ 868 h 2516"/>
                  <a:gd name="T42" fmla="*/ 0 w 2835"/>
                  <a:gd name="T43" fmla="*/ 964 h 2516"/>
                  <a:gd name="T44" fmla="*/ 0 w 2835"/>
                  <a:gd name="T45" fmla="*/ 1318 h 2516"/>
                  <a:gd name="T46" fmla="*/ 52 w 2835"/>
                  <a:gd name="T47" fmla="*/ 1404 h 2516"/>
                  <a:gd name="T48" fmla="*/ 257 w 2835"/>
                  <a:gd name="T49" fmla="*/ 1510 h 2516"/>
                  <a:gd name="T50" fmla="*/ 754 w 2835"/>
                  <a:gd name="T51" fmla="*/ 2090 h 2516"/>
                  <a:gd name="T52" fmla="*/ 754 w 2835"/>
                  <a:gd name="T53" fmla="*/ 2404 h 2516"/>
                  <a:gd name="T54" fmla="*/ 866 w 2835"/>
                  <a:gd name="T55" fmla="*/ 2516 h 2516"/>
                  <a:gd name="T56" fmla="*/ 1154 w 2835"/>
                  <a:gd name="T57" fmla="*/ 2516 h 2516"/>
                  <a:gd name="T58" fmla="*/ 1256 w 2835"/>
                  <a:gd name="T59" fmla="*/ 2448 h 2516"/>
                  <a:gd name="T60" fmla="*/ 1328 w 2835"/>
                  <a:gd name="T61" fmla="*/ 2283 h 2516"/>
                  <a:gd name="T62" fmla="*/ 1518 w 2835"/>
                  <a:gd name="T63" fmla="*/ 2294 h 2516"/>
                  <a:gd name="T64" fmla="*/ 1814 w 2835"/>
                  <a:gd name="T65" fmla="*/ 2267 h 2516"/>
                  <a:gd name="T66" fmla="*/ 1814 w 2835"/>
                  <a:gd name="T67" fmla="*/ 2404 h 2516"/>
                  <a:gd name="T68" fmla="*/ 1926 w 2835"/>
                  <a:gd name="T69" fmla="*/ 2516 h 2516"/>
                  <a:gd name="T70" fmla="*/ 2212 w 2835"/>
                  <a:gd name="T71" fmla="*/ 2516 h 2516"/>
                  <a:gd name="T72" fmla="*/ 2311 w 2835"/>
                  <a:gd name="T73" fmla="*/ 2456 h 2516"/>
                  <a:gd name="T74" fmla="*/ 2751 w 2835"/>
                  <a:gd name="T75" fmla="*/ 1584 h 2516"/>
                  <a:gd name="T76" fmla="*/ 2821 w 2835"/>
                  <a:gd name="T77" fmla="*/ 1114 h 2516"/>
                  <a:gd name="T78" fmla="*/ 2492 w 2835"/>
                  <a:gd name="T79" fmla="*/ 440 h 2516"/>
                  <a:gd name="T80" fmla="*/ 772 w 2835"/>
                  <a:gd name="T81" fmla="*/ 1035 h 2516"/>
                  <a:gd name="T82" fmla="*/ 628 w 2835"/>
                  <a:gd name="T83" fmla="*/ 891 h 2516"/>
                  <a:gd name="T84" fmla="*/ 772 w 2835"/>
                  <a:gd name="T85" fmla="*/ 747 h 2516"/>
                  <a:gd name="T86" fmla="*/ 916 w 2835"/>
                  <a:gd name="T87" fmla="*/ 891 h 2516"/>
                  <a:gd name="T88" fmla="*/ 772 w 2835"/>
                  <a:gd name="T89" fmla="*/ 1035 h 2516"/>
                  <a:gd name="T90" fmla="*/ 772 w 2835"/>
                  <a:gd name="T91" fmla="*/ 1035 h 2516"/>
                  <a:gd name="T92" fmla="*/ 772 w 2835"/>
                  <a:gd name="T93" fmla="*/ 1035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35" h="2516">
                    <a:moveTo>
                      <a:pt x="2492" y="440"/>
                    </a:moveTo>
                    <a:cubicBezTo>
                      <a:pt x="2379" y="336"/>
                      <a:pt x="2248" y="255"/>
                      <a:pt x="2108" y="196"/>
                    </a:cubicBezTo>
                    <a:cubicBezTo>
                      <a:pt x="2090" y="224"/>
                      <a:pt x="2069" y="250"/>
                      <a:pt x="2045" y="273"/>
                    </a:cubicBezTo>
                    <a:cubicBezTo>
                      <a:pt x="2014" y="305"/>
                      <a:pt x="1979" y="332"/>
                      <a:pt x="1940" y="353"/>
                    </a:cubicBezTo>
                    <a:cubicBezTo>
                      <a:pt x="1981" y="366"/>
                      <a:pt x="2020" y="382"/>
                      <a:pt x="2058" y="399"/>
                    </a:cubicBezTo>
                    <a:cubicBezTo>
                      <a:pt x="2096" y="417"/>
                      <a:pt x="2110" y="464"/>
                      <a:pt x="2089" y="501"/>
                    </a:cubicBezTo>
                    <a:cubicBezTo>
                      <a:pt x="2071" y="533"/>
                      <a:pt x="2030" y="546"/>
                      <a:pt x="1996" y="530"/>
                    </a:cubicBezTo>
                    <a:cubicBezTo>
                      <a:pt x="1741" y="409"/>
                      <a:pt x="1456" y="432"/>
                      <a:pt x="1331" y="451"/>
                    </a:cubicBezTo>
                    <a:cubicBezTo>
                      <a:pt x="1294" y="456"/>
                      <a:pt x="1259" y="433"/>
                      <a:pt x="1250" y="397"/>
                    </a:cubicBezTo>
                    <a:cubicBezTo>
                      <a:pt x="1250" y="396"/>
                      <a:pt x="1250" y="396"/>
                      <a:pt x="1250" y="396"/>
                    </a:cubicBezTo>
                    <a:cubicBezTo>
                      <a:pt x="1240" y="355"/>
                      <a:pt x="1268" y="315"/>
                      <a:pt x="1309" y="308"/>
                    </a:cubicBezTo>
                    <a:cubicBezTo>
                      <a:pt x="1332" y="305"/>
                      <a:pt x="1360" y="301"/>
                      <a:pt x="1390" y="298"/>
                    </a:cubicBezTo>
                    <a:cubicBezTo>
                      <a:pt x="1381" y="290"/>
                      <a:pt x="1372" y="282"/>
                      <a:pt x="1364" y="273"/>
                    </a:cubicBezTo>
                    <a:cubicBezTo>
                      <a:pt x="1319" y="229"/>
                      <a:pt x="1284" y="178"/>
                      <a:pt x="1260" y="120"/>
                    </a:cubicBezTo>
                    <a:cubicBezTo>
                      <a:pt x="1258" y="114"/>
                      <a:pt x="1255" y="108"/>
                      <a:pt x="1253" y="102"/>
                    </a:cubicBezTo>
                    <a:cubicBezTo>
                      <a:pt x="1215" y="108"/>
                      <a:pt x="1177" y="116"/>
                      <a:pt x="1140" y="125"/>
                    </a:cubicBezTo>
                    <a:cubicBezTo>
                      <a:pt x="926" y="0"/>
                      <a:pt x="668" y="0"/>
                      <a:pt x="516" y="15"/>
                    </a:cubicBezTo>
                    <a:cubicBezTo>
                      <a:pt x="449" y="22"/>
                      <a:pt x="410" y="93"/>
                      <a:pt x="439" y="153"/>
                    </a:cubicBezTo>
                    <a:cubicBezTo>
                      <a:pt x="568" y="418"/>
                      <a:pt x="568" y="418"/>
                      <a:pt x="568" y="418"/>
                    </a:cubicBezTo>
                    <a:cubicBezTo>
                      <a:pt x="424" y="544"/>
                      <a:pt x="316" y="697"/>
                      <a:pt x="254" y="869"/>
                    </a:cubicBezTo>
                    <a:cubicBezTo>
                      <a:pt x="96" y="868"/>
                      <a:pt x="96" y="868"/>
                      <a:pt x="96" y="868"/>
                    </a:cubicBezTo>
                    <a:cubicBezTo>
                      <a:pt x="43" y="868"/>
                      <a:pt x="0" y="911"/>
                      <a:pt x="0" y="964"/>
                    </a:cubicBezTo>
                    <a:cubicBezTo>
                      <a:pt x="0" y="1318"/>
                      <a:pt x="0" y="1318"/>
                      <a:pt x="0" y="1318"/>
                    </a:cubicBezTo>
                    <a:cubicBezTo>
                      <a:pt x="0" y="1354"/>
                      <a:pt x="20" y="1387"/>
                      <a:pt x="52" y="1404"/>
                    </a:cubicBezTo>
                    <a:cubicBezTo>
                      <a:pt x="257" y="1510"/>
                      <a:pt x="257" y="1510"/>
                      <a:pt x="257" y="1510"/>
                    </a:cubicBezTo>
                    <a:cubicBezTo>
                      <a:pt x="342" y="1747"/>
                      <a:pt x="520" y="1950"/>
                      <a:pt x="754" y="2090"/>
                    </a:cubicBezTo>
                    <a:cubicBezTo>
                      <a:pt x="754" y="2404"/>
                      <a:pt x="754" y="2404"/>
                      <a:pt x="754" y="2404"/>
                    </a:cubicBezTo>
                    <a:cubicBezTo>
                      <a:pt x="754" y="2465"/>
                      <a:pt x="804" y="2516"/>
                      <a:pt x="866" y="2516"/>
                    </a:cubicBezTo>
                    <a:cubicBezTo>
                      <a:pt x="1154" y="2516"/>
                      <a:pt x="1154" y="2516"/>
                      <a:pt x="1154" y="2516"/>
                    </a:cubicBezTo>
                    <a:cubicBezTo>
                      <a:pt x="1198" y="2516"/>
                      <a:pt x="1238" y="2489"/>
                      <a:pt x="1256" y="2448"/>
                    </a:cubicBezTo>
                    <a:cubicBezTo>
                      <a:pt x="1328" y="2283"/>
                      <a:pt x="1328" y="2283"/>
                      <a:pt x="1328" y="2283"/>
                    </a:cubicBezTo>
                    <a:cubicBezTo>
                      <a:pt x="1390" y="2291"/>
                      <a:pt x="1453" y="2294"/>
                      <a:pt x="1518" y="2294"/>
                    </a:cubicBezTo>
                    <a:cubicBezTo>
                      <a:pt x="1620" y="2294"/>
                      <a:pt x="1719" y="2285"/>
                      <a:pt x="1814" y="2267"/>
                    </a:cubicBezTo>
                    <a:cubicBezTo>
                      <a:pt x="1814" y="2404"/>
                      <a:pt x="1814" y="2404"/>
                      <a:pt x="1814" y="2404"/>
                    </a:cubicBezTo>
                    <a:cubicBezTo>
                      <a:pt x="1814" y="2465"/>
                      <a:pt x="1864" y="2516"/>
                      <a:pt x="1926" y="2516"/>
                    </a:cubicBezTo>
                    <a:cubicBezTo>
                      <a:pt x="2212" y="2516"/>
                      <a:pt x="2212" y="2516"/>
                      <a:pt x="2212" y="2516"/>
                    </a:cubicBezTo>
                    <a:cubicBezTo>
                      <a:pt x="2253" y="2516"/>
                      <a:pt x="2291" y="2493"/>
                      <a:pt x="2311" y="2456"/>
                    </a:cubicBezTo>
                    <a:cubicBezTo>
                      <a:pt x="2463" y="2170"/>
                      <a:pt x="2628" y="1883"/>
                      <a:pt x="2751" y="1584"/>
                    </a:cubicBezTo>
                    <a:cubicBezTo>
                      <a:pt x="2812" y="1432"/>
                      <a:pt x="2835" y="1271"/>
                      <a:pt x="2821" y="1114"/>
                    </a:cubicBezTo>
                    <a:cubicBezTo>
                      <a:pt x="2800" y="861"/>
                      <a:pt x="2684" y="617"/>
                      <a:pt x="2492" y="440"/>
                    </a:cubicBezTo>
                    <a:close/>
                    <a:moveTo>
                      <a:pt x="772" y="1035"/>
                    </a:moveTo>
                    <a:cubicBezTo>
                      <a:pt x="693" y="1035"/>
                      <a:pt x="628" y="971"/>
                      <a:pt x="628" y="891"/>
                    </a:cubicBezTo>
                    <a:cubicBezTo>
                      <a:pt x="628" y="812"/>
                      <a:pt x="693" y="747"/>
                      <a:pt x="772" y="747"/>
                    </a:cubicBezTo>
                    <a:cubicBezTo>
                      <a:pt x="852" y="747"/>
                      <a:pt x="916" y="812"/>
                      <a:pt x="916" y="891"/>
                    </a:cubicBezTo>
                    <a:cubicBezTo>
                      <a:pt x="916" y="971"/>
                      <a:pt x="852" y="1035"/>
                      <a:pt x="772" y="1035"/>
                    </a:cubicBezTo>
                    <a:close/>
                    <a:moveTo>
                      <a:pt x="772" y="1035"/>
                    </a:moveTo>
                    <a:cubicBezTo>
                      <a:pt x="772" y="1035"/>
                      <a:pt x="772" y="1035"/>
                      <a:pt x="772" y="10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2229" y="2127"/>
                <a:ext cx="139" cy="141"/>
              </a:xfrm>
              <a:custGeom>
                <a:avLst/>
                <a:gdLst>
                  <a:gd name="T0" fmla="*/ 245 w 773"/>
                  <a:gd name="T1" fmla="*/ 746 h 772"/>
                  <a:gd name="T2" fmla="*/ 387 w 773"/>
                  <a:gd name="T3" fmla="*/ 772 h 772"/>
                  <a:gd name="T4" fmla="*/ 458 w 773"/>
                  <a:gd name="T5" fmla="*/ 766 h 772"/>
                  <a:gd name="T6" fmla="*/ 698 w 773"/>
                  <a:gd name="T7" fmla="*/ 615 h 772"/>
                  <a:gd name="T8" fmla="*/ 773 w 773"/>
                  <a:gd name="T9" fmla="*/ 386 h 772"/>
                  <a:gd name="T10" fmla="*/ 387 w 773"/>
                  <a:gd name="T11" fmla="*/ 0 h 772"/>
                  <a:gd name="T12" fmla="*/ 0 w 773"/>
                  <a:gd name="T13" fmla="*/ 386 h 772"/>
                  <a:gd name="T14" fmla="*/ 33 w 773"/>
                  <a:gd name="T15" fmla="*/ 542 h 772"/>
                  <a:gd name="T16" fmla="*/ 245 w 773"/>
                  <a:gd name="T17" fmla="*/ 746 h 772"/>
                  <a:gd name="T18" fmla="*/ 245 w 773"/>
                  <a:gd name="T19" fmla="*/ 746 h 772"/>
                  <a:gd name="T20" fmla="*/ 245 w 773"/>
                  <a:gd name="T21" fmla="*/ 746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3" h="772">
                    <a:moveTo>
                      <a:pt x="245" y="746"/>
                    </a:moveTo>
                    <a:cubicBezTo>
                      <a:pt x="288" y="763"/>
                      <a:pt x="336" y="772"/>
                      <a:pt x="387" y="772"/>
                    </a:cubicBezTo>
                    <a:cubicBezTo>
                      <a:pt x="411" y="772"/>
                      <a:pt x="435" y="770"/>
                      <a:pt x="458" y="766"/>
                    </a:cubicBezTo>
                    <a:cubicBezTo>
                      <a:pt x="556" y="748"/>
                      <a:pt x="641" y="692"/>
                      <a:pt x="698" y="615"/>
                    </a:cubicBezTo>
                    <a:cubicBezTo>
                      <a:pt x="745" y="551"/>
                      <a:pt x="773" y="472"/>
                      <a:pt x="773" y="386"/>
                    </a:cubicBezTo>
                    <a:cubicBezTo>
                      <a:pt x="773" y="173"/>
                      <a:pt x="600" y="0"/>
                      <a:pt x="387" y="0"/>
                    </a:cubicBezTo>
                    <a:cubicBezTo>
                      <a:pt x="173" y="0"/>
                      <a:pt x="0" y="173"/>
                      <a:pt x="0" y="386"/>
                    </a:cubicBezTo>
                    <a:cubicBezTo>
                      <a:pt x="0" y="442"/>
                      <a:pt x="12" y="494"/>
                      <a:pt x="33" y="542"/>
                    </a:cubicBezTo>
                    <a:cubicBezTo>
                      <a:pt x="74" y="635"/>
                      <a:pt x="150" y="708"/>
                      <a:pt x="245" y="746"/>
                    </a:cubicBezTo>
                    <a:close/>
                    <a:moveTo>
                      <a:pt x="245" y="746"/>
                    </a:moveTo>
                    <a:cubicBezTo>
                      <a:pt x="245" y="746"/>
                      <a:pt x="245" y="746"/>
                      <a:pt x="245" y="7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Freeform 15"/>
            <p:cNvSpPr>
              <a:spLocks noEditPoints="1"/>
            </p:cNvSpPr>
            <p:nvPr/>
          </p:nvSpPr>
          <p:spPr bwMode="auto">
            <a:xfrm>
              <a:off x="6438993" y="2612391"/>
              <a:ext cx="777215" cy="687411"/>
            </a:xfrm>
            <a:custGeom>
              <a:avLst/>
              <a:gdLst>
                <a:gd name="T0" fmla="*/ 0 w 293"/>
                <a:gd name="T1" fmla="*/ 154 h 256"/>
                <a:gd name="T2" fmla="*/ 47 w 293"/>
                <a:gd name="T3" fmla="*/ 92 h 256"/>
                <a:gd name="T4" fmla="*/ 32 w 293"/>
                <a:gd name="T5" fmla="*/ 61 h 256"/>
                <a:gd name="T6" fmla="*/ 73 w 293"/>
                <a:gd name="T7" fmla="*/ 21 h 256"/>
                <a:gd name="T8" fmla="*/ 113 w 293"/>
                <a:gd name="T9" fmla="*/ 61 h 256"/>
                <a:gd name="T10" fmla="*/ 98 w 293"/>
                <a:gd name="T11" fmla="*/ 92 h 256"/>
                <a:gd name="T12" fmla="*/ 120 w 293"/>
                <a:gd name="T13" fmla="*/ 103 h 256"/>
                <a:gd name="T14" fmla="*/ 58 w 293"/>
                <a:gd name="T15" fmla="*/ 192 h 256"/>
                <a:gd name="T16" fmla="*/ 58 w 293"/>
                <a:gd name="T17" fmla="*/ 194 h 256"/>
                <a:gd name="T18" fmla="*/ 20 w 293"/>
                <a:gd name="T19" fmla="*/ 182 h 256"/>
                <a:gd name="T20" fmla="*/ 15 w 293"/>
                <a:gd name="T21" fmla="*/ 174 h 256"/>
                <a:gd name="T22" fmla="*/ 7 w 293"/>
                <a:gd name="T23" fmla="*/ 170 h 256"/>
                <a:gd name="T24" fmla="*/ 0 w 293"/>
                <a:gd name="T25" fmla="*/ 154 h 256"/>
                <a:gd name="T26" fmla="*/ 142 w 293"/>
                <a:gd name="T27" fmla="*/ 105 h 256"/>
                <a:gd name="T28" fmla="*/ 72 w 293"/>
                <a:gd name="T29" fmla="*/ 197 h 256"/>
                <a:gd name="T30" fmla="*/ 83 w 293"/>
                <a:gd name="T31" fmla="*/ 221 h 256"/>
                <a:gd name="T32" fmla="*/ 95 w 293"/>
                <a:gd name="T33" fmla="*/ 227 h 256"/>
                <a:gd name="T34" fmla="*/ 102 w 293"/>
                <a:gd name="T35" fmla="*/ 239 h 256"/>
                <a:gd name="T36" fmla="*/ 161 w 293"/>
                <a:gd name="T37" fmla="*/ 256 h 256"/>
                <a:gd name="T38" fmla="*/ 164 w 293"/>
                <a:gd name="T39" fmla="*/ 256 h 256"/>
                <a:gd name="T40" fmla="*/ 177 w 293"/>
                <a:gd name="T41" fmla="*/ 256 h 256"/>
                <a:gd name="T42" fmla="*/ 182 w 293"/>
                <a:gd name="T43" fmla="*/ 256 h 256"/>
                <a:gd name="T44" fmla="*/ 198 w 293"/>
                <a:gd name="T45" fmla="*/ 256 h 256"/>
                <a:gd name="T46" fmla="*/ 202 w 293"/>
                <a:gd name="T47" fmla="*/ 256 h 256"/>
                <a:gd name="T48" fmla="*/ 264 w 293"/>
                <a:gd name="T49" fmla="*/ 235 h 256"/>
                <a:gd name="T50" fmla="*/ 264 w 293"/>
                <a:gd name="T51" fmla="*/ 235 h 256"/>
                <a:gd name="T52" fmla="*/ 267 w 293"/>
                <a:gd name="T53" fmla="*/ 227 h 256"/>
                <a:gd name="T54" fmla="*/ 283 w 293"/>
                <a:gd name="T55" fmla="*/ 169 h 256"/>
                <a:gd name="T56" fmla="*/ 217 w 293"/>
                <a:gd name="T57" fmla="*/ 105 h 256"/>
                <a:gd name="T58" fmla="*/ 239 w 293"/>
                <a:gd name="T59" fmla="*/ 59 h 256"/>
                <a:gd name="T60" fmla="*/ 179 w 293"/>
                <a:gd name="T61" fmla="*/ 0 h 256"/>
                <a:gd name="T62" fmla="*/ 119 w 293"/>
                <a:gd name="T63" fmla="*/ 59 h 256"/>
                <a:gd name="T64" fmla="*/ 142 w 293"/>
                <a:gd name="T65" fmla="*/ 105 h 256"/>
                <a:gd name="T66" fmla="*/ 142 w 293"/>
                <a:gd name="T67" fmla="*/ 105 h 256"/>
                <a:gd name="T68" fmla="*/ 142 w 293"/>
                <a:gd name="T69" fmla="*/ 1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3" h="256">
                  <a:moveTo>
                    <a:pt x="0" y="154"/>
                  </a:moveTo>
                  <a:cubicBezTo>
                    <a:pt x="5" y="110"/>
                    <a:pt x="42" y="94"/>
                    <a:pt x="47" y="92"/>
                  </a:cubicBezTo>
                  <a:cubicBezTo>
                    <a:pt x="38" y="84"/>
                    <a:pt x="32" y="73"/>
                    <a:pt x="32" y="61"/>
                  </a:cubicBezTo>
                  <a:cubicBezTo>
                    <a:pt x="32" y="39"/>
                    <a:pt x="50" y="21"/>
                    <a:pt x="73" y="21"/>
                  </a:cubicBezTo>
                  <a:cubicBezTo>
                    <a:pt x="95" y="21"/>
                    <a:pt x="113" y="39"/>
                    <a:pt x="113" y="61"/>
                  </a:cubicBezTo>
                  <a:cubicBezTo>
                    <a:pt x="113" y="73"/>
                    <a:pt x="107" y="84"/>
                    <a:pt x="98" y="92"/>
                  </a:cubicBezTo>
                  <a:cubicBezTo>
                    <a:pt x="106" y="94"/>
                    <a:pt x="113" y="98"/>
                    <a:pt x="120" y="103"/>
                  </a:cubicBezTo>
                  <a:cubicBezTo>
                    <a:pt x="102" y="112"/>
                    <a:pt x="64" y="138"/>
                    <a:pt x="58" y="192"/>
                  </a:cubicBezTo>
                  <a:cubicBezTo>
                    <a:pt x="58" y="193"/>
                    <a:pt x="58" y="193"/>
                    <a:pt x="58" y="194"/>
                  </a:cubicBezTo>
                  <a:cubicBezTo>
                    <a:pt x="24" y="191"/>
                    <a:pt x="20" y="182"/>
                    <a:pt x="20" y="182"/>
                  </a:cubicBezTo>
                  <a:cubicBezTo>
                    <a:pt x="18" y="180"/>
                    <a:pt x="16" y="178"/>
                    <a:pt x="15" y="174"/>
                  </a:cubicBezTo>
                  <a:cubicBezTo>
                    <a:pt x="10" y="173"/>
                    <a:pt x="7" y="170"/>
                    <a:pt x="7" y="170"/>
                  </a:cubicBezTo>
                  <a:cubicBezTo>
                    <a:pt x="7" y="170"/>
                    <a:pt x="0" y="167"/>
                    <a:pt x="0" y="154"/>
                  </a:cubicBezTo>
                  <a:close/>
                  <a:moveTo>
                    <a:pt x="142" y="105"/>
                  </a:moveTo>
                  <a:cubicBezTo>
                    <a:pt x="134" y="108"/>
                    <a:pt x="79" y="131"/>
                    <a:pt x="72" y="197"/>
                  </a:cubicBezTo>
                  <a:cubicBezTo>
                    <a:pt x="71" y="217"/>
                    <a:pt x="83" y="221"/>
                    <a:pt x="83" y="221"/>
                  </a:cubicBezTo>
                  <a:cubicBezTo>
                    <a:pt x="83" y="221"/>
                    <a:pt x="87" y="225"/>
                    <a:pt x="95" y="227"/>
                  </a:cubicBezTo>
                  <a:cubicBezTo>
                    <a:pt x="96" y="232"/>
                    <a:pt x="99" y="236"/>
                    <a:pt x="102" y="239"/>
                  </a:cubicBezTo>
                  <a:cubicBezTo>
                    <a:pt x="102" y="239"/>
                    <a:pt x="107" y="253"/>
                    <a:pt x="161" y="256"/>
                  </a:cubicBezTo>
                  <a:cubicBezTo>
                    <a:pt x="162" y="256"/>
                    <a:pt x="163" y="256"/>
                    <a:pt x="164" y="256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9" y="256"/>
                    <a:pt x="181" y="256"/>
                    <a:pt x="182" y="256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9" y="256"/>
                    <a:pt x="201" y="256"/>
                    <a:pt x="202" y="256"/>
                  </a:cubicBezTo>
                  <a:cubicBezTo>
                    <a:pt x="258" y="252"/>
                    <a:pt x="264" y="235"/>
                    <a:pt x="264" y="235"/>
                  </a:cubicBezTo>
                  <a:cubicBezTo>
                    <a:pt x="264" y="235"/>
                    <a:pt x="264" y="235"/>
                    <a:pt x="264" y="235"/>
                  </a:cubicBezTo>
                  <a:cubicBezTo>
                    <a:pt x="265" y="232"/>
                    <a:pt x="266" y="230"/>
                    <a:pt x="267" y="227"/>
                  </a:cubicBezTo>
                  <a:cubicBezTo>
                    <a:pt x="293" y="222"/>
                    <a:pt x="291" y="192"/>
                    <a:pt x="283" y="169"/>
                  </a:cubicBezTo>
                  <a:cubicBezTo>
                    <a:pt x="272" y="137"/>
                    <a:pt x="246" y="114"/>
                    <a:pt x="217" y="105"/>
                  </a:cubicBezTo>
                  <a:cubicBezTo>
                    <a:pt x="231" y="94"/>
                    <a:pt x="239" y="77"/>
                    <a:pt x="239" y="59"/>
                  </a:cubicBezTo>
                  <a:cubicBezTo>
                    <a:pt x="239" y="27"/>
                    <a:pt x="213" y="0"/>
                    <a:pt x="179" y="0"/>
                  </a:cubicBezTo>
                  <a:cubicBezTo>
                    <a:pt x="146" y="0"/>
                    <a:pt x="119" y="27"/>
                    <a:pt x="119" y="59"/>
                  </a:cubicBezTo>
                  <a:cubicBezTo>
                    <a:pt x="119" y="78"/>
                    <a:pt x="128" y="94"/>
                    <a:pt x="142" y="105"/>
                  </a:cubicBezTo>
                  <a:close/>
                  <a:moveTo>
                    <a:pt x="142" y="105"/>
                  </a:moveTo>
                  <a:cubicBezTo>
                    <a:pt x="142" y="105"/>
                    <a:pt x="142" y="105"/>
                    <a:pt x="142" y="10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29714" y="4699656"/>
            <a:ext cx="437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1726" y="4226854"/>
            <a:ext cx="270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8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798236" y="4231397"/>
            <a:ext cx="393763" cy="1548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46280" y="5201596"/>
            <a:ext cx="32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04494" y="4894946"/>
            <a:ext cx="173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Flow 2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44199" y="1760846"/>
            <a:ext cx="485775" cy="485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743113" y="2513758"/>
            <a:ext cx="48577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43113" y="3271607"/>
            <a:ext cx="485775" cy="485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34422" y="1758594"/>
            <a:ext cx="420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piece.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28888" y="2511197"/>
            <a:ext cx="420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piece.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28888" y="3283661"/>
            <a:ext cx="420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piece.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6" name="Group 18"/>
          <p:cNvGrpSpPr>
            <a:grpSpLocks noChangeAspect="1"/>
          </p:cNvGrpSpPr>
          <p:nvPr/>
        </p:nvGrpSpPr>
        <p:grpSpPr bwMode="auto">
          <a:xfrm>
            <a:off x="6800268" y="3333318"/>
            <a:ext cx="361950" cy="357187"/>
            <a:chOff x="3534" y="2089"/>
            <a:chExt cx="228" cy="225"/>
          </a:xfrm>
          <a:solidFill>
            <a:schemeClr val="bg1"/>
          </a:solidFill>
        </p:grpSpPr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12" y="2089"/>
              <a:ext cx="150" cy="194"/>
            </a:xfrm>
            <a:custGeom>
              <a:avLst/>
              <a:gdLst>
                <a:gd name="T0" fmla="*/ 9 w 856"/>
                <a:gd name="T1" fmla="*/ 322 h 1096"/>
                <a:gd name="T2" fmla="*/ 71 w 856"/>
                <a:gd name="T3" fmla="*/ 314 h 1096"/>
                <a:gd name="T4" fmla="*/ 231 w 856"/>
                <a:gd name="T5" fmla="*/ 314 h 1096"/>
                <a:gd name="T6" fmla="*/ 402 w 856"/>
                <a:gd name="T7" fmla="*/ 484 h 1096"/>
                <a:gd name="T8" fmla="*/ 402 w 856"/>
                <a:gd name="T9" fmla="*/ 549 h 1096"/>
                <a:gd name="T10" fmla="*/ 422 w 856"/>
                <a:gd name="T11" fmla="*/ 567 h 1096"/>
                <a:gd name="T12" fmla="*/ 451 w 856"/>
                <a:gd name="T13" fmla="*/ 668 h 1096"/>
                <a:gd name="T14" fmla="*/ 439 w 856"/>
                <a:gd name="T15" fmla="*/ 751 h 1096"/>
                <a:gd name="T16" fmla="*/ 519 w 856"/>
                <a:gd name="T17" fmla="*/ 751 h 1096"/>
                <a:gd name="T18" fmla="*/ 519 w 856"/>
                <a:gd name="T19" fmla="*/ 1054 h 1096"/>
                <a:gd name="T20" fmla="*/ 561 w 856"/>
                <a:gd name="T21" fmla="*/ 1096 h 1096"/>
                <a:gd name="T22" fmla="*/ 814 w 856"/>
                <a:gd name="T23" fmla="*/ 1096 h 1096"/>
                <a:gd name="T24" fmla="*/ 856 w 856"/>
                <a:gd name="T25" fmla="*/ 1054 h 1096"/>
                <a:gd name="T26" fmla="*/ 814 w 856"/>
                <a:gd name="T27" fmla="*/ 1012 h 1096"/>
                <a:gd name="T28" fmla="*/ 603 w 856"/>
                <a:gd name="T29" fmla="*/ 1012 h 1096"/>
                <a:gd name="T30" fmla="*/ 603 w 856"/>
                <a:gd name="T31" fmla="*/ 751 h 1096"/>
                <a:gd name="T32" fmla="*/ 713 w 856"/>
                <a:gd name="T33" fmla="*/ 751 h 1096"/>
                <a:gd name="T34" fmla="*/ 766 w 856"/>
                <a:gd name="T35" fmla="*/ 705 h 1096"/>
                <a:gd name="T36" fmla="*/ 830 w 856"/>
                <a:gd name="T37" fmla="*/ 272 h 1096"/>
                <a:gd name="T38" fmla="*/ 818 w 856"/>
                <a:gd name="T39" fmla="*/ 229 h 1096"/>
                <a:gd name="T40" fmla="*/ 780 w 856"/>
                <a:gd name="T41" fmla="*/ 210 h 1096"/>
                <a:gd name="T42" fmla="*/ 780 w 856"/>
                <a:gd name="T43" fmla="*/ 99 h 1096"/>
                <a:gd name="T44" fmla="*/ 682 w 856"/>
                <a:gd name="T45" fmla="*/ 0 h 1096"/>
                <a:gd name="T46" fmla="*/ 522 w 856"/>
                <a:gd name="T47" fmla="*/ 0 h 1096"/>
                <a:gd name="T48" fmla="*/ 419 w 856"/>
                <a:gd name="T49" fmla="*/ 39 h 1096"/>
                <a:gd name="T50" fmla="*/ 371 w 856"/>
                <a:gd name="T51" fmla="*/ 60 h 1096"/>
                <a:gd name="T52" fmla="*/ 140 w 856"/>
                <a:gd name="T53" fmla="*/ 60 h 1096"/>
                <a:gd name="T54" fmla="*/ 52 w 856"/>
                <a:gd name="T55" fmla="*/ 146 h 1096"/>
                <a:gd name="T56" fmla="*/ 52 w 856"/>
                <a:gd name="T57" fmla="*/ 210 h 1096"/>
                <a:gd name="T58" fmla="*/ 14 w 856"/>
                <a:gd name="T59" fmla="*/ 229 h 1096"/>
                <a:gd name="T60" fmla="*/ 2 w 856"/>
                <a:gd name="T61" fmla="*/ 272 h 1096"/>
                <a:gd name="T62" fmla="*/ 9 w 856"/>
                <a:gd name="T63" fmla="*/ 322 h 1096"/>
                <a:gd name="T64" fmla="*/ 116 w 856"/>
                <a:gd name="T65" fmla="*/ 146 h 1096"/>
                <a:gd name="T66" fmla="*/ 140 w 856"/>
                <a:gd name="T67" fmla="*/ 125 h 1096"/>
                <a:gd name="T68" fmla="*/ 371 w 856"/>
                <a:gd name="T69" fmla="*/ 125 h 1096"/>
                <a:gd name="T70" fmla="*/ 460 w 856"/>
                <a:gd name="T71" fmla="*/ 89 h 1096"/>
                <a:gd name="T72" fmla="*/ 522 w 856"/>
                <a:gd name="T73" fmla="*/ 64 h 1096"/>
                <a:gd name="T74" fmla="*/ 682 w 856"/>
                <a:gd name="T75" fmla="*/ 64 h 1096"/>
                <a:gd name="T76" fmla="*/ 716 w 856"/>
                <a:gd name="T77" fmla="*/ 99 h 1096"/>
                <a:gd name="T78" fmla="*/ 716 w 856"/>
                <a:gd name="T79" fmla="*/ 210 h 1096"/>
                <a:gd name="T80" fmla="*/ 116 w 856"/>
                <a:gd name="T81" fmla="*/ 210 h 1096"/>
                <a:gd name="T82" fmla="*/ 116 w 856"/>
                <a:gd name="T83" fmla="*/ 146 h 1096"/>
                <a:gd name="T84" fmla="*/ 116 w 856"/>
                <a:gd name="T85" fmla="*/ 146 h 1096"/>
                <a:gd name="T86" fmla="*/ 116 w 856"/>
                <a:gd name="T87" fmla="*/ 14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6" h="1096">
                  <a:moveTo>
                    <a:pt x="9" y="322"/>
                  </a:moveTo>
                  <a:cubicBezTo>
                    <a:pt x="27" y="317"/>
                    <a:pt x="47" y="314"/>
                    <a:pt x="71" y="314"/>
                  </a:cubicBezTo>
                  <a:cubicBezTo>
                    <a:pt x="231" y="314"/>
                    <a:pt x="231" y="314"/>
                    <a:pt x="231" y="314"/>
                  </a:cubicBezTo>
                  <a:cubicBezTo>
                    <a:pt x="325" y="314"/>
                    <a:pt x="402" y="390"/>
                    <a:pt x="402" y="484"/>
                  </a:cubicBezTo>
                  <a:cubicBezTo>
                    <a:pt x="402" y="549"/>
                    <a:pt x="402" y="549"/>
                    <a:pt x="402" y="549"/>
                  </a:cubicBezTo>
                  <a:cubicBezTo>
                    <a:pt x="409" y="554"/>
                    <a:pt x="416" y="560"/>
                    <a:pt x="422" y="567"/>
                  </a:cubicBezTo>
                  <a:cubicBezTo>
                    <a:pt x="446" y="595"/>
                    <a:pt x="456" y="632"/>
                    <a:pt x="451" y="668"/>
                  </a:cubicBezTo>
                  <a:cubicBezTo>
                    <a:pt x="439" y="751"/>
                    <a:pt x="439" y="751"/>
                    <a:pt x="439" y="751"/>
                  </a:cubicBezTo>
                  <a:cubicBezTo>
                    <a:pt x="519" y="751"/>
                    <a:pt x="519" y="751"/>
                    <a:pt x="519" y="751"/>
                  </a:cubicBezTo>
                  <a:cubicBezTo>
                    <a:pt x="519" y="1054"/>
                    <a:pt x="519" y="1054"/>
                    <a:pt x="519" y="1054"/>
                  </a:cubicBezTo>
                  <a:cubicBezTo>
                    <a:pt x="519" y="1077"/>
                    <a:pt x="538" y="1096"/>
                    <a:pt x="561" y="1096"/>
                  </a:cubicBezTo>
                  <a:cubicBezTo>
                    <a:pt x="814" y="1096"/>
                    <a:pt x="814" y="1096"/>
                    <a:pt x="814" y="1096"/>
                  </a:cubicBezTo>
                  <a:cubicBezTo>
                    <a:pt x="837" y="1096"/>
                    <a:pt x="856" y="1077"/>
                    <a:pt x="856" y="1054"/>
                  </a:cubicBezTo>
                  <a:cubicBezTo>
                    <a:pt x="856" y="1031"/>
                    <a:pt x="837" y="1012"/>
                    <a:pt x="814" y="1012"/>
                  </a:cubicBezTo>
                  <a:cubicBezTo>
                    <a:pt x="603" y="1012"/>
                    <a:pt x="603" y="1012"/>
                    <a:pt x="603" y="1012"/>
                  </a:cubicBezTo>
                  <a:cubicBezTo>
                    <a:pt x="603" y="751"/>
                    <a:pt x="603" y="751"/>
                    <a:pt x="603" y="751"/>
                  </a:cubicBezTo>
                  <a:cubicBezTo>
                    <a:pt x="713" y="751"/>
                    <a:pt x="713" y="751"/>
                    <a:pt x="713" y="751"/>
                  </a:cubicBezTo>
                  <a:cubicBezTo>
                    <a:pt x="740" y="751"/>
                    <a:pt x="762" y="731"/>
                    <a:pt x="766" y="705"/>
                  </a:cubicBezTo>
                  <a:cubicBezTo>
                    <a:pt x="830" y="272"/>
                    <a:pt x="830" y="272"/>
                    <a:pt x="830" y="272"/>
                  </a:cubicBezTo>
                  <a:cubicBezTo>
                    <a:pt x="833" y="256"/>
                    <a:pt x="828" y="241"/>
                    <a:pt x="818" y="229"/>
                  </a:cubicBezTo>
                  <a:cubicBezTo>
                    <a:pt x="808" y="218"/>
                    <a:pt x="795" y="211"/>
                    <a:pt x="780" y="210"/>
                  </a:cubicBezTo>
                  <a:cubicBezTo>
                    <a:pt x="780" y="99"/>
                    <a:pt x="780" y="99"/>
                    <a:pt x="780" y="99"/>
                  </a:cubicBezTo>
                  <a:cubicBezTo>
                    <a:pt x="780" y="44"/>
                    <a:pt x="736" y="0"/>
                    <a:pt x="682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468" y="0"/>
                    <a:pt x="440" y="22"/>
                    <a:pt x="419" y="39"/>
                  </a:cubicBezTo>
                  <a:cubicBezTo>
                    <a:pt x="403" y="52"/>
                    <a:pt x="393" y="60"/>
                    <a:pt x="371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91" y="60"/>
                    <a:pt x="52" y="99"/>
                    <a:pt x="52" y="146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37" y="211"/>
                    <a:pt x="24" y="218"/>
                    <a:pt x="14" y="229"/>
                  </a:cubicBezTo>
                  <a:cubicBezTo>
                    <a:pt x="4" y="241"/>
                    <a:pt x="0" y="256"/>
                    <a:pt x="2" y="272"/>
                  </a:cubicBezTo>
                  <a:lnTo>
                    <a:pt x="9" y="322"/>
                  </a:lnTo>
                  <a:close/>
                  <a:moveTo>
                    <a:pt x="116" y="146"/>
                  </a:moveTo>
                  <a:cubicBezTo>
                    <a:pt x="116" y="132"/>
                    <a:pt x="128" y="125"/>
                    <a:pt x="140" y="125"/>
                  </a:cubicBezTo>
                  <a:cubicBezTo>
                    <a:pt x="371" y="125"/>
                    <a:pt x="371" y="125"/>
                    <a:pt x="371" y="125"/>
                  </a:cubicBezTo>
                  <a:cubicBezTo>
                    <a:pt x="415" y="125"/>
                    <a:pt x="440" y="105"/>
                    <a:pt x="460" y="89"/>
                  </a:cubicBezTo>
                  <a:cubicBezTo>
                    <a:pt x="478" y="75"/>
                    <a:pt x="491" y="64"/>
                    <a:pt x="522" y="64"/>
                  </a:cubicBezTo>
                  <a:cubicBezTo>
                    <a:pt x="682" y="64"/>
                    <a:pt x="682" y="64"/>
                    <a:pt x="682" y="64"/>
                  </a:cubicBezTo>
                  <a:cubicBezTo>
                    <a:pt x="701" y="64"/>
                    <a:pt x="716" y="80"/>
                    <a:pt x="716" y="99"/>
                  </a:cubicBezTo>
                  <a:cubicBezTo>
                    <a:pt x="716" y="210"/>
                    <a:pt x="716" y="210"/>
                    <a:pt x="716" y="210"/>
                  </a:cubicBezTo>
                  <a:cubicBezTo>
                    <a:pt x="116" y="210"/>
                    <a:pt x="116" y="210"/>
                    <a:pt x="116" y="210"/>
                  </a:cubicBezTo>
                  <a:lnTo>
                    <a:pt x="116" y="146"/>
                  </a:lnTo>
                  <a:close/>
                  <a:moveTo>
                    <a:pt x="116" y="146"/>
                  </a:moveTo>
                  <a:cubicBezTo>
                    <a:pt x="116" y="146"/>
                    <a:pt x="116" y="146"/>
                    <a:pt x="116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"/>
            <p:cNvSpPr>
              <a:spLocks noEditPoints="1"/>
            </p:cNvSpPr>
            <p:nvPr/>
          </p:nvSpPr>
          <p:spPr bwMode="auto">
            <a:xfrm>
              <a:off x="3534" y="2155"/>
              <a:ext cx="228" cy="159"/>
            </a:xfrm>
            <a:custGeom>
              <a:avLst/>
              <a:gdLst>
                <a:gd name="T0" fmla="*/ 1265 w 1307"/>
                <a:gd name="T1" fmla="*/ 813 h 897"/>
                <a:gd name="T2" fmla="*/ 458 w 1307"/>
                <a:gd name="T3" fmla="*/ 813 h 897"/>
                <a:gd name="T4" fmla="*/ 458 w 1307"/>
                <a:gd name="T5" fmla="*/ 751 h 897"/>
                <a:gd name="T6" fmla="*/ 714 w 1307"/>
                <a:gd name="T7" fmla="*/ 751 h 897"/>
                <a:gd name="T8" fmla="*/ 767 w 1307"/>
                <a:gd name="T9" fmla="*/ 706 h 897"/>
                <a:gd name="T10" fmla="*/ 831 w 1307"/>
                <a:gd name="T11" fmla="*/ 272 h 897"/>
                <a:gd name="T12" fmla="*/ 819 w 1307"/>
                <a:gd name="T13" fmla="*/ 229 h 897"/>
                <a:gd name="T14" fmla="*/ 781 w 1307"/>
                <a:gd name="T15" fmla="*/ 211 h 897"/>
                <a:gd name="T16" fmla="*/ 781 w 1307"/>
                <a:gd name="T17" fmla="*/ 99 h 897"/>
                <a:gd name="T18" fmla="*/ 682 w 1307"/>
                <a:gd name="T19" fmla="*/ 0 h 897"/>
                <a:gd name="T20" fmla="*/ 522 w 1307"/>
                <a:gd name="T21" fmla="*/ 0 h 897"/>
                <a:gd name="T22" fmla="*/ 420 w 1307"/>
                <a:gd name="T23" fmla="*/ 39 h 897"/>
                <a:gd name="T24" fmla="*/ 372 w 1307"/>
                <a:gd name="T25" fmla="*/ 61 h 897"/>
                <a:gd name="T26" fmla="*/ 141 w 1307"/>
                <a:gd name="T27" fmla="*/ 61 h 897"/>
                <a:gd name="T28" fmla="*/ 53 w 1307"/>
                <a:gd name="T29" fmla="*/ 146 h 897"/>
                <a:gd name="T30" fmla="*/ 53 w 1307"/>
                <a:gd name="T31" fmla="*/ 211 h 897"/>
                <a:gd name="T32" fmla="*/ 15 w 1307"/>
                <a:gd name="T33" fmla="*/ 229 h 897"/>
                <a:gd name="T34" fmla="*/ 3 w 1307"/>
                <a:gd name="T35" fmla="*/ 272 h 897"/>
                <a:gd name="T36" fmla="*/ 67 w 1307"/>
                <a:gd name="T37" fmla="*/ 706 h 897"/>
                <a:gd name="T38" fmla="*/ 120 w 1307"/>
                <a:gd name="T39" fmla="*/ 751 h 897"/>
                <a:gd name="T40" fmla="*/ 375 w 1307"/>
                <a:gd name="T41" fmla="*/ 751 h 897"/>
                <a:gd name="T42" fmla="*/ 375 w 1307"/>
                <a:gd name="T43" fmla="*/ 855 h 897"/>
                <a:gd name="T44" fmla="*/ 417 w 1307"/>
                <a:gd name="T45" fmla="*/ 897 h 897"/>
                <a:gd name="T46" fmla="*/ 1265 w 1307"/>
                <a:gd name="T47" fmla="*/ 897 h 897"/>
                <a:gd name="T48" fmla="*/ 1307 w 1307"/>
                <a:gd name="T49" fmla="*/ 855 h 897"/>
                <a:gd name="T50" fmla="*/ 1265 w 1307"/>
                <a:gd name="T51" fmla="*/ 813 h 897"/>
                <a:gd name="T52" fmla="*/ 117 w 1307"/>
                <a:gd name="T53" fmla="*/ 211 h 897"/>
                <a:gd name="T54" fmla="*/ 117 w 1307"/>
                <a:gd name="T55" fmla="*/ 146 h 897"/>
                <a:gd name="T56" fmla="*/ 141 w 1307"/>
                <a:gd name="T57" fmla="*/ 125 h 897"/>
                <a:gd name="T58" fmla="*/ 372 w 1307"/>
                <a:gd name="T59" fmla="*/ 125 h 897"/>
                <a:gd name="T60" fmla="*/ 460 w 1307"/>
                <a:gd name="T61" fmla="*/ 90 h 897"/>
                <a:gd name="T62" fmla="*/ 522 w 1307"/>
                <a:gd name="T63" fmla="*/ 65 h 897"/>
                <a:gd name="T64" fmla="*/ 682 w 1307"/>
                <a:gd name="T65" fmla="*/ 65 h 897"/>
                <a:gd name="T66" fmla="*/ 717 w 1307"/>
                <a:gd name="T67" fmla="*/ 99 h 897"/>
                <a:gd name="T68" fmla="*/ 717 w 1307"/>
                <a:gd name="T69" fmla="*/ 211 h 897"/>
                <a:gd name="T70" fmla="*/ 117 w 1307"/>
                <a:gd name="T71" fmla="*/ 211 h 897"/>
                <a:gd name="T72" fmla="*/ 117 w 1307"/>
                <a:gd name="T73" fmla="*/ 211 h 897"/>
                <a:gd name="T74" fmla="*/ 117 w 1307"/>
                <a:gd name="T75" fmla="*/ 211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7" h="897">
                  <a:moveTo>
                    <a:pt x="1265" y="813"/>
                  </a:moveTo>
                  <a:cubicBezTo>
                    <a:pt x="458" y="813"/>
                    <a:pt x="458" y="813"/>
                    <a:pt x="458" y="813"/>
                  </a:cubicBezTo>
                  <a:cubicBezTo>
                    <a:pt x="458" y="751"/>
                    <a:pt x="458" y="751"/>
                    <a:pt x="458" y="751"/>
                  </a:cubicBezTo>
                  <a:cubicBezTo>
                    <a:pt x="714" y="751"/>
                    <a:pt x="714" y="751"/>
                    <a:pt x="714" y="751"/>
                  </a:cubicBezTo>
                  <a:cubicBezTo>
                    <a:pt x="740" y="751"/>
                    <a:pt x="763" y="732"/>
                    <a:pt x="767" y="706"/>
                  </a:cubicBezTo>
                  <a:cubicBezTo>
                    <a:pt x="831" y="272"/>
                    <a:pt x="831" y="272"/>
                    <a:pt x="831" y="272"/>
                  </a:cubicBezTo>
                  <a:cubicBezTo>
                    <a:pt x="833" y="257"/>
                    <a:pt x="829" y="241"/>
                    <a:pt x="819" y="229"/>
                  </a:cubicBezTo>
                  <a:cubicBezTo>
                    <a:pt x="809" y="218"/>
                    <a:pt x="796" y="211"/>
                    <a:pt x="781" y="211"/>
                  </a:cubicBezTo>
                  <a:cubicBezTo>
                    <a:pt x="781" y="99"/>
                    <a:pt x="781" y="99"/>
                    <a:pt x="781" y="99"/>
                  </a:cubicBezTo>
                  <a:cubicBezTo>
                    <a:pt x="781" y="45"/>
                    <a:pt x="737" y="0"/>
                    <a:pt x="682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469" y="0"/>
                    <a:pt x="441" y="23"/>
                    <a:pt x="420" y="39"/>
                  </a:cubicBezTo>
                  <a:cubicBezTo>
                    <a:pt x="403" y="53"/>
                    <a:pt x="393" y="61"/>
                    <a:pt x="372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92" y="61"/>
                    <a:pt x="53" y="99"/>
                    <a:pt x="53" y="146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38" y="211"/>
                    <a:pt x="25" y="218"/>
                    <a:pt x="15" y="229"/>
                  </a:cubicBezTo>
                  <a:cubicBezTo>
                    <a:pt x="5" y="241"/>
                    <a:pt x="0" y="257"/>
                    <a:pt x="3" y="272"/>
                  </a:cubicBezTo>
                  <a:cubicBezTo>
                    <a:pt x="67" y="706"/>
                    <a:pt x="67" y="706"/>
                    <a:pt x="67" y="706"/>
                  </a:cubicBezTo>
                  <a:cubicBezTo>
                    <a:pt x="71" y="732"/>
                    <a:pt x="93" y="751"/>
                    <a:pt x="120" y="751"/>
                  </a:cubicBezTo>
                  <a:cubicBezTo>
                    <a:pt x="375" y="751"/>
                    <a:pt x="375" y="751"/>
                    <a:pt x="375" y="751"/>
                  </a:cubicBezTo>
                  <a:cubicBezTo>
                    <a:pt x="375" y="855"/>
                    <a:pt x="375" y="855"/>
                    <a:pt x="375" y="855"/>
                  </a:cubicBezTo>
                  <a:cubicBezTo>
                    <a:pt x="375" y="878"/>
                    <a:pt x="394" y="897"/>
                    <a:pt x="417" y="897"/>
                  </a:cubicBezTo>
                  <a:cubicBezTo>
                    <a:pt x="1265" y="897"/>
                    <a:pt x="1265" y="897"/>
                    <a:pt x="1265" y="897"/>
                  </a:cubicBezTo>
                  <a:cubicBezTo>
                    <a:pt x="1288" y="897"/>
                    <a:pt x="1307" y="878"/>
                    <a:pt x="1307" y="855"/>
                  </a:cubicBezTo>
                  <a:cubicBezTo>
                    <a:pt x="1307" y="832"/>
                    <a:pt x="1288" y="813"/>
                    <a:pt x="1265" y="813"/>
                  </a:cubicBezTo>
                  <a:close/>
                  <a:moveTo>
                    <a:pt x="117" y="211"/>
                  </a:moveTo>
                  <a:cubicBezTo>
                    <a:pt x="117" y="146"/>
                    <a:pt x="117" y="146"/>
                    <a:pt x="117" y="146"/>
                  </a:cubicBezTo>
                  <a:cubicBezTo>
                    <a:pt x="117" y="133"/>
                    <a:pt x="129" y="125"/>
                    <a:pt x="141" y="125"/>
                  </a:cubicBezTo>
                  <a:cubicBezTo>
                    <a:pt x="372" y="125"/>
                    <a:pt x="372" y="125"/>
                    <a:pt x="372" y="125"/>
                  </a:cubicBezTo>
                  <a:cubicBezTo>
                    <a:pt x="416" y="125"/>
                    <a:pt x="440" y="105"/>
                    <a:pt x="460" y="90"/>
                  </a:cubicBezTo>
                  <a:cubicBezTo>
                    <a:pt x="478" y="75"/>
                    <a:pt x="492" y="65"/>
                    <a:pt x="522" y="65"/>
                  </a:cubicBezTo>
                  <a:cubicBezTo>
                    <a:pt x="682" y="65"/>
                    <a:pt x="682" y="65"/>
                    <a:pt x="682" y="65"/>
                  </a:cubicBezTo>
                  <a:cubicBezTo>
                    <a:pt x="701" y="65"/>
                    <a:pt x="717" y="80"/>
                    <a:pt x="717" y="99"/>
                  </a:cubicBezTo>
                  <a:cubicBezTo>
                    <a:pt x="717" y="211"/>
                    <a:pt x="717" y="211"/>
                    <a:pt x="717" y="211"/>
                  </a:cubicBezTo>
                  <a:lnTo>
                    <a:pt x="117" y="211"/>
                  </a:lnTo>
                  <a:close/>
                  <a:moveTo>
                    <a:pt x="117" y="211"/>
                  </a:moveTo>
                  <a:cubicBezTo>
                    <a:pt x="117" y="211"/>
                    <a:pt x="117" y="211"/>
                    <a:pt x="117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23"/>
          <p:cNvGrpSpPr>
            <a:grpSpLocks noChangeAspect="1"/>
          </p:cNvGrpSpPr>
          <p:nvPr/>
        </p:nvGrpSpPr>
        <p:grpSpPr bwMode="auto">
          <a:xfrm>
            <a:off x="6802094" y="2560449"/>
            <a:ext cx="371483" cy="360912"/>
            <a:chOff x="3522" y="1601"/>
            <a:chExt cx="246" cy="239"/>
          </a:xfrm>
          <a:solidFill>
            <a:schemeClr val="bg1"/>
          </a:solidFill>
        </p:grpSpPr>
        <p:sp>
          <p:nvSpPr>
            <p:cNvPr id="82" name="Freeform 24"/>
            <p:cNvSpPr>
              <a:spLocks noEditPoints="1"/>
            </p:cNvSpPr>
            <p:nvPr/>
          </p:nvSpPr>
          <p:spPr bwMode="auto">
            <a:xfrm>
              <a:off x="3534" y="1785"/>
              <a:ext cx="41" cy="55"/>
            </a:xfrm>
            <a:custGeom>
              <a:avLst/>
              <a:gdLst>
                <a:gd name="T0" fmla="*/ 161 w 525"/>
                <a:gd name="T1" fmla="*/ 686 h 686"/>
                <a:gd name="T2" fmla="*/ 365 w 525"/>
                <a:gd name="T3" fmla="*/ 686 h 686"/>
                <a:gd name="T4" fmla="*/ 525 w 525"/>
                <a:gd name="T5" fmla="*/ 526 h 686"/>
                <a:gd name="T6" fmla="*/ 525 w 525"/>
                <a:gd name="T7" fmla="*/ 0 h 686"/>
                <a:gd name="T8" fmla="*/ 3 w 525"/>
                <a:gd name="T9" fmla="*/ 46 h 686"/>
                <a:gd name="T10" fmla="*/ 0 w 525"/>
                <a:gd name="T11" fmla="*/ 46 h 686"/>
                <a:gd name="T12" fmla="*/ 0 w 525"/>
                <a:gd name="T13" fmla="*/ 525 h 686"/>
                <a:gd name="T14" fmla="*/ 161 w 525"/>
                <a:gd name="T15" fmla="*/ 686 h 686"/>
                <a:gd name="T16" fmla="*/ 161 w 525"/>
                <a:gd name="T17" fmla="*/ 686 h 686"/>
                <a:gd name="T18" fmla="*/ 161 w 525"/>
                <a:gd name="T19" fmla="*/ 68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686">
                  <a:moveTo>
                    <a:pt x="161" y="686"/>
                  </a:moveTo>
                  <a:cubicBezTo>
                    <a:pt x="365" y="686"/>
                    <a:pt x="365" y="686"/>
                    <a:pt x="365" y="686"/>
                  </a:cubicBezTo>
                  <a:cubicBezTo>
                    <a:pt x="453" y="686"/>
                    <a:pt x="525" y="614"/>
                    <a:pt x="525" y="526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355" y="25"/>
                    <a:pt x="179" y="41"/>
                    <a:pt x="3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1" y="614"/>
                    <a:pt x="72" y="686"/>
                    <a:pt x="161" y="686"/>
                  </a:cubicBezTo>
                  <a:close/>
                  <a:moveTo>
                    <a:pt x="161" y="686"/>
                  </a:moveTo>
                  <a:cubicBezTo>
                    <a:pt x="161" y="686"/>
                    <a:pt x="161" y="686"/>
                    <a:pt x="161" y="6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5"/>
            <p:cNvSpPr>
              <a:spLocks noEditPoints="1"/>
            </p:cNvSpPr>
            <p:nvPr/>
          </p:nvSpPr>
          <p:spPr bwMode="auto">
            <a:xfrm>
              <a:off x="3592" y="1771"/>
              <a:ext cx="42" cy="69"/>
            </a:xfrm>
            <a:custGeom>
              <a:avLst/>
              <a:gdLst>
                <a:gd name="T0" fmla="*/ 364 w 524"/>
                <a:gd name="T1" fmla="*/ 863 h 863"/>
                <a:gd name="T2" fmla="*/ 524 w 524"/>
                <a:gd name="T3" fmla="*/ 703 h 863"/>
                <a:gd name="T4" fmla="*/ 524 w 524"/>
                <a:gd name="T5" fmla="*/ 0 h 863"/>
                <a:gd name="T6" fmla="*/ 263 w 524"/>
                <a:gd name="T7" fmla="*/ 80 h 863"/>
                <a:gd name="T8" fmla="*/ 20 w 524"/>
                <a:gd name="T9" fmla="*/ 137 h 863"/>
                <a:gd name="T10" fmla="*/ 0 w 524"/>
                <a:gd name="T11" fmla="*/ 140 h 863"/>
                <a:gd name="T12" fmla="*/ 0 w 524"/>
                <a:gd name="T13" fmla="*/ 702 h 863"/>
                <a:gd name="T14" fmla="*/ 160 w 524"/>
                <a:gd name="T15" fmla="*/ 862 h 863"/>
                <a:gd name="T16" fmla="*/ 364 w 524"/>
                <a:gd name="T17" fmla="*/ 862 h 863"/>
                <a:gd name="T18" fmla="*/ 364 w 524"/>
                <a:gd name="T19" fmla="*/ 863 h 863"/>
                <a:gd name="T20" fmla="*/ 364 w 524"/>
                <a:gd name="T21" fmla="*/ 863 h 863"/>
                <a:gd name="T22" fmla="*/ 364 w 524"/>
                <a:gd name="T23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4" h="863">
                  <a:moveTo>
                    <a:pt x="364" y="863"/>
                  </a:moveTo>
                  <a:cubicBezTo>
                    <a:pt x="452" y="863"/>
                    <a:pt x="524" y="791"/>
                    <a:pt x="524" y="703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439" y="29"/>
                    <a:pt x="351" y="56"/>
                    <a:pt x="263" y="80"/>
                  </a:cubicBezTo>
                  <a:cubicBezTo>
                    <a:pt x="183" y="101"/>
                    <a:pt x="101" y="120"/>
                    <a:pt x="20" y="137"/>
                  </a:cubicBezTo>
                  <a:cubicBezTo>
                    <a:pt x="13" y="138"/>
                    <a:pt x="7" y="139"/>
                    <a:pt x="0" y="140"/>
                  </a:cubicBezTo>
                  <a:cubicBezTo>
                    <a:pt x="0" y="702"/>
                    <a:pt x="0" y="702"/>
                    <a:pt x="0" y="702"/>
                  </a:cubicBezTo>
                  <a:cubicBezTo>
                    <a:pt x="0" y="791"/>
                    <a:pt x="72" y="862"/>
                    <a:pt x="160" y="862"/>
                  </a:cubicBezTo>
                  <a:cubicBezTo>
                    <a:pt x="364" y="862"/>
                    <a:pt x="364" y="862"/>
                    <a:pt x="364" y="862"/>
                  </a:cubicBezTo>
                  <a:lnTo>
                    <a:pt x="364" y="863"/>
                  </a:lnTo>
                  <a:close/>
                  <a:moveTo>
                    <a:pt x="364" y="863"/>
                  </a:moveTo>
                  <a:cubicBezTo>
                    <a:pt x="364" y="863"/>
                    <a:pt x="364" y="863"/>
                    <a:pt x="364" y="8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3651" y="1742"/>
              <a:ext cx="41" cy="98"/>
            </a:xfrm>
            <a:custGeom>
              <a:avLst/>
              <a:gdLst>
                <a:gd name="T0" fmla="*/ 364 w 524"/>
                <a:gd name="T1" fmla="*/ 1218 h 1218"/>
                <a:gd name="T2" fmla="*/ 524 w 524"/>
                <a:gd name="T3" fmla="*/ 1058 h 1218"/>
                <a:gd name="T4" fmla="*/ 524 w 524"/>
                <a:gd name="T5" fmla="*/ 0 h 1218"/>
                <a:gd name="T6" fmla="*/ 477 w 524"/>
                <a:gd name="T7" fmla="*/ 30 h 1218"/>
                <a:gd name="T8" fmla="*/ 39 w 524"/>
                <a:gd name="T9" fmla="*/ 259 h 1218"/>
                <a:gd name="T10" fmla="*/ 0 w 524"/>
                <a:gd name="T11" fmla="*/ 276 h 1218"/>
                <a:gd name="T12" fmla="*/ 0 w 524"/>
                <a:gd name="T13" fmla="*/ 1057 h 1218"/>
                <a:gd name="T14" fmla="*/ 160 w 524"/>
                <a:gd name="T15" fmla="*/ 1217 h 1218"/>
                <a:gd name="T16" fmla="*/ 364 w 524"/>
                <a:gd name="T17" fmla="*/ 1217 h 1218"/>
                <a:gd name="T18" fmla="*/ 364 w 524"/>
                <a:gd name="T19" fmla="*/ 1218 h 1218"/>
                <a:gd name="T20" fmla="*/ 364 w 524"/>
                <a:gd name="T21" fmla="*/ 1218 h 1218"/>
                <a:gd name="T22" fmla="*/ 364 w 524"/>
                <a:gd name="T23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4" h="1218">
                  <a:moveTo>
                    <a:pt x="364" y="1218"/>
                  </a:moveTo>
                  <a:cubicBezTo>
                    <a:pt x="452" y="1218"/>
                    <a:pt x="524" y="1146"/>
                    <a:pt x="524" y="1058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08" y="11"/>
                    <a:pt x="493" y="21"/>
                    <a:pt x="477" y="30"/>
                  </a:cubicBezTo>
                  <a:cubicBezTo>
                    <a:pt x="342" y="115"/>
                    <a:pt x="195" y="192"/>
                    <a:pt x="39" y="259"/>
                  </a:cubicBezTo>
                  <a:cubicBezTo>
                    <a:pt x="26" y="265"/>
                    <a:pt x="13" y="270"/>
                    <a:pt x="0" y="276"/>
                  </a:cubicBezTo>
                  <a:cubicBezTo>
                    <a:pt x="0" y="1057"/>
                    <a:pt x="0" y="1057"/>
                    <a:pt x="0" y="1057"/>
                  </a:cubicBezTo>
                  <a:cubicBezTo>
                    <a:pt x="0" y="1146"/>
                    <a:pt x="71" y="1217"/>
                    <a:pt x="160" y="1217"/>
                  </a:cubicBezTo>
                  <a:cubicBezTo>
                    <a:pt x="364" y="1217"/>
                    <a:pt x="364" y="1217"/>
                    <a:pt x="364" y="1217"/>
                  </a:cubicBezTo>
                  <a:lnTo>
                    <a:pt x="364" y="1218"/>
                  </a:lnTo>
                  <a:close/>
                  <a:moveTo>
                    <a:pt x="364" y="1218"/>
                  </a:moveTo>
                  <a:cubicBezTo>
                    <a:pt x="364" y="1218"/>
                    <a:pt x="364" y="1218"/>
                    <a:pt x="364" y="12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3709" y="1679"/>
              <a:ext cx="42" cy="161"/>
            </a:xfrm>
            <a:custGeom>
              <a:avLst/>
              <a:gdLst>
                <a:gd name="T0" fmla="*/ 524 w 524"/>
                <a:gd name="T1" fmla="*/ 1849 h 2009"/>
                <a:gd name="T2" fmla="*/ 524 w 524"/>
                <a:gd name="T3" fmla="*/ 0 h 2009"/>
                <a:gd name="T4" fmla="*/ 412 w 524"/>
                <a:gd name="T5" fmla="*/ 193 h 2009"/>
                <a:gd name="T6" fmla="*/ 65 w 524"/>
                <a:gd name="T7" fmla="*/ 583 h 2009"/>
                <a:gd name="T8" fmla="*/ 0 w 524"/>
                <a:gd name="T9" fmla="*/ 638 h 2009"/>
                <a:gd name="T10" fmla="*/ 0 w 524"/>
                <a:gd name="T11" fmla="*/ 1849 h 2009"/>
                <a:gd name="T12" fmla="*/ 160 w 524"/>
                <a:gd name="T13" fmla="*/ 2009 h 2009"/>
                <a:gd name="T14" fmla="*/ 364 w 524"/>
                <a:gd name="T15" fmla="*/ 2009 h 2009"/>
                <a:gd name="T16" fmla="*/ 524 w 524"/>
                <a:gd name="T17" fmla="*/ 1849 h 2009"/>
                <a:gd name="T18" fmla="*/ 524 w 524"/>
                <a:gd name="T19" fmla="*/ 1849 h 2009"/>
                <a:gd name="T20" fmla="*/ 524 w 524"/>
                <a:gd name="T21" fmla="*/ 184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2009">
                  <a:moveTo>
                    <a:pt x="524" y="1849"/>
                  </a:moveTo>
                  <a:cubicBezTo>
                    <a:pt x="524" y="0"/>
                    <a:pt x="524" y="0"/>
                    <a:pt x="524" y="0"/>
                  </a:cubicBezTo>
                  <a:cubicBezTo>
                    <a:pt x="492" y="65"/>
                    <a:pt x="454" y="130"/>
                    <a:pt x="412" y="193"/>
                  </a:cubicBezTo>
                  <a:cubicBezTo>
                    <a:pt x="319" y="332"/>
                    <a:pt x="202" y="463"/>
                    <a:pt x="65" y="583"/>
                  </a:cubicBezTo>
                  <a:cubicBezTo>
                    <a:pt x="44" y="601"/>
                    <a:pt x="22" y="620"/>
                    <a:pt x="0" y="638"/>
                  </a:cubicBezTo>
                  <a:cubicBezTo>
                    <a:pt x="0" y="1849"/>
                    <a:pt x="0" y="1849"/>
                    <a:pt x="0" y="1849"/>
                  </a:cubicBezTo>
                  <a:cubicBezTo>
                    <a:pt x="0" y="1937"/>
                    <a:pt x="71" y="2009"/>
                    <a:pt x="160" y="2009"/>
                  </a:cubicBezTo>
                  <a:cubicBezTo>
                    <a:pt x="364" y="2009"/>
                    <a:pt x="364" y="2009"/>
                    <a:pt x="364" y="2009"/>
                  </a:cubicBezTo>
                  <a:cubicBezTo>
                    <a:pt x="452" y="2009"/>
                    <a:pt x="524" y="1937"/>
                    <a:pt x="524" y="1849"/>
                  </a:cubicBezTo>
                  <a:close/>
                  <a:moveTo>
                    <a:pt x="524" y="1849"/>
                  </a:moveTo>
                  <a:cubicBezTo>
                    <a:pt x="524" y="1849"/>
                    <a:pt x="524" y="1849"/>
                    <a:pt x="524" y="18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"/>
            <p:cNvSpPr>
              <a:spLocks noEditPoints="1"/>
            </p:cNvSpPr>
            <p:nvPr/>
          </p:nvSpPr>
          <p:spPr bwMode="auto">
            <a:xfrm>
              <a:off x="3522" y="1601"/>
              <a:ext cx="246" cy="180"/>
            </a:xfrm>
            <a:custGeom>
              <a:avLst/>
              <a:gdLst>
                <a:gd name="T0" fmla="*/ 81 w 3090"/>
                <a:gd name="T1" fmla="*/ 2238 h 2238"/>
                <a:gd name="T2" fmla="*/ 82 w 3090"/>
                <a:gd name="T3" fmla="*/ 2238 h 2238"/>
                <a:gd name="T4" fmla="*/ 146 w 3090"/>
                <a:gd name="T5" fmla="*/ 2237 h 2238"/>
                <a:gd name="T6" fmla="*/ 670 w 3090"/>
                <a:gd name="T7" fmla="*/ 2190 h 2238"/>
                <a:gd name="T8" fmla="*/ 881 w 3090"/>
                <a:gd name="T9" fmla="*/ 2153 h 2238"/>
                <a:gd name="T10" fmla="*/ 1118 w 3090"/>
                <a:gd name="T11" fmla="*/ 2097 h 2238"/>
                <a:gd name="T12" fmla="*/ 1405 w 3090"/>
                <a:gd name="T13" fmla="*/ 2008 h 2238"/>
                <a:gd name="T14" fmla="*/ 1616 w 3090"/>
                <a:gd name="T15" fmla="*/ 1926 h 2238"/>
                <a:gd name="T16" fmla="*/ 2041 w 3090"/>
                <a:gd name="T17" fmla="*/ 1704 h 2238"/>
                <a:gd name="T18" fmla="*/ 2140 w 3090"/>
                <a:gd name="T19" fmla="*/ 1639 h 2238"/>
                <a:gd name="T20" fmla="*/ 2351 w 3090"/>
                <a:gd name="T21" fmla="*/ 1475 h 2238"/>
                <a:gd name="T22" fmla="*/ 2681 w 3090"/>
                <a:gd name="T23" fmla="*/ 1105 h 2238"/>
                <a:gd name="T24" fmla="*/ 2875 w 3090"/>
                <a:gd name="T25" fmla="*/ 693 h 2238"/>
                <a:gd name="T26" fmla="*/ 2915 w 3090"/>
                <a:gd name="T27" fmla="*/ 501 h 2238"/>
                <a:gd name="T28" fmla="*/ 2988 w 3090"/>
                <a:gd name="T29" fmla="*/ 501 h 2238"/>
                <a:gd name="T30" fmla="*/ 3054 w 3090"/>
                <a:gd name="T31" fmla="*/ 375 h 2238"/>
                <a:gd name="T32" fmla="*/ 2819 w 3090"/>
                <a:gd name="T33" fmla="*/ 35 h 2238"/>
                <a:gd name="T34" fmla="*/ 2753 w 3090"/>
                <a:gd name="T35" fmla="*/ 0 h 2238"/>
                <a:gd name="T36" fmla="*/ 2687 w 3090"/>
                <a:gd name="T37" fmla="*/ 35 h 2238"/>
                <a:gd name="T38" fmla="*/ 2452 w 3090"/>
                <a:gd name="T39" fmla="*/ 375 h 2238"/>
                <a:gd name="T40" fmla="*/ 2518 w 3090"/>
                <a:gd name="T41" fmla="*/ 501 h 2238"/>
                <a:gd name="T42" fmla="*/ 2591 w 3090"/>
                <a:gd name="T43" fmla="*/ 501 h 2238"/>
                <a:gd name="T44" fmla="*/ 2415 w 3090"/>
                <a:gd name="T45" fmla="*/ 926 h 2238"/>
                <a:gd name="T46" fmla="*/ 2351 w 3090"/>
                <a:gd name="T47" fmla="*/ 1014 h 2238"/>
                <a:gd name="T48" fmla="*/ 2140 w 3090"/>
                <a:gd name="T49" fmla="*/ 1234 h 2238"/>
                <a:gd name="T50" fmla="*/ 1870 w 3090"/>
                <a:gd name="T51" fmla="*/ 1434 h 2238"/>
                <a:gd name="T52" fmla="*/ 1616 w 3090"/>
                <a:gd name="T53" fmla="*/ 1575 h 2238"/>
                <a:gd name="T54" fmla="*/ 1405 w 3090"/>
                <a:gd name="T55" fmla="*/ 1667 h 2238"/>
                <a:gd name="T56" fmla="*/ 1035 w 3090"/>
                <a:gd name="T57" fmla="*/ 1788 h 2238"/>
                <a:gd name="T58" fmla="*/ 880 w 3090"/>
                <a:gd name="T59" fmla="*/ 1826 h 2238"/>
                <a:gd name="T60" fmla="*/ 669 w 3090"/>
                <a:gd name="T61" fmla="*/ 1866 h 2238"/>
                <a:gd name="T62" fmla="*/ 145 w 3090"/>
                <a:gd name="T63" fmla="*/ 1917 h 2238"/>
                <a:gd name="T64" fmla="*/ 79 w 3090"/>
                <a:gd name="T65" fmla="*/ 1918 h 2238"/>
                <a:gd name="T66" fmla="*/ 0 w 3090"/>
                <a:gd name="T67" fmla="*/ 1998 h 2238"/>
                <a:gd name="T68" fmla="*/ 0 w 3090"/>
                <a:gd name="T69" fmla="*/ 2158 h 2238"/>
                <a:gd name="T70" fmla="*/ 81 w 3090"/>
                <a:gd name="T71" fmla="*/ 2238 h 2238"/>
                <a:gd name="T72" fmla="*/ 81 w 3090"/>
                <a:gd name="T73" fmla="*/ 2238 h 2238"/>
                <a:gd name="T74" fmla="*/ 81 w 3090"/>
                <a:gd name="T75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90" h="2238">
                  <a:moveTo>
                    <a:pt x="81" y="2238"/>
                  </a:moveTo>
                  <a:cubicBezTo>
                    <a:pt x="82" y="2238"/>
                    <a:pt x="82" y="2238"/>
                    <a:pt x="82" y="2238"/>
                  </a:cubicBezTo>
                  <a:cubicBezTo>
                    <a:pt x="103" y="2238"/>
                    <a:pt x="124" y="2237"/>
                    <a:pt x="146" y="2237"/>
                  </a:cubicBezTo>
                  <a:cubicBezTo>
                    <a:pt x="324" y="2231"/>
                    <a:pt x="499" y="2215"/>
                    <a:pt x="670" y="2190"/>
                  </a:cubicBezTo>
                  <a:cubicBezTo>
                    <a:pt x="741" y="2179"/>
                    <a:pt x="811" y="2167"/>
                    <a:pt x="881" y="2153"/>
                  </a:cubicBezTo>
                  <a:cubicBezTo>
                    <a:pt x="961" y="2136"/>
                    <a:pt x="1040" y="2118"/>
                    <a:pt x="1118" y="2097"/>
                  </a:cubicBezTo>
                  <a:cubicBezTo>
                    <a:pt x="1217" y="2071"/>
                    <a:pt x="1312" y="2041"/>
                    <a:pt x="1405" y="2008"/>
                  </a:cubicBezTo>
                  <a:cubicBezTo>
                    <a:pt x="1477" y="1983"/>
                    <a:pt x="1548" y="1956"/>
                    <a:pt x="1616" y="1926"/>
                  </a:cubicBezTo>
                  <a:cubicBezTo>
                    <a:pt x="1767" y="1861"/>
                    <a:pt x="1909" y="1787"/>
                    <a:pt x="2041" y="1704"/>
                  </a:cubicBezTo>
                  <a:cubicBezTo>
                    <a:pt x="2075" y="1683"/>
                    <a:pt x="2108" y="1661"/>
                    <a:pt x="2140" y="1639"/>
                  </a:cubicBezTo>
                  <a:cubicBezTo>
                    <a:pt x="2215" y="1587"/>
                    <a:pt x="2286" y="1532"/>
                    <a:pt x="2351" y="1475"/>
                  </a:cubicBezTo>
                  <a:cubicBezTo>
                    <a:pt x="2482" y="1361"/>
                    <a:pt x="2592" y="1237"/>
                    <a:pt x="2681" y="1105"/>
                  </a:cubicBezTo>
                  <a:cubicBezTo>
                    <a:pt x="2770" y="972"/>
                    <a:pt x="2835" y="835"/>
                    <a:pt x="2875" y="693"/>
                  </a:cubicBezTo>
                  <a:cubicBezTo>
                    <a:pt x="2893" y="630"/>
                    <a:pt x="2907" y="566"/>
                    <a:pt x="2915" y="501"/>
                  </a:cubicBezTo>
                  <a:cubicBezTo>
                    <a:pt x="2988" y="501"/>
                    <a:pt x="2988" y="501"/>
                    <a:pt x="2988" y="501"/>
                  </a:cubicBezTo>
                  <a:cubicBezTo>
                    <a:pt x="3052" y="501"/>
                    <a:pt x="3090" y="428"/>
                    <a:pt x="3054" y="375"/>
                  </a:cubicBezTo>
                  <a:cubicBezTo>
                    <a:pt x="2819" y="35"/>
                    <a:pt x="2819" y="35"/>
                    <a:pt x="2819" y="35"/>
                  </a:cubicBezTo>
                  <a:cubicBezTo>
                    <a:pt x="2803" y="12"/>
                    <a:pt x="2778" y="0"/>
                    <a:pt x="2753" y="0"/>
                  </a:cubicBezTo>
                  <a:cubicBezTo>
                    <a:pt x="2728" y="0"/>
                    <a:pt x="2703" y="12"/>
                    <a:pt x="2687" y="35"/>
                  </a:cubicBezTo>
                  <a:cubicBezTo>
                    <a:pt x="2452" y="375"/>
                    <a:pt x="2452" y="375"/>
                    <a:pt x="2452" y="375"/>
                  </a:cubicBezTo>
                  <a:cubicBezTo>
                    <a:pt x="2415" y="428"/>
                    <a:pt x="2453" y="501"/>
                    <a:pt x="2518" y="501"/>
                  </a:cubicBezTo>
                  <a:cubicBezTo>
                    <a:pt x="2591" y="501"/>
                    <a:pt x="2591" y="501"/>
                    <a:pt x="2591" y="501"/>
                  </a:cubicBezTo>
                  <a:cubicBezTo>
                    <a:pt x="2566" y="647"/>
                    <a:pt x="2507" y="789"/>
                    <a:pt x="2415" y="926"/>
                  </a:cubicBezTo>
                  <a:cubicBezTo>
                    <a:pt x="2395" y="956"/>
                    <a:pt x="2373" y="986"/>
                    <a:pt x="2351" y="1014"/>
                  </a:cubicBezTo>
                  <a:cubicBezTo>
                    <a:pt x="2290" y="1091"/>
                    <a:pt x="2220" y="1164"/>
                    <a:pt x="2140" y="1234"/>
                  </a:cubicBezTo>
                  <a:cubicBezTo>
                    <a:pt x="2059" y="1305"/>
                    <a:pt x="1969" y="1371"/>
                    <a:pt x="1870" y="1434"/>
                  </a:cubicBezTo>
                  <a:cubicBezTo>
                    <a:pt x="1790" y="1484"/>
                    <a:pt x="1705" y="1532"/>
                    <a:pt x="1616" y="1575"/>
                  </a:cubicBezTo>
                  <a:cubicBezTo>
                    <a:pt x="1548" y="1608"/>
                    <a:pt x="1477" y="1638"/>
                    <a:pt x="1405" y="1667"/>
                  </a:cubicBezTo>
                  <a:cubicBezTo>
                    <a:pt x="1288" y="1713"/>
                    <a:pt x="1164" y="1753"/>
                    <a:pt x="1035" y="1788"/>
                  </a:cubicBezTo>
                  <a:cubicBezTo>
                    <a:pt x="984" y="1802"/>
                    <a:pt x="932" y="1814"/>
                    <a:pt x="880" y="1826"/>
                  </a:cubicBezTo>
                  <a:cubicBezTo>
                    <a:pt x="811" y="1841"/>
                    <a:pt x="740" y="1854"/>
                    <a:pt x="669" y="1866"/>
                  </a:cubicBezTo>
                  <a:cubicBezTo>
                    <a:pt x="499" y="1894"/>
                    <a:pt x="324" y="1911"/>
                    <a:pt x="145" y="1917"/>
                  </a:cubicBezTo>
                  <a:cubicBezTo>
                    <a:pt x="123" y="1917"/>
                    <a:pt x="101" y="1918"/>
                    <a:pt x="79" y="1918"/>
                  </a:cubicBezTo>
                  <a:cubicBezTo>
                    <a:pt x="35" y="1919"/>
                    <a:pt x="0" y="1955"/>
                    <a:pt x="0" y="1998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" y="2203"/>
                    <a:pt x="36" y="2238"/>
                    <a:pt x="81" y="2238"/>
                  </a:cubicBezTo>
                  <a:close/>
                  <a:moveTo>
                    <a:pt x="81" y="2238"/>
                  </a:moveTo>
                  <a:cubicBezTo>
                    <a:pt x="81" y="2238"/>
                    <a:pt x="81" y="2238"/>
                    <a:pt x="81" y="22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31"/>
          <p:cNvGrpSpPr>
            <a:grpSpLocks noChangeAspect="1"/>
          </p:cNvGrpSpPr>
          <p:nvPr/>
        </p:nvGrpSpPr>
        <p:grpSpPr bwMode="auto">
          <a:xfrm>
            <a:off x="6844382" y="1861671"/>
            <a:ext cx="292328" cy="295311"/>
            <a:chOff x="3451" y="1150"/>
            <a:chExt cx="196" cy="198"/>
          </a:xfrm>
          <a:solidFill>
            <a:schemeClr val="bg1"/>
          </a:solidFill>
        </p:grpSpPr>
        <p:sp>
          <p:nvSpPr>
            <p:cNvPr id="89" name="Freeform 32"/>
            <p:cNvSpPr>
              <a:spLocks noEditPoints="1"/>
            </p:cNvSpPr>
            <p:nvPr/>
          </p:nvSpPr>
          <p:spPr bwMode="auto">
            <a:xfrm>
              <a:off x="3451" y="1150"/>
              <a:ext cx="196" cy="198"/>
            </a:xfrm>
            <a:custGeom>
              <a:avLst/>
              <a:gdLst>
                <a:gd name="T0" fmla="*/ 23 w 196"/>
                <a:gd name="T1" fmla="*/ 0 h 198"/>
                <a:gd name="T2" fmla="*/ 0 w 196"/>
                <a:gd name="T3" fmla="*/ 124 h 198"/>
                <a:gd name="T4" fmla="*/ 12 w 196"/>
                <a:gd name="T5" fmla="*/ 198 h 198"/>
                <a:gd name="T6" fmla="*/ 185 w 196"/>
                <a:gd name="T7" fmla="*/ 198 h 198"/>
                <a:gd name="T8" fmla="*/ 196 w 196"/>
                <a:gd name="T9" fmla="*/ 124 h 198"/>
                <a:gd name="T10" fmla="*/ 173 w 196"/>
                <a:gd name="T11" fmla="*/ 0 h 198"/>
                <a:gd name="T12" fmla="*/ 23 w 196"/>
                <a:gd name="T13" fmla="*/ 0 h 198"/>
                <a:gd name="T14" fmla="*/ 135 w 196"/>
                <a:gd name="T15" fmla="*/ 148 h 198"/>
                <a:gd name="T16" fmla="*/ 62 w 196"/>
                <a:gd name="T17" fmla="*/ 148 h 198"/>
                <a:gd name="T18" fmla="*/ 62 w 196"/>
                <a:gd name="T19" fmla="*/ 136 h 198"/>
                <a:gd name="T20" fmla="*/ 135 w 196"/>
                <a:gd name="T21" fmla="*/ 136 h 198"/>
                <a:gd name="T22" fmla="*/ 135 w 196"/>
                <a:gd name="T23" fmla="*/ 148 h 198"/>
                <a:gd name="T24" fmla="*/ 12 w 196"/>
                <a:gd name="T25" fmla="*/ 124 h 198"/>
                <a:gd name="T26" fmla="*/ 38 w 196"/>
                <a:gd name="T27" fmla="*/ 12 h 198"/>
                <a:gd name="T28" fmla="*/ 162 w 196"/>
                <a:gd name="T29" fmla="*/ 12 h 198"/>
                <a:gd name="T30" fmla="*/ 185 w 196"/>
                <a:gd name="T31" fmla="*/ 124 h 198"/>
                <a:gd name="T32" fmla="*/ 12 w 196"/>
                <a:gd name="T33" fmla="*/ 124 h 198"/>
                <a:gd name="T34" fmla="*/ 12 w 196"/>
                <a:gd name="T35" fmla="*/ 124 h 198"/>
                <a:gd name="T36" fmla="*/ 12 w 196"/>
                <a:gd name="T37" fmla="*/ 12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98">
                  <a:moveTo>
                    <a:pt x="23" y="0"/>
                  </a:moveTo>
                  <a:lnTo>
                    <a:pt x="0" y="124"/>
                  </a:lnTo>
                  <a:lnTo>
                    <a:pt x="12" y="198"/>
                  </a:lnTo>
                  <a:lnTo>
                    <a:pt x="185" y="198"/>
                  </a:lnTo>
                  <a:lnTo>
                    <a:pt x="196" y="124"/>
                  </a:lnTo>
                  <a:lnTo>
                    <a:pt x="173" y="0"/>
                  </a:lnTo>
                  <a:lnTo>
                    <a:pt x="23" y="0"/>
                  </a:lnTo>
                  <a:close/>
                  <a:moveTo>
                    <a:pt x="135" y="148"/>
                  </a:moveTo>
                  <a:lnTo>
                    <a:pt x="62" y="148"/>
                  </a:lnTo>
                  <a:lnTo>
                    <a:pt x="62" y="136"/>
                  </a:lnTo>
                  <a:lnTo>
                    <a:pt x="135" y="136"/>
                  </a:lnTo>
                  <a:lnTo>
                    <a:pt x="135" y="148"/>
                  </a:lnTo>
                  <a:close/>
                  <a:moveTo>
                    <a:pt x="12" y="124"/>
                  </a:moveTo>
                  <a:lnTo>
                    <a:pt x="38" y="12"/>
                  </a:lnTo>
                  <a:lnTo>
                    <a:pt x="162" y="12"/>
                  </a:lnTo>
                  <a:lnTo>
                    <a:pt x="185" y="124"/>
                  </a:lnTo>
                  <a:lnTo>
                    <a:pt x="12" y="124"/>
                  </a:lnTo>
                  <a:close/>
                  <a:moveTo>
                    <a:pt x="12" y="124"/>
                  </a:moveTo>
                  <a:lnTo>
                    <a:pt x="1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3"/>
            <p:cNvSpPr>
              <a:spLocks noEditPoints="1"/>
            </p:cNvSpPr>
            <p:nvPr/>
          </p:nvSpPr>
          <p:spPr bwMode="auto">
            <a:xfrm>
              <a:off x="3451" y="1150"/>
              <a:ext cx="196" cy="198"/>
            </a:xfrm>
            <a:custGeom>
              <a:avLst/>
              <a:gdLst>
                <a:gd name="T0" fmla="*/ 23 w 196"/>
                <a:gd name="T1" fmla="*/ 0 h 198"/>
                <a:gd name="T2" fmla="*/ 0 w 196"/>
                <a:gd name="T3" fmla="*/ 124 h 198"/>
                <a:gd name="T4" fmla="*/ 12 w 196"/>
                <a:gd name="T5" fmla="*/ 198 h 198"/>
                <a:gd name="T6" fmla="*/ 185 w 196"/>
                <a:gd name="T7" fmla="*/ 198 h 198"/>
                <a:gd name="T8" fmla="*/ 196 w 196"/>
                <a:gd name="T9" fmla="*/ 124 h 198"/>
                <a:gd name="T10" fmla="*/ 173 w 196"/>
                <a:gd name="T11" fmla="*/ 0 h 198"/>
                <a:gd name="T12" fmla="*/ 23 w 196"/>
                <a:gd name="T13" fmla="*/ 0 h 198"/>
                <a:gd name="T14" fmla="*/ 135 w 196"/>
                <a:gd name="T15" fmla="*/ 148 h 198"/>
                <a:gd name="T16" fmla="*/ 62 w 196"/>
                <a:gd name="T17" fmla="*/ 148 h 198"/>
                <a:gd name="T18" fmla="*/ 62 w 196"/>
                <a:gd name="T19" fmla="*/ 136 h 198"/>
                <a:gd name="T20" fmla="*/ 135 w 196"/>
                <a:gd name="T21" fmla="*/ 136 h 198"/>
                <a:gd name="T22" fmla="*/ 135 w 196"/>
                <a:gd name="T23" fmla="*/ 148 h 198"/>
                <a:gd name="T24" fmla="*/ 12 w 196"/>
                <a:gd name="T25" fmla="*/ 124 h 198"/>
                <a:gd name="T26" fmla="*/ 38 w 196"/>
                <a:gd name="T27" fmla="*/ 12 h 198"/>
                <a:gd name="T28" fmla="*/ 162 w 196"/>
                <a:gd name="T29" fmla="*/ 12 h 198"/>
                <a:gd name="T30" fmla="*/ 185 w 196"/>
                <a:gd name="T31" fmla="*/ 124 h 198"/>
                <a:gd name="T32" fmla="*/ 12 w 196"/>
                <a:gd name="T33" fmla="*/ 124 h 198"/>
                <a:gd name="T34" fmla="*/ 12 w 196"/>
                <a:gd name="T35" fmla="*/ 124 h 198"/>
                <a:gd name="T36" fmla="*/ 12 w 196"/>
                <a:gd name="T37" fmla="*/ 12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98">
                  <a:moveTo>
                    <a:pt x="23" y="0"/>
                  </a:moveTo>
                  <a:lnTo>
                    <a:pt x="0" y="124"/>
                  </a:lnTo>
                  <a:lnTo>
                    <a:pt x="12" y="198"/>
                  </a:lnTo>
                  <a:lnTo>
                    <a:pt x="185" y="198"/>
                  </a:lnTo>
                  <a:lnTo>
                    <a:pt x="196" y="124"/>
                  </a:lnTo>
                  <a:lnTo>
                    <a:pt x="173" y="0"/>
                  </a:lnTo>
                  <a:lnTo>
                    <a:pt x="23" y="0"/>
                  </a:lnTo>
                  <a:moveTo>
                    <a:pt x="135" y="148"/>
                  </a:moveTo>
                  <a:lnTo>
                    <a:pt x="62" y="148"/>
                  </a:lnTo>
                  <a:lnTo>
                    <a:pt x="62" y="136"/>
                  </a:lnTo>
                  <a:lnTo>
                    <a:pt x="135" y="136"/>
                  </a:lnTo>
                  <a:lnTo>
                    <a:pt x="135" y="148"/>
                  </a:lnTo>
                  <a:moveTo>
                    <a:pt x="12" y="124"/>
                  </a:moveTo>
                  <a:lnTo>
                    <a:pt x="38" y="12"/>
                  </a:lnTo>
                  <a:lnTo>
                    <a:pt x="162" y="12"/>
                  </a:lnTo>
                  <a:lnTo>
                    <a:pt x="185" y="124"/>
                  </a:lnTo>
                  <a:lnTo>
                    <a:pt x="12" y="124"/>
                  </a:lnTo>
                  <a:moveTo>
                    <a:pt x="12" y="124"/>
                  </a:moveTo>
                  <a:lnTo>
                    <a:pt x="12" y="1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3501" y="1173"/>
              <a:ext cx="96" cy="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3489" y="1224"/>
              <a:ext cx="124" cy="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6"/>
            <p:cNvSpPr>
              <a:spLocks noChangeArrowheads="1"/>
            </p:cNvSpPr>
            <p:nvPr/>
          </p:nvSpPr>
          <p:spPr bwMode="auto">
            <a:xfrm>
              <a:off x="3501" y="1201"/>
              <a:ext cx="96" cy="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37"/>
            <p:cNvSpPr>
              <a:spLocks noChangeArrowheads="1"/>
            </p:cNvSpPr>
            <p:nvPr/>
          </p:nvSpPr>
          <p:spPr bwMode="auto">
            <a:xfrm>
              <a:off x="3489" y="1251"/>
              <a:ext cx="12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5917224" y="2030207"/>
            <a:ext cx="0" cy="3143353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102" name="TextBox 101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108" name="Freeform 107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8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106" name="Freeform 105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6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16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925213" y="1094288"/>
            <a:ext cx="9544614" cy="4769016"/>
            <a:chOff x="3792538" y="2278063"/>
            <a:chExt cx="4600575" cy="2298701"/>
          </a:xfrm>
          <a:solidFill>
            <a:schemeClr val="tx2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102351" y="3987801"/>
              <a:ext cx="163513" cy="165100"/>
            </a:xfrm>
            <a:custGeom>
              <a:avLst/>
              <a:gdLst>
                <a:gd name="T0" fmla="*/ 19 w 51"/>
                <a:gd name="T1" fmla="*/ 48 h 51"/>
                <a:gd name="T2" fmla="*/ 21 w 51"/>
                <a:gd name="T3" fmla="*/ 47 h 51"/>
                <a:gd name="T4" fmla="*/ 23 w 51"/>
                <a:gd name="T5" fmla="*/ 50 h 51"/>
                <a:gd name="T6" fmla="*/ 28 w 51"/>
                <a:gd name="T7" fmla="*/ 50 h 51"/>
                <a:gd name="T8" fmla="*/ 31 w 51"/>
                <a:gd name="T9" fmla="*/ 47 h 51"/>
                <a:gd name="T10" fmla="*/ 31 w 51"/>
                <a:gd name="T11" fmla="*/ 21 h 51"/>
                <a:gd name="T12" fmla="*/ 35 w 51"/>
                <a:gd name="T13" fmla="*/ 19 h 51"/>
                <a:gd name="T14" fmla="*/ 35 w 51"/>
                <a:gd name="T15" fmla="*/ 6 h 51"/>
                <a:gd name="T16" fmla="*/ 39 w 51"/>
                <a:gd name="T17" fmla="*/ 5 h 51"/>
                <a:gd name="T18" fmla="*/ 43 w 51"/>
                <a:gd name="T19" fmla="*/ 4 h 51"/>
                <a:gd name="T20" fmla="*/ 45 w 51"/>
                <a:gd name="T21" fmla="*/ 5 h 51"/>
                <a:gd name="T22" fmla="*/ 48 w 51"/>
                <a:gd name="T23" fmla="*/ 4 h 51"/>
                <a:gd name="T24" fmla="*/ 51 w 51"/>
                <a:gd name="T25" fmla="*/ 3 h 51"/>
                <a:gd name="T26" fmla="*/ 51 w 51"/>
                <a:gd name="T27" fmla="*/ 2 h 51"/>
                <a:gd name="T28" fmla="*/ 42 w 51"/>
                <a:gd name="T29" fmla="*/ 3 h 51"/>
                <a:gd name="T30" fmla="*/ 36 w 51"/>
                <a:gd name="T31" fmla="*/ 3 h 51"/>
                <a:gd name="T32" fmla="*/ 27 w 51"/>
                <a:gd name="T33" fmla="*/ 3 h 51"/>
                <a:gd name="T34" fmla="*/ 26 w 51"/>
                <a:gd name="T35" fmla="*/ 2 h 51"/>
                <a:gd name="T36" fmla="*/ 12 w 51"/>
                <a:gd name="T37" fmla="*/ 2 h 51"/>
                <a:gd name="T38" fmla="*/ 8 w 51"/>
                <a:gd name="T39" fmla="*/ 1 h 51"/>
                <a:gd name="T40" fmla="*/ 5 w 51"/>
                <a:gd name="T41" fmla="*/ 1 h 51"/>
                <a:gd name="T42" fmla="*/ 3 w 51"/>
                <a:gd name="T43" fmla="*/ 0 h 51"/>
                <a:gd name="T44" fmla="*/ 1 w 51"/>
                <a:gd name="T45" fmla="*/ 1 h 51"/>
                <a:gd name="T46" fmla="*/ 0 w 51"/>
                <a:gd name="T47" fmla="*/ 1 h 51"/>
                <a:gd name="T48" fmla="*/ 2 w 51"/>
                <a:gd name="T49" fmla="*/ 6 h 51"/>
                <a:gd name="T50" fmla="*/ 6 w 51"/>
                <a:gd name="T51" fmla="*/ 14 h 51"/>
                <a:gd name="T52" fmla="*/ 10 w 51"/>
                <a:gd name="T53" fmla="*/ 23 h 51"/>
                <a:gd name="T54" fmla="*/ 11 w 51"/>
                <a:gd name="T55" fmla="*/ 30 h 51"/>
                <a:gd name="T56" fmla="*/ 12 w 51"/>
                <a:gd name="T57" fmla="*/ 36 h 51"/>
                <a:gd name="T58" fmla="*/ 15 w 51"/>
                <a:gd name="T59" fmla="*/ 45 h 51"/>
                <a:gd name="T60" fmla="*/ 17 w 51"/>
                <a:gd name="T61" fmla="*/ 49 h 51"/>
                <a:gd name="T62" fmla="*/ 19 w 51"/>
                <a:gd name="T6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1">
                  <a:moveTo>
                    <a:pt x="19" y="48"/>
                  </a:moveTo>
                  <a:cubicBezTo>
                    <a:pt x="19" y="47"/>
                    <a:pt x="20" y="46"/>
                    <a:pt x="21" y="47"/>
                  </a:cubicBezTo>
                  <a:cubicBezTo>
                    <a:pt x="22" y="48"/>
                    <a:pt x="22" y="50"/>
                    <a:pt x="23" y="50"/>
                  </a:cubicBezTo>
                  <a:cubicBezTo>
                    <a:pt x="25" y="50"/>
                    <a:pt x="28" y="51"/>
                    <a:pt x="28" y="50"/>
                  </a:cubicBezTo>
                  <a:cubicBezTo>
                    <a:pt x="29" y="49"/>
                    <a:pt x="31" y="48"/>
                    <a:pt x="31" y="47"/>
                  </a:cubicBezTo>
                  <a:cubicBezTo>
                    <a:pt x="31" y="46"/>
                    <a:pt x="31" y="22"/>
                    <a:pt x="31" y="21"/>
                  </a:cubicBezTo>
                  <a:cubicBezTo>
                    <a:pt x="31" y="20"/>
                    <a:pt x="35" y="21"/>
                    <a:pt x="35" y="19"/>
                  </a:cubicBezTo>
                  <a:cubicBezTo>
                    <a:pt x="35" y="18"/>
                    <a:pt x="35" y="6"/>
                    <a:pt x="35" y="6"/>
                  </a:cubicBezTo>
                  <a:cubicBezTo>
                    <a:pt x="35" y="6"/>
                    <a:pt x="38" y="5"/>
                    <a:pt x="39" y="5"/>
                  </a:cubicBezTo>
                  <a:cubicBezTo>
                    <a:pt x="40" y="5"/>
                    <a:pt x="43" y="3"/>
                    <a:pt x="43" y="4"/>
                  </a:cubicBezTo>
                  <a:cubicBezTo>
                    <a:pt x="44" y="4"/>
                    <a:pt x="45" y="6"/>
                    <a:pt x="45" y="5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3"/>
                    <a:pt x="51" y="3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1"/>
                    <a:pt x="43" y="2"/>
                    <a:pt x="42" y="3"/>
                  </a:cubicBezTo>
                  <a:cubicBezTo>
                    <a:pt x="41" y="3"/>
                    <a:pt x="37" y="4"/>
                    <a:pt x="36" y="3"/>
                  </a:cubicBezTo>
                  <a:cubicBezTo>
                    <a:pt x="35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13" y="2"/>
                    <a:pt x="12" y="2"/>
                  </a:cubicBezTo>
                  <a:cubicBezTo>
                    <a:pt x="11" y="2"/>
                    <a:pt x="10" y="2"/>
                    <a:pt x="8" y="1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5"/>
                    <a:pt x="2" y="6"/>
                  </a:cubicBezTo>
                  <a:cubicBezTo>
                    <a:pt x="4" y="8"/>
                    <a:pt x="5" y="12"/>
                    <a:pt x="6" y="14"/>
                  </a:cubicBezTo>
                  <a:cubicBezTo>
                    <a:pt x="7" y="17"/>
                    <a:pt x="10" y="21"/>
                    <a:pt x="10" y="23"/>
                  </a:cubicBezTo>
                  <a:cubicBezTo>
                    <a:pt x="11" y="25"/>
                    <a:pt x="10" y="28"/>
                    <a:pt x="11" y="30"/>
                  </a:cubicBezTo>
                  <a:cubicBezTo>
                    <a:pt x="11" y="31"/>
                    <a:pt x="12" y="33"/>
                    <a:pt x="12" y="36"/>
                  </a:cubicBezTo>
                  <a:cubicBezTo>
                    <a:pt x="12" y="38"/>
                    <a:pt x="13" y="43"/>
                    <a:pt x="15" y="45"/>
                  </a:cubicBezTo>
                  <a:cubicBezTo>
                    <a:pt x="16" y="46"/>
                    <a:pt x="16" y="47"/>
                    <a:pt x="17" y="49"/>
                  </a:cubicBezTo>
                  <a:cubicBezTo>
                    <a:pt x="18" y="49"/>
                    <a:pt x="19" y="49"/>
                    <a:pt x="19" y="4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265863" y="3968751"/>
              <a:ext cx="101600" cy="90488"/>
            </a:xfrm>
            <a:custGeom>
              <a:avLst/>
              <a:gdLst>
                <a:gd name="T0" fmla="*/ 21 w 32"/>
                <a:gd name="T1" fmla="*/ 1 h 28"/>
                <a:gd name="T2" fmla="*/ 21 w 32"/>
                <a:gd name="T3" fmla="*/ 0 h 28"/>
                <a:gd name="T4" fmla="*/ 17 w 32"/>
                <a:gd name="T5" fmla="*/ 0 h 28"/>
                <a:gd name="T6" fmla="*/ 15 w 32"/>
                <a:gd name="T7" fmla="*/ 2 h 28"/>
                <a:gd name="T8" fmla="*/ 11 w 32"/>
                <a:gd name="T9" fmla="*/ 5 h 28"/>
                <a:gd name="T10" fmla="*/ 7 w 32"/>
                <a:gd name="T11" fmla="*/ 10 h 28"/>
                <a:gd name="T12" fmla="*/ 2 w 32"/>
                <a:gd name="T13" fmla="*/ 9 h 28"/>
                <a:gd name="T14" fmla="*/ 0 w 32"/>
                <a:gd name="T15" fmla="*/ 9 h 28"/>
                <a:gd name="T16" fmla="*/ 2 w 32"/>
                <a:gd name="T17" fmla="*/ 11 h 28"/>
                <a:gd name="T18" fmla="*/ 4 w 32"/>
                <a:gd name="T19" fmla="*/ 16 h 28"/>
                <a:gd name="T20" fmla="*/ 8 w 32"/>
                <a:gd name="T21" fmla="*/ 19 h 28"/>
                <a:gd name="T22" fmla="*/ 10 w 32"/>
                <a:gd name="T23" fmla="*/ 22 h 28"/>
                <a:gd name="T24" fmla="*/ 13 w 32"/>
                <a:gd name="T25" fmla="*/ 25 h 28"/>
                <a:gd name="T26" fmla="*/ 16 w 32"/>
                <a:gd name="T27" fmla="*/ 26 h 28"/>
                <a:gd name="T28" fmla="*/ 19 w 32"/>
                <a:gd name="T29" fmla="*/ 27 h 28"/>
                <a:gd name="T30" fmla="*/ 24 w 32"/>
                <a:gd name="T31" fmla="*/ 28 h 28"/>
                <a:gd name="T32" fmla="*/ 28 w 32"/>
                <a:gd name="T33" fmla="*/ 24 h 28"/>
                <a:gd name="T34" fmla="*/ 29 w 32"/>
                <a:gd name="T35" fmla="*/ 20 h 28"/>
                <a:gd name="T36" fmla="*/ 31 w 32"/>
                <a:gd name="T37" fmla="*/ 17 h 28"/>
                <a:gd name="T38" fmla="*/ 30 w 32"/>
                <a:gd name="T39" fmla="*/ 14 h 28"/>
                <a:gd name="T40" fmla="*/ 31 w 32"/>
                <a:gd name="T41" fmla="*/ 10 h 28"/>
                <a:gd name="T42" fmla="*/ 31 w 32"/>
                <a:gd name="T43" fmla="*/ 4 h 28"/>
                <a:gd name="T44" fmla="*/ 26 w 32"/>
                <a:gd name="T45" fmla="*/ 3 h 28"/>
                <a:gd name="T46" fmla="*/ 21 w 32"/>
                <a:gd name="T4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28">
                  <a:moveTo>
                    <a:pt x="21" y="1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5" y="3"/>
                    <a:pt x="13" y="5"/>
                    <a:pt x="11" y="5"/>
                  </a:cubicBezTo>
                  <a:cubicBezTo>
                    <a:pt x="10" y="6"/>
                    <a:pt x="8" y="9"/>
                    <a:pt x="7" y="10"/>
                  </a:cubicBezTo>
                  <a:cubicBezTo>
                    <a:pt x="6" y="10"/>
                    <a:pt x="3" y="9"/>
                    <a:pt x="2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3" y="11"/>
                    <a:pt x="3" y="16"/>
                    <a:pt x="4" y="16"/>
                  </a:cubicBezTo>
                  <a:cubicBezTo>
                    <a:pt x="6" y="17"/>
                    <a:pt x="8" y="18"/>
                    <a:pt x="8" y="19"/>
                  </a:cubicBezTo>
                  <a:cubicBezTo>
                    <a:pt x="8" y="20"/>
                    <a:pt x="10" y="21"/>
                    <a:pt x="10" y="22"/>
                  </a:cubicBezTo>
                  <a:cubicBezTo>
                    <a:pt x="10" y="23"/>
                    <a:pt x="12" y="25"/>
                    <a:pt x="13" y="25"/>
                  </a:cubicBezTo>
                  <a:cubicBezTo>
                    <a:pt x="15" y="25"/>
                    <a:pt x="16" y="26"/>
                    <a:pt x="16" y="26"/>
                  </a:cubicBezTo>
                  <a:cubicBezTo>
                    <a:pt x="16" y="27"/>
                    <a:pt x="19" y="26"/>
                    <a:pt x="19" y="27"/>
                  </a:cubicBezTo>
                  <a:cubicBezTo>
                    <a:pt x="20" y="28"/>
                    <a:pt x="23" y="28"/>
                    <a:pt x="24" y="28"/>
                  </a:cubicBezTo>
                  <a:cubicBezTo>
                    <a:pt x="25" y="27"/>
                    <a:pt x="27" y="25"/>
                    <a:pt x="28" y="24"/>
                  </a:cubicBezTo>
                  <a:cubicBezTo>
                    <a:pt x="29" y="23"/>
                    <a:pt x="28" y="21"/>
                    <a:pt x="29" y="20"/>
                  </a:cubicBezTo>
                  <a:cubicBezTo>
                    <a:pt x="30" y="19"/>
                    <a:pt x="32" y="17"/>
                    <a:pt x="31" y="17"/>
                  </a:cubicBezTo>
                  <a:cubicBezTo>
                    <a:pt x="31" y="17"/>
                    <a:pt x="31" y="15"/>
                    <a:pt x="30" y="14"/>
                  </a:cubicBezTo>
                  <a:cubicBezTo>
                    <a:pt x="29" y="13"/>
                    <a:pt x="31" y="12"/>
                    <a:pt x="31" y="10"/>
                  </a:cubicBezTo>
                  <a:cubicBezTo>
                    <a:pt x="31" y="9"/>
                    <a:pt x="31" y="5"/>
                    <a:pt x="31" y="4"/>
                  </a:cubicBezTo>
                  <a:cubicBezTo>
                    <a:pt x="30" y="4"/>
                    <a:pt x="28" y="4"/>
                    <a:pt x="26" y="3"/>
                  </a:cubicBezTo>
                  <a:cubicBezTo>
                    <a:pt x="25" y="2"/>
                    <a:pt x="21" y="1"/>
                    <a:pt x="21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200776" y="3997326"/>
              <a:ext cx="115888" cy="125413"/>
            </a:xfrm>
            <a:custGeom>
              <a:avLst/>
              <a:gdLst>
                <a:gd name="T0" fmla="*/ 33 w 36"/>
                <a:gd name="T1" fmla="*/ 16 h 39"/>
                <a:gd name="T2" fmla="*/ 30 w 36"/>
                <a:gd name="T3" fmla="*/ 13 h 39"/>
                <a:gd name="T4" fmla="*/ 28 w 36"/>
                <a:gd name="T5" fmla="*/ 10 h 39"/>
                <a:gd name="T6" fmla="*/ 24 w 36"/>
                <a:gd name="T7" fmla="*/ 7 h 39"/>
                <a:gd name="T8" fmla="*/ 22 w 36"/>
                <a:gd name="T9" fmla="*/ 2 h 39"/>
                <a:gd name="T10" fmla="*/ 20 w 36"/>
                <a:gd name="T11" fmla="*/ 0 h 39"/>
                <a:gd name="T12" fmla="*/ 17 w 36"/>
                <a:gd name="T13" fmla="*/ 1 h 39"/>
                <a:gd name="T14" fmla="*/ 14 w 36"/>
                <a:gd name="T15" fmla="*/ 2 h 39"/>
                <a:gd name="T16" fmla="*/ 12 w 36"/>
                <a:gd name="T17" fmla="*/ 1 h 39"/>
                <a:gd name="T18" fmla="*/ 8 w 36"/>
                <a:gd name="T19" fmla="*/ 2 h 39"/>
                <a:gd name="T20" fmla="*/ 4 w 36"/>
                <a:gd name="T21" fmla="*/ 3 h 39"/>
                <a:gd name="T22" fmla="*/ 4 w 36"/>
                <a:gd name="T23" fmla="*/ 16 h 39"/>
                <a:gd name="T24" fmla="*/ 0 w 36"/>
                <a:gd name="T25" fmla="*/ 18 h 39"/>
                <a:gd name="T26" fmla="*/ 0 w 36"/>
                <a:gd name="T27" fmla="*/ 30 h 39"/>
                <a:gd name="T28" fmla="*/ 2 w 36"/>
                <a:gd name="T29" fmla="*/ 31 h 39"/>
                <a:gd name="T30" fmla="*/ 3 w 36"/>
                <a:gd name="T31" fmla="*/ 35 h 39"/>
                <a:gd name="T32" fmla="*/ 2 w 36"/>
                <a:gd name="T33" fmla="*/ 36 h 39"/>
                <a:gd name="T34" fmla="*/ 3 w 36"/>
                <a:gd name="T35" fmla="*/ 38 h 39"/>
                <a:gd name="T36" fmla="*/ 7 w 36"/>
                <a:gd name="T37" fmla="*/ 38 h 39"/>
                <a:gd name="T38" fmla="*/ 11 w 36"/>
                <a:gd name="T39" fmla="*/ 34 h 39"/>
                <a:gd name="T40" fmla="*/ 13 w 36"/>
                <a:gd name="T41" fmla="*/ 32 h 39"/>
                <a:gd name="T42" fmla="*/ 18 w 36"/>
                <a:gd name="T43" fmla="*/ 33 h 39"/>
                <a:gd name="T44" fmla="*/ 22 w 36"/>
                <a:gd name="T45" fmla="*/ 31 h 39"/>
                <a:gd name="T46" fmla="*/ 24 w 36"/>
                <a:gd name="T47" fmla="*/ 28 h 39"/>
                <a:gd name="T48" fmla="*/ 27 w 36"/>
                <a:gd name="T49" fmla="*/ 26 h 39"/>
                <a:gd name="T50" fmla="*/ 29 w 36"/>
                <a:gd name="T51" fmla="*/ 23 h 39"/>
                <a:gd name="T52" fmla="*/ 32 w 36"/>
                <a:gd name="T53" fmla="*/ 21 h 39"/>
                <a:gd name="T54" fmla="*/ 34 w 36"/>
                <a:gd name="T55" fmla="*/ 19 h 39"/>
                <a:gd name="T56" fmla="*/ 36 w 36"/>
                <a:gd name="T57" fmla="*/ 17 h 39"/>
                <a:gd name="T58" fmla="*/ 36 w 36"/>
                <a:gd name="T59" fmla="*/ 17 h 39"/>
                <a:gd name="T60" fmla="*/ 33 w 36"/>
                <a:gd name="T6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9">
                  <a:moveTo>
                    <a:pt x="33" y="16"/>
                  </a:moveTo>
                  <a:cubicBezTo>
                    <a:pt x="32" y="16"/>
                    <a:pt x="30" y="14"/>
                    <a:pt x="30" y="13"/>
                  </a:cubicBezTo>
                  <a:cubicBezTo>
                    <a:pt x="30" y="12"/>
                    <a:pt x="28" y="11"/>
                    <a:pt x="28" y="10"/>
                  </a:cubicBezTo>
                  <a:cubicBezTo>
                    <a:pt x="28" y="9"/>
                    <a:pt x="26" y="8"/>
                    <a:pt x="24" y="7"/>
                  </a:cubicBezTo>
                  <a:cubicBezTo>
                    <a:pt x="23" y="7"/>
                    <a:pt x="23" y="2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14" y="3"/>
                    <a:pt x="13" y="1"/>
                    <a:pt x="12" y="1"/>
                  </a:cubicBezTo>
                  <a:cubicBezTo>
                    <a:pt x="12" y="0"/>
                    <a:pt x="9" y="2"/>
                    <a:pt x="8" y="2"/>
                  </a:cubicBezTo>
                  <a:cubicBezTo>
                    <a:pt x="7" y="2"/>
                    <a:pt x="4" y="3"/>
                    <a:pt x="4" y="3"/>
                  </a:cubicBezTo>
                  <a:cubicBezTo>
                    <a:pt x="4" y="3"/>
                    <a:pt x="4" y="15"/>
                    <a:pt x="4" y="16"/>
                  </a:cubicBezTo>
                  <a:cubicBezTo>
                    <a:pt x="4" y="18"/>
                    <a:pt x="0" y="17"/>
                    <a:pt x="0" y="18"/>
                  </a:cubicBezTo>
                  <a:cubicBezTo>
                    <a:pt x="0" y="18"/>
                    <a:pt x="0" y="24"/>
                    <a:pt x="0" y="30"/>
                  </a:cubicBezTo>
                  <a:cubicBezTo>
                    <a:pt x="1" y="30"/>
                    <a:pt x="2" y="30"/>
                    <a:pt x="2" y="31"/>
                  </a:cubicBezTo>
                  <a:cubicBezTo>
                    <a:pt x="2" y="32"/>
                    <a:pt x="3" y="35"/>
                    <a:pt x="3" y="35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4" y="38"/>
                    <a:pt x="6" y="39"/>
                    <a:pt x="7" y="38"/>
                  </a:cubicBezTo>
                  <a:cubicBezTo>
                    <a:pt x="8" y="37"/>
                    <a:pt x="11" y="35"/>
                    <a:pt x="11" y="34"/>
                  </a:cubicBezTo>
                  <a:cubicBezTo>
                    <a:pt x="11" y="33"/>
                    <a:pt x="11" y="30"/>
                    <a:pt x="13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21" y="33"/>
                    <a:pt x="22" y="33"/>
                    <a:pt x="22" y="31"/>
                  </a:cubicBezTo>
                  <a:cubicBezTo>
                    <a:pt x="22" y="30"/>
                    <a:pt x="22" y="28"/>
                    <a:pt x="24" y="28"/>
                  </a:cubicBezTo>
                  <a:cubicBezTo>
                    <a:pt x="25" y="28"/>
                    <a:pt x="27" y="27"/>
                    <a:pt x="27" y="26"/>
                  </a:cubicBezTo>
                  <a:cubicBezTo>
                    <a:pt x="27" y="25"/>
                    <a:pt x="28" y="23"/>
                    <a:pt x="29" y="23"/>
                  </a:cubicBezTo>
                  <a:cubicBezTo>
                    <a:pt x="30" y="23"/>
                    <a:pt x="32" y="22"/>
                    <a:pt x="32" y="21"/>
                  </a:cubicBezTo>
                  <a:cubicBezTo>
                    <a:pt x="32" y="20"/>
                    <a:pt x="34" y="20"/>
                    <a:pt x="34" y="19"/>
                  </a:cubicBezTo>
                  <a:cubicBezTo>
                    <a:pt x="35" y="19"/>
                    <a:pt x="35" y="18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5" y="16"/>
                    <a:pt x="33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35713" y="4103688"/>
              <a:ext cx="15875" cy="22225"/>
            </a:xfrm>
            <a:custGeom>
              <a:avLst/>
              <a:gdLst>
                <a:gd name="T0" fmla="*/ 3 w 5"/>
                <a:gd name="T1" fmla="*/ 0 h 7"/>
                <a:gd name="T2" fmla="*/ 0 w 5"/>
                <a:gd name="T3" fmla="*/ 3 h 7"/>
                <a:gd name="T4" fmla="*/ 2 w 5"/>
                <a:gd name="T5" fmla="*/ 7 h 7"/>
                <a:gd name="T6" fmla="*/ 5 w 5"/>
                <a:gd name="T7" fmla="*/ 6 h 7"/>
                <a:gd name="T8" fmla="*/ 5 w 5"/>
                <a:gd name="T9" fmla="*/ 5 h 7"/>
                <a:gd name="T10" fmla="*/ 5 w 5"/>
                <a:gd name="T11" fmla="*/ 2 h 7"/>
                <a:gd name="T12" fmla="*/ 3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7"/>
                    <a:pt x="2" y="7"/>
                  </a:cubicBezTo>
                  <a:cubicBezTo>
                    <a:pt x="4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291263" y="4143376"/>
              <a:ext cx="28575" cy="28575"/>
            </a:xfrm>
            <a:custGeom>
              <a:avLst/>
              <a:gdLst>
                <a:gd name="T0" fmla="*/ 6 w 9"/>
                <a:gd name="T1" fmla="*/ 1 h 9"/>
                <a:gd name="T2" fmla="*/ 2 w 9"/>
                <a:gd name="T3" fmla="*/ 2 h 9"/>
                <a:gd name="T4" fmla="*/ 0 w 9"/>
                <a:gd name="T5" fmla="*/ 6 h 9"/>
                <a:gd name="T6" fmla="*/ 2 w 9"/>
                <a:gd name="T7" fmla="*/ 9 h 9"/>
                <a:gd name="T8" fmla="*/ 4 w 9"/>
                <a:gd name="T9" fmla="*/ 9 h 9"/>
                <a:gd name="T10" fmla="*/ 5 w 9"/>
                <a:gd name="T11" fmla="*/ 7 h 9"/>
                <a:gd name="T12" fmla="*/ 7 w 9"/>
                <a:gd name="T13" fmla="*/ 7 h 9"/>
                <a:gd name="T14" fmla="*/ 9 w 9"/>
                <a:gd name="T15" fmla="*/ 4 h 9"/>
                <a:gd name="T16" fmla="*/ 6 w 9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1"/>
                  </a:moveTo>
                  <a:cubicBezTo>
                    <a:pt x="5" y="0"/>
                    <a:pt x="2" y="1"/>
                    <a:pt x="2" y="2"/>
                  </a:cubicBezTo>
                  <a:cubicBezTo>
                    <a:pt x="1" y="3"/>
                    <a:pt x="0" y="6"/>
                    <a:pt x="0" y="6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8"/>
                    <a:pt x="5" y="7"/>
                  </a:cubicBezTo>
                  <a:cubicBezTo>
                    <a:pt x="5" y="6"/>
                    <a:pt x="7" y="8"/>
                    <a:pt x="7" y="7"/>
                  </a:cubicBezTo>
                  <a:cubicBezTo>
                    <a:pt x="7" y="6"/>
                    <a:pt x="9" y="5"/>
                    <a:pt x="9" y="4"/>
                  </a:cubicBezTo>
                  <a:cubicBezTo>
                    <a:pt x="9" y="3"/>
                    <a:pt x="6" y="2"/>
                    <a:pt x="6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156326" y="4052888"/>
              <a:ext cx="204788" cy="184150"/>
            </a:xfrm>
            <a:custGeom>
              <a:avLst/>
              <a:gdLst>
                <a:gd name="T0" fmla="*/ 61 w 64"/>
                <a:gd name="T1" fmla="*/ 21 h 57"/>
                <a:gd name="T2" fmla="*/ 61 w 64"/>
                <a:gd name="T3" fmla="*/ 21 h 57"/>
                <a:gd name="T4" fmla="*/ 61 w 64"/>
                <a:gd name="T5" fmla="*/ 22 h 57"/>
                <a:gd name="T6" fmla="*/ 58 w 64"/>
                <a:gd name="T7" fmla="*/ 23 h 57"/>
                <a:gd name="T8" fmla="*/ 56 w 64"/>
                <a:gd name="T9" fmla="*/ 19 h 57"/>
                <a:gd name="T10" fmla="*/ 59 w 64"/>
                <a:gd name="T11" fmla="*/ 16 h 57"/>
                <a:gd name="T12" fmla="*/ 61 w 64"/>
                <a:gd name="T13" fmla="*/ 18 h 57"/>
                <a:gd name="T14" fmla="*/ 61 w 64"/>
                <a:gd name="T15" fmla="*/ 17 h 57"/>
                <a:gd name="T16" fmla="*/ 61 w 64"/>
                <a:gd name="T17" fmla="*/ 10 h 57"/>
                <a:gd name="T18" fmla="*/ 58 w 64"/>
                <a:gd name="T19" fmla="*/ 2 h 57"/>
                <a:gd name="T20" fmla="*/ 53 w 64"/>
                <a:gd name="T21" fmla="*/ 1 h 57"/>
                <a:gd name="T22" fmla="*/ 50 w 64"/>
                <a:gd name="T23" fmla="*/ 0 h 57"/>
                <a:gd name="T24" fmla="*/ 48 w 64"/>
                <a:gd name="T25" fmla="*/ 2 h 57"/>
                <a:gd name="T26" fmla="*/ 46 w 64"/>
                <a:gd name="T27" fmla="*/ 4 h 57"/>
                <a:gd name="T28" fmla="*/ 43 w 64"/>
                <a:gd name="T29" fmla="*/ 6 h 57"/>
                <a:gd name="T30" fmla="*/ 41 w 64"/>
                <a:gd name="T31" fmla="*/ 9 h 57"/>
                <a:gd name="T32" fmla="*/ 38 w 64"/>
                <a:gd name="T33" fmla="*/ 11 h 57"/>
                <a:gd name="T34" fmla="*/ 36 w 64"/>
                <a:gd name="T35" fmla="*/ 14 h 57"/>
                <a:gd name="T36" fmla="*/ 32 w 64"/>
                <a:gd name="T37" fmla="*/ 16 h 57"/>
                <a:gd name="T38" fmla="*/ 27 w 64"/>
                <a:gd name="T39" fmla="*/ 15 h 57"/>
                <a:gd name="T40" fmla="*/ 25 w 64"/>
                <a:gd name="T41" fmla="*/ 17 h 57"/>
                <a:gd name="T42" fmla="*/ 21 w 64"/>
                <a:gd name="T43" fmla="*/ 21 h 57"/>
                <a:gd name="T44" fmla="*/ 17 w 64"/>
                <a:gd name="T45" fmla="*/ 21 h 57"/>
                <a:gd name="T46" fmla="*/ 16 w 64"/>
                <a:gd name="T47" fmla="*/ 19 h 57"/>
                <a:gd name="T48" fmla="*/ 17 w 64"/>
                <a:gd name="T49" fmla="*/ 18 h 57"/>
                <a:gd name="T50" fmla="*/ 16 w 64"/>
                <a:gd name="T51" fmla="*/ 14 h 57"/>
                <a:gd name="T52" fmla="*/ 14 w 64"/>
                <a:gd name="T53" fmla="*/ 13 h 57"/>
                <a:gd name="T54" fmla="*/ 14 w 64"/>
                <a:gd name="T55" fmla="*/ 27 h 57"/>
                <a:gd name="T56" fmla="*/ 11 w 64"/>
                <a:gd name="T57" fmla="*/ 30 h 57"/>
                <a:gd name="T58" fmla="*/ 6 w 64"/>
                <a:gd name="T59" fmla="*/ 30 h 57"/>
                <a:gd name="T60" fmla="*/ 4 w 64"/>
                <a:gd name="T61" fmla="*/ 27 h 57"/>
                <a:gd name="T62" fmla="*/ 2 w 64"/>
                <a:gd name="T63" fmla="*/ 28 h 57"/>
                <a:gd name="T64" fmla="*/ 0 w 64"/>
                <a:gd name="T65" fmla="*/ 29 h 57"/>
                <a:gd name="T66" fmla="*/ 3 w 64"/>
                <a:gd name="T67" fmla="*/ 35 h 57"/>
                <a:gd name="T68" fmla="*/ 7 w 64"/>
                <a:gd name="T69" fmla="*/ 43 h 57"/>
                <a:gd name="T70" fmla="*/ 7 w 64"/>
                <a:gd name="T71" fmla="*/ 47 h 57"/>
                <a:gd name="T72" fmla="*/ 7 w 64"/>
                <a:gd name="T73" fmla="*/ 50 h 57"/>
                <a:gd name="T74" fmla="*/ 8 w 64"/>
                <a:gd name="T75" fmla="*/ 53 h 57"/>
                <a:gd name="T76" fmla="*/ 10 w 64"/>
                <a:gd name="T77" fmla="*/ 54 h 57"/>
                <a:gd name="T78" fmla="*/ 12 w 64"/>
                <a:gd name="T79" fmla="*/ 56 h 57"/>
                <a:gd name="T80" fmla="*/ 15 w 64"/>
                <a:gd name="T81" fmla="*/ 56 h 57"/>
                <a:gd name="T82" fmla="*/ 20 w 64"/>
                <a:gd name="T83" fmla="*/ 55 h 57"/>
                <a:gd name="T84" fmla="*/ 23 w 64"/>
                <a:gd name="T85" fmla="*/ 53 h 57"/>
                <a:gd name="T86" fmla="*/ 29 w 64"/>
                <a:gd name="T87" fmla="*/ 53 h 57"/>
                <a:gd name="T88" fmla="*/ 33 w 64"/>
                <a:gd name="T89" fmla="*/ 53 h 57"/>
                <a:gd name="T90" fmla="*/ 36 w 64"/>
                <a:gd name="T91" fmla="*/ 52 h 57"/>
                <a:gd name="T92" fmla="*/ 39 w 64"/>
                <a:gd name="T93" fmla="*/ 51 h 57"/>
                <a:gd name="T94" fmla="*/ 47 w 64"/>
                <a:gd name="T95" fmla="*/ 46 h 57"/>
                <a:gd name="T96" fmla="*/ 57 w 64"/>
                <a:gd name="T97" fmla="*/ 34 h 57"/>
                <a:gd name="T98" fmla="*/ 63 w 64"/>
                <a:gd name="T99" fmla="*/ 28 h 57"/>
                <a:gd name="T100" fmla="*/ 64 w 64"/>
                <a:gd name="T101" fmla="*/ 21 h 57"/>
                <a:gd name="T102" fmla="*/ 61 w 64"/>
                <a:gd name="T103" fmla="*/ 21 h 57"/>
                <a:gd name="T104" fmla="*/ 49 w 64"/>
                <a:gd name="T105" fmla="*/ 35 h 57"/>
                <a:gd name="T106" fmla="*/ 47 w 64"/>
                <a:gd name="T107" fmla="*/ 35 h 57"/>
                <a:gd name="T108" fmla="*/ 46 w 64"/>
                <a:gd name="T109" fmla="*/ 37 h 57"/>
                <a:gd name="T110" fmla="*/ 44 w 64"/>
                <a:gd name="T111" fmla="*/ 37 h 57"/>
                <a:gd name="T112" fmla="*/ 42 w 64"/>
                <a:gd name="T113" fmla="*/ 34 h 57"/>
                <a:gd name="T114" fmla="*/ 44 w 64"/>
                <a:gd name="T115" fmla="*/ 30 h 57"/>
                <a:gd name="T116" fmla="*/ 48 w 64"/>
                <a:gd name="T117" fmla="*/ 29 h 57"/>
                <a:gd name="T118" fmla="*/ 51 w 64"/>
                <a:gd name="T119" fmla="*/ 32 h 57"/>
                <a:gd name="T120" fmla="*/ 49 w 64"/>
                <a:gd name="T121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57">
                  <a:moveTo>
                    <a:pt x="61" y="21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61" y="21"/>
                    <a:pt x="61" y="22"/>
                    <a:pt x="61" y="22"/>
                  </a:cubicBezTo>
                  <a:cubicBezTo>
                    <a:pt x="61" y="23"/>
                    <a:pt x="60" y="23"/>
                    <a:pt x="58" y="23"/>
                  </a:cubicBezTo>
                  <a:cubicBezTo>
                    <a:pt x="57" y="23"/>
                    <a:pt x="56" y="20"/>
                    <a:pt x="56" y="19"/>
                  </a:cubicBezTo>
                  <a:cubicBezTo>
                    <a:pt x="56" y="19"/>
                    <a:pt x="58" y="16"/>
                    <a:pt x="59" y="16"/>
                  </a:cubicBezTo>
                  <a:cubicBezTo>
                    <a:pt x="59" y="16"/>
                    <a:pt x="60" y="17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2" y="10"/>
                    <a:pt x="61" y="10"/>
                  </a:cubicBezTo>
                  <a:cubicBezTo>
                    <a:pt x="60" y="9"/>
                    <a:pt x="59" y="3"/>
                    <a:pt x="58" y="2"/>
                  </a:cubicBezTo>
                  <a:cubicBezTo>
                    <a:pt x="58" y="1"/>
                    <a:pt x="54" y="2"/>
                    <a:pt x="53" y="1"/>
                  </a:cubicBezTo>
                  <a:cubicBezTo>
                    <a:pt x="53" y="0"/>
                    <a:pt x="50" y="1"/>
                    <a:pt x="50" y="0"/>
                  </a:cubicBezTo>
                  <a:cubicBezTo>
                    <a:pt x="49" y="1"/>
                    <a:pt x="49" y="2"/>
                    <a:pt x="48" y="2"/>
                  </a:cubicBezTo>
                  <a:cubicBezTo>
                    <a:pt x="48" y="3"/>
                    <a:pt x="46" y="3"/>
                    <a:pt x="46" y="4"/>
                  </a:cubicBezTo>
                  <a:cubicBezTo>
                    <a:pt x="46" y="5"/>
                    <a:pt x="44" y="6"/>
                    <a:pt x="43" y="6"/>
                  </a:cubicBezTo>
                  <a:cubicBezTo>
                    <a:pt x="42" y="6"/>
                    <a:pt x="41" y="8"/>
                    <a:pt x="41" y="9"/>
                  </a:cubicBezTo>
                  <a:cubicBezTo>
                    <a:pt x="41" y="10"/>
                    <a:pt x="39" y="11"/>
                    <a:pt x="38" y="11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6" y="16"/>
                    <a:pt x="35" y="16"/>
                    <a:pt x="32" y="16"/>
                  </a:cubicBezTo>
                  <a:cubicBezTo>
                    <a:pt x="30" y="16"/>
                    <a:pt x="29" y="16"/>
                    <a:pt x="27" y="15"/>
                  </a:cubicBezTo>
                  <a:cubicBezTo>
                    <a:pt x="25" y="13"/>
                    <a:pt x="25" y="16"/>
                    <a:pt x="25" y="17"/>
                  </a:cubicBezTo>
                  <a:cubicBezTo>
                    <a:pt x="25" y="18"/>
                    <a:pt x="22" y="20"/>
                    <a:pt x="21" y="21"/>
                  </a:cubicBezTo>
                  <a:cubicBezTo>
                    <a:pt x="20" y="22"/>
                    <a:pt x="18" y="21"/>
                    <a:pt x="17" y="21"/>
                  </a:cubicBezTo>
                  <a:cubicBezTo>
                    <a:pt x="16" y="21"/>
                    <a:pt x="16" y="20"/>
                    <a:pt x="16" y="19"/>
                  </a:cubicBezTo>
                  <a:cubicBezTo>
                    <a:pt x="16" y="19"/>
                    <a:pt x="17" y="19"/>
                    <a:pt x="17" y="18"/>
                  </a:cubicBezTo>
                  <a:cubicBezTo>
                    <a:pt x="17" y="18"/>
                    <a:pt x="16" y="15"/>
                    <a:pt x="16" y="14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9"/>
                    <a:pt x="14" y="27"/>
                    <a:pt x="14" y="27"/>
                  </a:cubicBezTo>
                  <a:cubicBezTo>
                    <a:pt x="14" y="28"/>
                    <a:pt x="12" y="29"/>
                    <a:pt x="11" y="30"/>
                  </a:cubicBezTo>
                  <a:cubicBezTo>
                    <a:pt x="11" y="31"/>
                    <a:pt x="8" y="30"/>
                    <a:pt x="6" y="30"/>
                  </a:cubicBezTo>
                  <a:cubicBezTo>
                    <a:pt x="5" y="30"/>
                    <a:pt x="5" y="28"/>
                    <a:pt x="4" y="27"/>
                  </a:cubicBezTo>
                  <a:cubicBezTo>
                    <a:pt x="3" y="26"/>
                    <a:pt x="2" y="27"/>
                    <a:pt x="2" y="28"/>
                  </a:cubicBezTo>
                  <a:cubicBezTo>
                    <a:pt x="2" y="29"/>
                    <a:pt x="1" y="29"/>
                    <a:pt x="0" y="29"/>
                  </a:cubicBezTo>
                  <a:cubicBezTo>
                    <a:pt x="2" y="31"/>
                    <a:pt x="3" y="33"/>
                    <a:pt x="3" y="35"/>
                  </a:cubicBezTo>
                  <a:cubicBezTo>
                    <a:pt x="4" y="38"/>
                    <a:pt x="6" y="41"/>
                    <a:pt x="7" y="43"/>
                  </a:cubicBezTo>
                  <a:cubicBezTo>
                    <a:pt x="8" y="45"/>
                    <a:pt x="8" y="47"/>
                    <a:pt x="7" y="47"/>
                  </a:cubicBezTo>
                  <a:cubicBezTo>
                    <a:pt x="6" y="47"/>
                    <a:pt x="6" y="48"/>
                    <a:pt x="7" y="50"/>
                  </a:cubicBezTo>
                  <a:cubicBezTo>
                    <a:pt x="8" y="52"/>
                    <a:pt x="7" y="53"/>
                    <a:pt x="8" y="53"/>
                  </a:cubicBezTo>
                  <a:cubicBezTo>
                    <a:pt x="10" y="54"/>
                    <a:pt x="9" y="54"/>
                    <a:pt x="10" y="54"/>
                  </a:cubicBezTo>
                  <a:cubicBezTo>
                    <a:pt x="11" y="54"/>
                    <a:pt x="12" y="55"/>
                    <a:pt x="12" y="56"/>
                  </a:cubicBezTo>
                  <a:cubicBezTo>
                    <a:pt x="13" y="57"/>
                    <a:pt x="14" y="57"/>
                    <a:pt x="15" y="56"/>
                  </a:cubicBezTo>
                  <a:cubicBezTo>
                    <a:pt x="15" y="55"/>
                    <a:pt x="17" y="55"/>
                    <a:pt x="20" y="55"/>
                  </a:cubicBezTo>
                  <a:cubicBezTo>
                    <a:pt x="22" y="55"/>
                    <a:pt x="21" y="54"/>
                    <a:pt x="23" y="53"/>
                  </a:cubicBezTo>
                  <a:cubicBezTo>
                    <a:pt x="25" y="53"/>
                    <a:pt x="28" y="53"/>
                    <a:pt x="29" y="53"/>
                  </a:cubicBezTo>
                  <a:cubicBezTo>
                    <a:pt x="31" y="54"/>
                    <a:pt x="32" y="53"/>
                    <a:pt x="33" y="53"/>
                  </a:cubicBezTo>
                  <a:cubicBezTo>
                    <a:pt x="34" y="52"/>
                    <a:pt x="36" y="54"/>
                    <a:pt x="36" y="52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41" y="51"/>
                    <a:pt x="44" y="49"/>
                    <a:pt x="47" y="46"/>
                  </a:cubicBezTo>
                  <a:cubicBezTo>
                    <a:pt x="50" y="43"/>
                    <a:pt x="55" y="37"/>
                    <a:pt x="57" y="34"/>
                  </a:cubicBezTo>
                  <a:cubicBezTo>
                    <a:pt x="58" y="31"/>
                    <a:pt x="61" y="29"/>
                    <a:pt x="63" y="28"/>
                  </a:cubicBezTo>
                  <a:cubicBezTo>
                    <a:pt x="64" y="27"/>
                    <a:pt x="64" y="24"/>
                    <a:pt x="64" y="21"/>
                  </a:cubicBezTo>
                  <a:cubicBezTo>
                    <a:pt x="63" y="21"/>
                    <a:pt x="61" y="21"/>
                    <a:pt x="61" y="21"/>
                  </a:cubicBezTo>
                  <a:close/>
                  <a:moveTo>
                    <a:pt x="49" y="35"/>
                  </a:moveTo>
                  <a:cubicBezTo>
                    <a:pt x="49" y="36"/>
                    <a:pt x="47" y="34"/>
                    <a:pt x="47" y="35"/>
                  </a:cubicBezTo>
                  <a:cubicBezTo>
                    <a:pt x="46" y="36"/>
                    <a:pt x="46" y="37"/>
                    <a:pt x="46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1"/>
                    <a:pt x="44" y="30"/>
                  </a:cubicBezTo>
                  <a:cubicBezTo>
                    <a:pt x="44" y="29"/>
                    <a:pt x="47" y="28"/>
                    <a:pt x="48" y="29"/>
                  </a:cubicBezTo>
                  <a:cubicBezTo>
                    <a:pt x="48" y="30"/>
                    <a:pt x="51" y="31"/>
                    <a:pt x="51" y="32"/>
                  </a:cubicBezTo>
                  <a:cubicBezTo>
                    <a:pt x="51" y="33"/>
                    <a:pt x="49" y="34"/>
                    <a:pt x="49" y="3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102351" y="3838576"/>
              <a:ext cx="150813" cy="161925"/>
            </a:xfrm>
            <a:custGeom>
              <a:avLst/>
              <a:gdLst>
                <a:gd name="T0" fmla="*/ 3 w 47"/>
                <a:gd name="T1" fmla="*/ 46 h 50"/>
                <a:gd name="T2" fmla="*/ 5 w 47"/>
                <a:gd name="T3" fmla="*/ 47 h 50"/>
                <a:gd name="T4" fmla="*/ 8 w 47"/>
                <a:gd name="T5" fmla="*/ 47 h 50"/>
                <a:gd name="T6" fmla="*/ 12 w 47"/>
                <a:gd name="T7" fmla="*/ 48 h 50"/>
                <a:gd name="T8" fmla="*/ 26 w 47"/>
                <a:gd name="T9" fmla="*/ 48 h 50"/>
                <a:gd name="T10" fmla="*/ 27 w 47"/>
                <a:gd name="T11" fmla="*/ 49 h 50"/>
                <a:gd name="T12" fmla="*/ 36 w 47"/>
                <a:gd name="T13" fmla="*/ 49 h 50"/>
                <a:gd name="T14" fmla="*/ 42 w 47"/>
                <a:gd name="T15" fmla="*/ 49 h 50"/>
                <a:gd name="T16" fmla="*/ 43 w 47"/>
                <a:gd name="T17" fmla="*/ 48 h 50"/>
                <a:gd name="T18" fmla="*/ 39 w 47"/>
                <a:gd name="T19" fmla="*/ 42 h 50"/>
                <a:gd name="T20" fmla="*/ 39 w 47"/>
                <a:gd name="T21" fmla="*/ 29 h 50"/>
                <a:gd name="T22" fmla="*/ 45 w 47"/>
                <a:gd name="T23" fmla="*/ 29 h 50"/>
                <a:gd name="T24" fmla="*/ 46 w 47"/>
                <a:gd name="T25" fmla="*/ 28 h 50"/>
                <a:gd name="T26" fmla="*/ 47 w 47"/>
                <a:gd name="T27" fmla="*/ 20 h 50"/>
                <a:gd name="T28" fmla="*/ 46 w 47"/>
                <a:gd name="T29" fmla="*/ 20 h 50"/>
                <a:gd name="T30" fmla="*/ 42 w 47"/>
                <a:gd name="T31" fmla="*/ 20 h 50"/>
                <a:gd name="T32" fmla="*/ 40 w 47"/>
                <a:gd name="T33" fmla="*/ 22 h 50"/>
                <a:gd name="T34" fmla="*/ 40 w 47"/>
                <a:gd name="T35" fmla="*/ 18 h 50"/>
                <a:gd name="T36" fmla="*/ 38 w 47"/>
                <a:gd name="T37" fmla="*/ 15 h 50"/>
                <a:gd name="T38" fmla="*/ 39 w 47"/>
                <a:gd name="T39" fmla="*/ 9 h 50"/>
                <a:gd name="T40" fmla="*/ 38 w 47"/>
                <a:gd name="T41" fmla="*/ 6 h 50"/>
                <a:gd name="T42" fmla="*/ 35 w 47"/>
                <a:gd name="T43" fmla="*/ 6 h 50"/>
                <a:gd name="T44" fmla="*/ 33 w 47"/>
                <a:gd name="T45" fmla="*/ 5 h 50"/>
                <a:gd name="T46" fmla="*/ 30 w 47"/>
                <a:gd name="T47" fmla="*/ 5 h 50"/>
                <a:gd name="T48" fmla="*/ 29 w 47"/>
                <a:gd name="T49" fmla="*/ 8 h 50"/>
                <a:gd name="T50" fmla="*/ 24 w 47"/>
                <a:gd name="T51" fmla="*/ 9 h 50"/>
                <a:gd name="T52" fmla="*/ 21 w 47"/>
                <a:gd name="T53" fmla="*/ 7 h 50"/>
                <a:gd name="T54" fmla="*/ 19 w 47"/>
                <a:gd name="T55" fmla="*/ 4 h 50"/>
                <a:gd name="T56" fmla="*/ 18 w 47"/>
                <a:gd name="T57" fmla="*/ 0 h 50"/>
                <a:gd name="T58" fmla="*/ 5 w 47"/>
                <a:gd name="T59" fmla="*/ 0 h 50"/>
                <a:gd name="T60" fmla="*/ 3 w 47"/>
                <a:gd name="T61" fmla="*/ 1 h 50"/>
                <a:gd name="T62" fmla="*/ 7 w 47"/>
                <a:gd name="T63" fmla="*/ 10 h 50"/>
                <a:gd name="T64" fmla="*/ 6 w 47"/>
                <a:gd name="T65" fmla="*/ 14 h 50"/>
                <a:gd name="T66" fmla="*/ 9 w 47"/>
                <a:gd name="T67" fmla="*/ 22 h 50"/>
                <a:gd name="T68" fmla="*/ 6 w 47"/>
                <a:gd name="T69" fmla="*/ 28 h 50"/>
                <a:gd name="T70" fmla="*/ 3 w 47"/>
                <a:gd name="T71" fmla="*/ 36 h 50"/>
                <a:gd name="T72" fmla="*/ 1 w 47"/>
                <a:gd name="T73" fmla="*/ 42 h 50"/>
                <a:gd name="T74" fmla="*/ 0 w 47"/>
                <a:gd name="T75" fmla="*/ 47 h 50"/>
                <a:gd name="T76" fmla="*/ 0 w 47"/>
                <a:gd name="T77" fmla="*/ 47 h 50"/>
                <a:gd name="T78" fmla="*/ 1 w 47"/>
                <a:gd name="T79" fmla="*/ 47 h 50"/>
                <a:gd name="T80" fmla="*/ 3 w 47"/>
                <a:gd name="T81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50">
                  <a:moveTo>
                    <a:pt x="3" y="46"/>
                  </a:moveTo>
                  <a:cubicBezTo>
                    <a:pt x="4" y="46"/>
                    <a:pt x="3" y="47"/>
                    <a:pt x="5" y="47"/>
                  </a:cubicBezTo>
                  <a:cubicBezTo>
                    <a:pt x="6" y="46"/>
                    <a:pt x="7" y="46"/>
                    <a:pt x="8" y="47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3" y="48"/>
                    <a:pt x="26" y="48"/>
                    <a:pt x="26" y="48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35" y="49"/>
                    <a:pt x="36" y="49"/>
                  </a:cubicBezTo>
                  <a:cubicBezTo>
                    <a:pt x="37" y="50"/>
                    <a:pt x="41" y="49"/>
                    <a:pt x="42" y="49"/>
                  </a:cubicBezTo>
                  <a:cubicBezTo>
                    <a:pt x="42" y="49"/>
                    <a:pt x="43" y="49"/>
                    <a:pt x="43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5" y="21"/>
                    <a:pt x="44" y="20"/>
                    <a:pt x="42" y="20"/>
                  </a:cubicBezTo>
                  <a:cubicBezTo>
                    <a:pt x="41" y="20"/>
                    <a:pt x="41" y="22"/>
                    <a:pt x="40" y="22"/>
                  </a:cubicBezTo>
                  <a:cubicBezTo>
                    <a:pt x="40" y="21"/>
                    <a:pt x="40" y="19"/>
                    <a:pt x="40" y="18"/>
                  </a:cubicBezTo>
                  <a:cubicBezTo>
                    <a:pt x="40" y="17"/>
                    <a:pt x="39" y="16"/>
                    <a:pt x="38" y="15"/>
                  </a:cubicBezTo>
                  <a:cubicBezTo>
                    <a:pt x="37" y="14"/>
                    <a:pt x="39" y="10"/>
                    <a:pt x="39" y="9"/>
                  </a:cubicBezTo>
                  <a:cubicBezTo>
                    <a:pt x="38" y="9"/>
                    <a:pt x="38" y="8"/>
                    <a:pt x="38" y="6"/>
                  </a:cubicBezTo>
                  <a:cubicBezTo>
                    <a:pt x="38" y="5"/>
                    <a:pt x="37" y="6"/>
                    <a:pt x="35" y="6"/>
                  </a:cubicBezTo>
                  <a:cubicBezTo>
                    <a:pt x="34" y="6"/>
                    <a:pt x="33" y="5"/>
                    <a:pt x="33" y="5"/>
                  </a:cubicBezTo>
                  <a:cubicBezTo>
                    <a:pt x="33" y="5"/>
                    <a:pt x="31" y="4"/>
                    <a:pt x="30" y="5"/>
                  </a:cubicBezTo>
                  <a:cubicBezTo>
                    <a:pt x="29" y="5"/>
                    <a:pt x="29" y="9"/>
                    <a:pt x="29" y="8"/>
                  </a:cubicBezTo>
                  <a:cubicBezTo>
                    <a:pt x="28" y="8"/>
                    <a:pt x="26" y="9"/>
                    <a:pt x="24" y="9"/>
                  </a:cubicBezTo>
                  <a:cubicBezTo>
                    <a:pt x="22" y="10"/>
                    <a:pt x="22" y="9"/>
                    <a:pt x="21" y="7"/>
                  </a:cubicBezTo>
                  <a:cubicBezTo>
                    <a:pt x="20" y="5"/>
                    <a:pt x="19" y="5"/>
                    <a:pt x="19" y="4"/>
                  </a:cubicBezTo>
                  <a:cubicBezTo>
                    <a:pt x="19" y="2"/>
                    <a:pt x="18" y="0"/>
                    <a:pt x="18" y="0"/>
                  </a:cubicBezTo>
                  <a:cubicBezTo>
                    <a:pt x="18" y="0"/>
                    <a:pt x="7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4" y="4"/>
                    <a:pt x="6" y="9"/>
                    <a:pt x="7" y="10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6" y="16"/>
                    <a:pt x="8" y="20"/>
                    <a:pt x="9" y="22"/>
                  </a:cubicBezTo>
                  <a:cubicBezTo>
                    <a:pt x="9" y="25"/>
                    <a:pt x="7" y="27"/>
                    <a:pt x="6" y="28"/>
                  </a:cubicBezTo>
                  <a:cubicBezTo>
                    <a:pt x="4" y="30"/>
                    <a:pt x="3" y="34"/>
                    <a:pt x="3" y="36"/>
                  </a:cubicBezTo>
                  <a:cubicBezTo>
                    <a:pt x="3" y="38"/>
                    <a:pt x="1" y="40"/>
                    <a:pt x="1" y="42"/>
                  </a:cubicBezTo>
                  <a:cubicBezTo>
                    <a:pt x="1" y="43"/>
                    <a:pt x="0" y="46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2" y="46"/>
                    <a:pt x="3" y="4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226176" y="3867151"/>
              <a:ext cx="147638" cy="133350"/>
            </a:xfrm>
            <a:custGeom>
              <a:avLst/>
              <a:gdLst>
                <a:gd name="T0" fmla="*/ 35 w 46"/>
                <a:gd name="T1" fmla="*/ 2 h 41"/>
                <a:gd name="T2" fmla="*/ 32 w 46"/>
                <a:gd name="T3" fmla="*/ 0 h 41"/>
                <a:gd name="T4" fmla="*/ 27 w 46"/>
                <a:gd name="T5" fmla="*/ 1 h 41"/>
                <a:gd name="T6" fmla="*/ 26 w 46"/>
                <a:gd name="T7" fmla="*/ 4 h 41"/>
                <a:gd name="T8" fmla="*/ 26 w 46"/>
                <a:gd name="T9" fmla="*/ 6 h 41"/>
                <a:gd name="T10" fmla="*/ 26 w 46"/>
                <a:gd name="T11" fmla="*/ 10 h 41"/>
                <a:gd name="T12" fmla="*/ 25 w 46"/>
                <a:gd name="T13" fmla="*/ 14 h 41"/>
                <a:gd name="T14" fmla="*/ 27 w 46"/>
                <a:gd name="T15" fmla="*/ 17 h 41"/>
                <a:gd name="T16" fmla="*/ 30 w 46"/>
                <a:gd name="T17" fmla="*/ 16 h 41"/>
                <a:gd name="T18" fmla="*/ 31 w 46"/>
                <a:gd name="T19" fmla="*/ 19 h 41"/>
                <a:gd name="T20" fmla="*/ 30 w 46"/>
                <a:gd name="T21" fmla="*/ 21 h 41"/>
                <a:gd name="T22" fmla="*/ 27 w 46"/>
                <a:gd name="T23" fmla="*/ 21 h 41"/>
                <a:gd name="T24" fmla="*/ 26 w 46"/>
                <a:gd name="T25" fmla="*/ 18 h 41"/>
                <a:gd name="T26" fmla="*/ 23 w 46"/>
                <a:gd name="T27" fmla="*/ 17 h 41"/>
                <a:gd name="T28" fmla="*/ 20 w 46"/>
                <a:gd name="T29" fmla="*/ 15 h 41"/>
                <a:gd name="T30" fmla="*/ 19 w 46"/>
                <a:gd name="T31" fmla="*/ 15 h 41"/>
                <a:gd name="T32" fmla="*/ 17 w 46"/>
                <a:gd name="T33" fmla="*/ 16 h 41"/>
                <a:gd name="T34" fmla="*/ 14 w 46"/>
                <a:gd name="T35" fmla="*/ 15 h 41"/>
                <a:gd name="T36" fmla="*/ 13 w 46"/>
                <a:gd name="T37" fmla="*/ 13 h 41"/>
                <a:gd name="T38" fmla="*/ 10 w 46"/>
                <a:gd name="T39" fmla="*/ 13 h 41"/>
                <a:gd name="T40" fmla="*/ 9 w 46"/>
                <a:gd name="T41" fmla="*/ 12 h 41"/>
                <a:gd name="T42" fmla="*/ 8 w 46"/>
                <a:gd name="T43" fmla="*/ 11 h 41"/>
                <a:gd name="T44" fmla="*/ 7 w 46"/>
                <a:gd name="T45" fmla="*/ 19 h 41"/>
                <a:gd name="T46" fmla="*/ 6 w 46"/>
                <a:gd name="T47" fmla="*/ 20 h 41"/>
                <a:gd name="T48" fmla="*/ 0 w 46"/>
                <a:gd name="T49" fmla="*/ 20 h 41"/>
                <a:gd name="T50" fmla="*/ 0 w 46"/>
                <a:gd name="T51" fmla="*/ 33 h 41"/>
                <a:gd name="T52" fmla="*/ 4 w 46"/>
                <a:gd name="T53" fmla="*/ 39 h 41"/>
                <a:gd name="T54" fmla="*/ 12 w 46"/>
                <a:gd name="T55" fmla="*/ 39 h 41"/>
                <a:gd name="T56" fmla="*/ 12 w 46"/>
                <a:gd name="T57" fmla="*/ 40 h 41"/>
                <a:gd name="T58" fmla="*/ 14 w 46"/>
                <a:gd name="T59" fmla="*/ 40 h 41"/>
                <a:gd name="T60" fmla="*/ 19 w 46"/>
                <a:gd name="T61" fmla="*/ 41 h 41"/>
                <a:gd name="T62" fmla="*/ 23 w 46"/>
                <a:gd name="T63" fmla="*/ 36 h 41"/>
                <a:gd name="T64" fmla="*/ 27 w 46"/>
                <a:gd name="T65" fmla="*/ 33 h 41"/>
                <a:gd name="T66" fmla="*/ 29 w 46"/>
                <a:gd name="T67" fmla="*/ 31 h 41"/>
                <a:gd name="T68" fmla="*/ 33 w 46"/>
                <a:gd name="T69" fmla="*/ 31 h 41"/>
                <a:gd name="T70" fmla="*/ 33 w 46"/>
                <a:gd name="T71" fmla="*/ 31 h 41"/>
                <a:gd name="T72" fmla="*/ 32 w 46"/>
                <a:gd name="T73" fmla="*/ 28 h 41"/>
                <a:gd name="T74" fmla="*/ 43 w 46"/>
                <a:gd name="T75" fmla="*/ 24 h 41"/>
                <a:gd name="T76" fmla="*/ 42 w 46"/>
                <a:gd name="T77" fmla="*/ 22 h 41"/>
                <a:gd name="T78" fmla="*/ 43 w 46"/>
                <a:gd name="T79" fmla="*/ 18 h 41"/>
                <a:gd name="T80" fmla="*/ 45 w 46"/>
                <a:gd name="T81" fmla="*/ 17 h 41"/>
                <a:gd name="T82" fmla="*/ 44 w 46"/>
                <a:gd name="T83" fmla="*/ 11 h 41"/>
                <a:gd name="T84" fmla="*/ 46 w 46"/>
                <a:gd name="T85" fmla="*/ 10 h 41"/>
                <a:gd name="T86" fmla="*/ 44 w 46"/>
                <a:gd name="T87" fmla="*/ 6 h 41"/>
                <a:gd name="T88" fmla="*/ 39 w 46"/>
                <a:gd name="T89" fmla="*/ 4 h 41"/>
                <a:gd name="T90" fmla="*/ 35 w 46"/>
                <a:gd name="T91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" h="41">
                  <a:moveTo>
                    <a:pt x="35" y="2"/>
                  </a:moveTo>
                  <a:cubicBezTo>
                    <a:pt x="35" y="2"/>
                    <a:pt x="33" y="1"/>
                    <a:pt x="32" y="0"/>
                  </a:cubicBezTo>
                  <a:cubicBezTo>
                    <a:pt x="32" y="1"/>
                    <a:pt x="29" y="1"/>
                    <a:pt x="27" y="1"/>
                  </a:cubicBezTo>
                  <a:cubicBezTo>
                    <a:pt x="26" y="1"/>
                    <a:pt x="27" y="3"/>
                    <a:pt x="26" y="4"/>
                  </a:cubicBezTo>
                  <a:cubicBezTo>
                    <a:pt x="26" y="5"/>
                    <a:pt x="25" y="6"/>
                    <a:pt x="26" y="6"/>
                  </a:cubicBezTo>
                  <a:cubicBezTo>
                    <a:pt x="27" y="6"/>
                    <a:pt x="26" y="9"/>
                    <a:pt x="26" y="10"/>
                  </a:cubicBezTo>
                  <a:cubicBezTo>
                    <a:pt x="26" y="11"/>
                    <a:pt x="24" y="14"/>
                    <a:pt x="25" y="14"/>
                  </a:cubicBezTo>
                  <a:cubicBezTo>
                    <a:pt x="25" y="14"/>
                    <a:pt x="26" y="17"/>
                    <a:pt x="27" y="17"/>
                  </a:cubicBezTo>
                  <a:cubicBezTo>
                    <a:pt x="29" y="18"/>
                    <a:pt x="30" y="16"/>
                    <a:pt x="30" y="16"/>
                  </a:cubicBezTo>
                  <a:cubicBezTo>
                    <a:pt x="31" y="16"/>
                    <a:pt x="31" y="18"/>
                    <a:pt x="31" y="19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30" y="21"/>
                    <a:pt x="28" y="22"/>
                    <a:pt x="27" y="21"/>
                  </a:cubicBezTo>
                  <a:cubicBezTo>
                    <a:pt x="26" y="20"/>
                    <a:pt x="26" y="18"/>
                    <a:pt x="26" y="18"/>
                  </a:cubicBezTo>
                  <a:cubicBezTo>
                    <a:pt x="26" y="17"/>
                    <a:pt x="23" y="17"/>
                    <a:pt x="23" y="17"/>
                  </a:cubicBezTo>
                  <a:cubicBezTo>
                    <a:pt x="22" y="17"/>
                    <a:pt x="21" y="15"/>
                    <a:pt x="20" y="15"/>
                  </a:cubicBezTo>
                  <a:cubicBezTo>
                    <a:pt x="20" y="14"/>
                    <a:pt x="19" y="15"/>
                    <a:pt x="19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6"/>
                    <a:pt x="15" y="14"/>
                    <a:pt x="14" y="15"/>
                  </a:cubicBezTo>
                  <a:cubicBezTo>
                    <a:pt x="13" y="15"/>
                    <a:pt x="12" y="14"/>
                    <a:pt x="13" y="13"/>
                  </a:cubicBezTo>
                  <a:cubicBezTo>
                    <a:pt x="13" y="12"/>
                    <a:pt x="11" y="13"/>
                    <a:pt x="10" y="13"/>
                  </a:cubicBezTo>
                  <a:cubicBezTo>
                    <a:pt x="9" y="13"/>
                    <a:pt x="9" y="12"/>
                    <a:pt x="9" y="12"/>
                  </a:cubicBezTo>
                  <a:cubicBezTo>
                    <a:pt x="9" y="12"/>
                    <a:pt x="9" y="11"/>
                    <a:pt x="8" y="1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9"/>
                    <a:pt x="12" y="38"/>
                    <a:pt x="12" y="39"/>
                  </a:cubicBezTo>
                  <a:cubicBezTo>
                    <a:pt x="12" y="39"/>
                    <a:pt x="12" y="40"/>
                    <a:pt x="12" y="40"/>
                  </a:cubicBezTo>
                  <a:cubicBezTo>
                    <a:pt x="13" y="40"/>
                    <a:pt x="14" y="40"/>
                    <a:pt x="14" y="40"/>
                  </a:cubicBezTo>
                  <a:cubicBezTo>
                    <a:pt x="15" y="40"/>
                    <a:pt x="18" y="41"/>
                    <a:pt x="19" y="41"/>
                  </a:cubicBezTo>
                  <a:cubicBezTo>
                    <a:pt x="20" y="40"/>
                    <a:pt x="22" y="37"/>
                    <a:pt x="23" y="36"/>
                  </a:cubicBezTo>
                  <a:cubicBezTo>
                    <a:pt x="25" y="36"/>
                    <a:pt x="27" y="34"/>
                    <a:pt x="27" y="33"/>
                  </a:cubicBezTo>
                  <a:cubicBezTo>
                    <a:pt x="27" y="33"/>
                    <a:pt x="27" y="32"/>
                    <a:pt x="29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42" y="24"/>
                    <a:pt x="43" y="24"/>
                  </a:cubicBezTo>
                  <a:cubicBezTo>
                    <a:pt x="43" y="23"/>
                    <a:pt x="42" y="22"/>
                    <a:pt x="42" y="22"/>
                  </a:cubicBezTo>
                  <a:cubicBezTo>
                    <a:pt x="43" y="22"/>
                    <a:pt x="43" y="19"/>
                    <a:pt x="43" y="18"/>
                  </a:cubicBezTo>
                  <a:cubicBezTo>
                    <a:pt x="43" y="18"/>
                    <a:pt x="45" y="18"/>
                    <a:pt x="45" y="17"/>
                  </a:cubicBezTo>
                  <a:cubicBezTo>
                    <a:pt x="44" y="17"/>
                    <a:pt x="44" y="12"/>
                    <a:pt x="44" y="11"/>
                  </a:cubicBezTo>
                  <a:cubicBezTo>
                    <a:pt x="45" y="10"/>
                    <a:pt x="46" y="11"/>
                    <a:pt x="46" y="10"/>
                  </a:cubicBezTo>
                  <a:cubicBezTo>
                    <a:pt x="46" y="9"/>
                    <a:pt x="45" y="7"/>
                    <a:pt x="44" y="6"/>
                  </a:cubicBezTo>
                  <a:cubicBezTo>
                    <a:pt x="44" y="5"/>
                    <a:pt x="40" y="4"/>
                    <a:pt x="39" y="4"/>
                  </a:cubicBezTo>
                  <a:cubicBezTo>
                    <a:pt x="38" y="3"/>
                    <a:pt x="36" y="2"/>
                    <a:pt x="35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313488" y="3776663"/>
              <a:ext cx="25400" cy="22225"/>
            </a:xfrm>
            <a:custGeom>
              <a:avLst/>
              <a:gdLst>
                <a:gd name="T0" fmla="*/ 6 w 8"/>
                <a:gd name="T1" fmla="*/ 0 h 7"/>
                <a:gd name="T2" fmla="*/ 4 w 8"/>
                <a:gd name="T3" fmla="*/ 0 h 7"/>
                <a:gd name="T4" fmla="*/ 2 w 8"/>
                <a:gd name="T5" fmla="*/ 1 h 7"/>
                <a:gd name="T6" fmla="*/ 2 w 8"/>
                <a:gd name="T7" fmla="*/ 1 h 7"/>
                <a:gd name="T8" fmla="*/ 1 w 8"/>
                <a:gd name="T9" fmla="*/ 4 h 7"/>
                <a:gd name="T10" fmla="*/ 0 w 8"/>
                <a:gd name="T11" fmla="*/ 5 h 7"/>
                <a:gd name="T12" fmla="*/ 1 w 8"/>
                <a:gd name="T13" fmla="*/ 6 h 7"/>
                <a:gd name="T14" fmla="*/ 2 w 8"/>
                <a:gd name="T15" fmla="*/ 6 h 7"/>
                <a:gd name="T16" fmla="*/ 4 w 8"/>
                <a:gd name="T17" fmla="*/ 5 h 7"/>
                <a:gd name="T18" fmla="*/ 8 w 8"/>
                <a:gd name="T19" fmla="*/ 4 h 7"/>
                <a:gd name="T20" fmla="*/ 7 w 8"/>
                <a:gd name="T21" fmla="*/ 1 h 7"/>
                <a:gd name="T22" fmla="*/ 6 w 8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4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4" y="7"/>
                    <a:pt x="4" y="5"/>
                    <a:pt x="4" y="5"/>
                  </a:cubicBezTo>
                  <a:cubicBezTo>
                    <a:pt x="4" y="5"/>
                    <a:pt x="8" y="5"/>
                    <a:pt x="8" y="4"/>
                  </a:cubicBezTo>
                  <a:cubicBezTo>
                    <a:pt x="8" y="3"/>
                    <a:pt x="7" y="1"/>
                    <a:pt x="7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465888" y="3602038"/>
              <a:ext cx="134938" cy="180975"/>
            </a:xfrm>
            <a:custGeom>
              <a:avLst/>
              <a:gdLst>
                <a:gd name="T0" fmla="*/ 10 w 42"/>
                <a:gd name="T1" fmla="*/ 11 h 56"/>
                <a:gd name="T2" fmla="*/ 13 w 42"/>
                <a:gd name="T3" fmla="*/ 13 h 56"/>
                <a:gd name="T4" fmla="*/ 21 w 42"/>
                <a:gd name="T5" fmla="*/ 16 h 56"/>
                <a:gd name="T6" fmla="*/ 26 w 42"/>
                <a:gd name="T7" fmla="*/ 17 h 56"/>
                <a:gd name="T8" fmla="*/ 28 w 42"/>
                <a:gd name="T9" fmla="*/ 18 h 56"/>
                <a:gd name="T10" fmla="*/ 17 w 42"/>
                <a:gd name="T11" fmla="*/ 29 h 56"/>
                <a:gd name="T12" fmla="*/ 13 w 42"/>
                <a:gd name="T13" fmla="*/ 29 h 56"/>
                <a:gd name="T14" fmla="*/ 7 w 42"/>
                <a:gd name="T15" fmla="*/ 32 h 56"/>
                <a:gd name="T16" fmla="*/ 4 w 42"/>
                <a:gd name="T17" fmla="*/ 33 h 56"/>
                <a:gd name="T18" fmla="*/ 2 w 42"/>
                <a:gd name="T19" fmla="*/ 35 h 56"/>
                <a:gd name="T20" fmla="*/ 0 w 42"/>
                <a:gd name="T21" fmla="*/ 38 h 56"/>
                <a:gd name="T22" fmla="*/ 0 w 42"/>
                <a:gd name="T23" fmla="*/ 53 h 56"/>
                <a:gd name="T24" fmla="*/ 2 w 42"/>
                <a:gd name="T25" fmla="*/ 56 h 56"/>
                <a:gd name="T26" fmla="*/ 11 w 42"/>
                <a:gd name="T27" fmla="*/ 46 h 56"/>
                <a:gd name="T28" fmla="*/ 18 w 42"/>
                <a:gd name="T29" fmla="*/ 41 h 56"/>
                <a:gd name="T30" fmla="*/ 28 w 42"/>
                <a:gd name="T31" fmla="*/ 31 h 56"/>
                <a:gd name="T32" fmla="*/ 33 w 42"/>
                <a:gd name="T33" fmla="*/ 24 h 56"/>
                <a:gd name="T34" fmla="*/ 36 w 42"/>
                <a:gd name="T35" fmla="*/ 18 h 56"/>
                <a:gd name="T36" fmla="*/ 40 w 42"/>
                <a:gd name="T37" fmla="*/ 10 h 56"/>
                <a:gd name="T38" fmla="*/ 42 w 42"/>
                <a:gd name="T39" fmla="*/ 3 h 56"/>
                <a:gd name="T40" fmla="*/ 39 w 42"/>
                <a:gd name="T41" fmla="*/ 1 h 56"/>
                <a:gd name="T42" fmla="*/ 30 w 42"/>
                <a:gd name="T43" fmla="*/ 4 h 56"/>
                <a:gd name="T44" fmla="*/ 24 w 42"/>
                <a:gd name="T45" fmla="*/ 5 h 56"/>
                <a:gd name="T46" fmla="*/ 18 w 42"/>
                <a:gd name="T47" fmla="*/ 6 h 56"/>
                <a:gd name="T48" fmla="*/ 12 w 42"/>
                <a:gd name="T49" fmla="*/ 6 h 56"/>
                <a:gd name="T50" fmla="*/ 10 w 42"/>
                <a:gd name="T51" fmla="*/ 3 h 56"/>
                <a:gd name="T52" fmla="*/ 7 w 42"/>
                <a:gd name="T53" fmla="*/ 7 h 56"/>
                <a:gd name="T54" fmla="*/ 10 w 42"/>
                <a:gd name="T55" fmla="*/ 1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56">
                  <a:moveTo>
                    <a:pt x="10" y="11"/>
                  </a:moveTo>
                  <a:cubicBezTo>
                    <a:pt x="11" y="11"/>
                    <a:pt x="12" y="13"/>
                    <a:pt x="13" y="13"/>
                  </a:cubicBezTo>
                  <a:cubicBezTo>
                    <a:pt x="13" y="13"/>
                    <a:pt x="18" y="15"/>
                    <a:pt x="21" y="16"/>
                  </a:cubicBezTo>
                  <a:cubicBezTo>
                    <a:pt x="23" y="17"/>
                    <a:pt x="25" y="17"/>
                    <a:pt x="26" y="17"/>
                  </a:cubicBezTo>
                  <a:cubicBezTo>
                    <a:pt x="27" y="17"/>
                    <a:pt x="28" y="17"/>
                    <a:pt x="28" y="18"/>
                  </a:cubicBezTo>
                  <a:cubicBezTo>
                    <a:pt x="27" y="19"/>
                    <a:pt x="18" y="27"/>
                    <a:pt x="17" y="29"/>
                  </a:cubicBezTo>
                  <a:cubicBezTo>
                    <a:pt x="16" y="30"/>
                    <a:pt x="15" y="29"/>
                    <a:pt x="13" y="29"/>
                  </a:cubicBezTo>
                  <a:cubicBezTo>
                    <a:pt x="10" y="29"/>
                    <a:pt x="8" y="32"/>
                    <a:pt x="7" y="32"/>
                  </a:cubicBezTo>
                  <a:cubicBezTo>
                    <a:pt x="7" y="32"/>
                    <a:pt x="5" y="32"/>
                    <a:pt x="4" y="33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54"/>
                    <a:pt x="8" y="50"/>
                    <a:pt x="11" y="46"/>
                  </a:cubicBezTo>
                  <a:cubicBezTo>
                    <a:pt x="15" y="43"/>
                    <a:pt x="16" y="42"/>
                    <a:pt x="18" y="41"/>
                  </a:cubicBezTo>
                  <a:cubicBezTo>
                    <a:pt x="20" y="40"/>
                    <a:pt x="25" y="35"/>
                    <a:pt x="28" y="31"/>
                  </a:cubicBezTo>
                  <a:cubicBezTo>
                    <a:pt x="30" y="29"/>
                    <a:pt x="33" y="26"/>
                    <a:pt x="33" y="24"/>
                  </a:cubicBezTo>
                  <a:cubicBezTo>
                    <a:pt x="33" y="22"/>
                    <a:pt x="35" y="20"/>
                    <a:pt x="36" y="18"/>
                  </a:cubicBezTo>
                  <a:cubicBezTo>
                    <a:pt x="38" y="16"/>
                    <a:pt x="40" y="11"/>
                    <a:pt x="40" y="10"/>
                  </a:cubicBezTo>
                  <a:cubicBezTo>
                    <a:pt x="40" y="8"/>
                    <a:pt x="41" y="5"/>
                    <a:pt x="42" y="3"/>
                  </a:cubicBezTo>
                  <a:cubicBezTo>
                    <a:pt x="42" y="0"/>
                    <a:pt x="40" y="0"/>
                    <a:pt x="39" y="1"/>
                  </a:cubicBezTo>
                  <a:cubicBezTo>
                    <a:pt x="38" y="3"/>
                    <a:pt x="33" y="4"/>
                    <a:pt x="30" y="4"/>
                  </a:cubicBezTo>
                  <a:cubicBezTo>
                    <a:pt x="27" y="4"/>
                    <a:pt x="25" y="4"/>
                    <a:pt x="24" y="5"/>
                  </a:cubicBezTo>
                  <a:cubicBezTo>
                    <a:pt x="22" y="6"/>
                    <a:pt x="19" y="5"/>
                    <a:pt x="18" y="6"/>
                  </a:cubicBezTo>
                  <a:cubicBezTo>
                    <a:pt x="17" y="8"/>
                    <a:pt x="13" y="9"/>
                    <a:pt x="12" y="6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9" y="5"/>
                    <a:pt x="7" y="6"/>
                    <a:pt x="7" y="7"/>
                  </a:cubicBezTo>
                  <a:cubicBezTo>
                    <a:pt x="8" y="8"/>
                    <a:pt x="9" y="10"/>
                    <a:pt x="10" y="1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786438" y="3271838"/>
              <a:ext cx="152400" cy="127000"/>
            </a:xfrm>
            <a:custGeom>
              <a:avLst/>
              <a:gdLst>
                <a:gd name="T0" fmla="*/ 17 w 48"/>
                <a:gd name="T1" fmla="*/ 39 h 39"/>
                <a:gd name="T2" fmla="*/ 17 w 48"/>
                <a:gd name="T3" fmla="*/ 33 h 39"/>
                <a:gd name="T4" fmla="*/ 24 w 48"/>
                <a:gd name="T5" fmla="*/ 29 h 39"/>
                <a:gd name="T6" fmla="*/ 26 w 48"/>
                <a:gd name="T7" fmla="*/ 28 h 39"/>
                <a:gd name="T8" fmla="*/ 30 w 48"/>
                <a:gd name="T9" fmla="*/ 27 h 39"/>
                <a:gd name="T10" fmla="*/ 32 w 48"/>
                <a:gd name="T11" fmla="*/ 25 h 39"/>
                <a:gd name="T12" fmla="*/ 35 w 48"/>
                <a:gd name="T13" fmla="*/ 24 h 39"/>
                <a:gd name="T14" fmla="*/ 37 w 48"/>
                <a:gd name="T15" fmla="*/ 23 h 39"/>
                <a:gd name="T16" fmla="*/ 37 w 48"/>
                <a:gd name="T17" fmla="*/ 20 h 39"/>
                <a:gd name="T18" fmla="*/ 39 w 48"/>
                <a:gd name="T19" fmla="*/ 19 h 39"/>
                <a:gd name="T20" fmla="*/ 41 w 48"/>
                <a:gd name="T21" fmla="*/ 18 h 39"/>
                <a:gd name="T22" fmla="*/ 47 w 48"/>
                <a:gd name="T23" fmla="*/ 18 h 39"/>
                <a:gd name="T24" fmla="*/ 48 w 48"/>
                <a:gd name="T25" fmla="*/ 16 h 39"/>
                <a:gd name="T26" fmla="*/ 46 w 48"/>
                <a:gd name="T27" fmla="*/ 13 h 39"/>
                <a:gd name="T28" fmla="*/ 46 w 48"/>
                <a:gd name="T29" fmla="*/ 10 h 39"/>
                <a:gd name="T30" fmla="*/ 45 w 48"/>
                <a:gd name="T31" fmla="*/ 5 h 39"/>
                <a:gd name="T32" fmla="*/ 44 w 48"/>
                <a:gd name="T33" fmla="*/ 4 h 39"/>
                <a:gd name="T34" fmla="*/ 39 w 48"/>
                <a:gd name="T35" fmla="*/ 3 h 39"/>
                <a:gd name="T36" fmla="*/ 33 w 48"/>
                <a:gd name="T37" fmla="*/ 2 h 39"/>
                <a:gd name="T38" fmla="*/ 29 w 48"/>
                <a:gd name="T39" fmla="*/ 1 h 39"/>
                <a:gd name="T40" fmla="*/ 24 w 48"/>
                <a:gd name="T41" fmla="*/ 9 h 39"/>
                <a:gd name="T42" fmla="*/ 18 w 48"/>
                <a:gd name="T43" fmla="*/ 12 h 39"/>
                <a:gd name="T44" fmla="*/ 15 w 48"/>
                <a:gd name="T45" fmla="*/ 15 h 39"/>
                <a:gd name="T46" fmla="*/ 13 w 48"/>
                <a:gd name="T47" fmla="*/ 19 h 39"/>
                <a:gd name="T48" fmla="*/ 13 w 48"/>
                <a:gd name="T49" fmla="*/ 25 h 39"/>
                <a:gd name="T50" fmla="*/ 8 w 48"/>
                <a:gd name="T51" fmla="*/ 32 h 39"/>
                <a:gd name="T52" fmla="*/ 3 w 48"/>
                <a:gd name="T53" fmla="*/ 36 h 39"/>
                <a:gd name="T54" fmla="*/ 0 w 48"/>
                <a:gd name="T55" fmla="*/ 37 h 39"/>
                <a:gd name="T56" fmla="*/ 15 w 48"/>
                <a:gd name="T57" fmla="*/ 37 h 39"/>
                <a:gd name="T58" fmla="*/ 17 w 48"/>
                <a:gd name="T5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39">
                  <a:moveTo>
                    <a:pt x="17" y="39"/>
                  </a:moveTo>
                  <a:cubicBezTo>
                    <a:pt x="17" y="36"/>
                    <a:pt x="17" y="33"/>
                    <a:pt x="17" y="33"/>
                  </a:cubicBezTo>
                  <a:cubicBezTo>
                    <a:pt x="17" y="33"/>
                    <a:pt x="23" y="29"/>
                    <a:pt x="24" y="29"/>
                  </a:cubicBezTo>
                  <a:cubicBezTo>
                    <a:pt x="25" y="28"/>
                    <a:pt x="26" y="29"/>
                    <a:pt x="26" y="28"/>
                  </a:cubicBezTo>
                  <a:cubicBezTo>
                    <a:pt x="26" y="27"/>
                    <a:pt x="28" y="28"/>
                    <a:pt x="30" y="27"/>
                  </a:cubicBezTo>
                  <a:cubicBezTo>
                    <a:pt x="31" y="27"/>
                    <a:pt x="32" y="26"/>
                    <a:pt x="32" y="25"/>
                  </a:cubicBezTo>
                  <a:cubicBezTo>
                    <a:pt x="32" y="24"/>
                    <a:pt x="34" y="24"/>
                    <a:pt x="35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2"/>
                    <a:pt x="37" y="20"/>
                  </a:cubicBezTo>
                  <a:cubicBezTo>
                    <a:pt x="37" y="19"/>
                    <a:pt x="37" y="19"/>
                    <a:pt x="39" y="19"/>
                  </a:cubicBezTo>
                  <a:cubicBezTo>
                    <a:pt x="40" y="19"/>
                    <a:pt x="41" y="19"/>
                    <a:pt x="41" y="18"/>
                  </a:cubicBezTo>
                  <a:cubicBezTo>
                    <a:pt x="41" y="17"/>
                    <a:pt x="46" y="18"/>
                    <a:pt x="47" y="18"/>
                  </a:cubicBezTo>
                  <a:cubicBezTo>
                    <a:pt x="48" y="18"/>
                    <a:pt x="48" y="17"/>
                    <a:pt x="48" y="16"/>
                  </a:cubicBezTo>
                  <a:cubicBezTo>
                    <a:pt x="48" y="15"/>
                    <a:pt x="47" y="13"/>
                    <a:pt x="46" y="13"/>
                  </a:cubicBezTo>
                  <a:cubicBezTo>
                    <a:pt x="45" y="13"/>
                    <a:pt x="46" y="11"/>
                    <a:pt x="46" y="10"/>
                  </a:cubicBezTo>
                  <a:cubicBezTo>
                    <a:pt x="46" y="8"/>
                    <a:pt x="46" y="7"/>
                    <a:pt x="45" y="5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3" y="4"/>
                    <a:pt x="41" y="3"/>
                    <a:pt x="39" y="3"/>
                  </a:cubicBezTo>
                  <a:cubicBezTo>
                    <a:pt x="37" y="3"/>
                    <a:pt x="34" y="4"/>
                    <a:pt x="33" y="2"/>
                  </a:cubicBezTo>
                  <a:cubicBezTo>
                    <a:pt x="31" y="1"/>
                    <a:pt x="30" y="0"/>
                    <a:pt x="29" y="1"/>
                  </a:cubicBezTo>
                  <a:cubicBezTo>
                    <a:pt x="28" y="1"/>
                    <a:pt x="26" y="7"/>
                    <a:pt x="24" y="9"/>
                  </a:cubicBezTo>
                  <a:cubicBezTo>
                    <a:pt x="23" y="11"/>
                    <a:pt x="20" y="12"/>
                    <a:pt x="18" y="12"/>
                  </a:cubicBezTo>
                  <a:cubicBezTo>
                    <a:pt x="17" y="12"/>
                    <a:pt x="17" y="14"/>
                    <a:pt x="15" y="15"/>
                  </a:cubicBezTo>
                  <a:cubicBezTo>
                    <a:pt x="14" y="16"/>
                    <a:pt x="15" y="18"/>
                    <a:pt x="13" y="19"/>
                  </a:cubicBezTo>
                  <a:cubicBezTo>
                    <a:pt x="12" y="20"/>
                    <a:pt x="12" y="24"/>
                    <a:pt x="13" y="25"/>
                  </a:cubicBezTo>
                  <a:cubicBezTo>
                    <a:pt x="14" y="26"/>
                    <a:pt x="10" y="30"/>
                    <a:pt x="8" y="32"/>
                  </a:cubicBezTo>
                  <a:cubicBezTo>
                    <a:pt x="6" y="33"/>
                    <a:pt x="6" y="35"/>
                    <a:pt x="3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5" y="37"/>
                    <a:pt x="12" y="37"/>
                    <a:pt x="15" y="37"/>
                  </a:cubicBezTo>
                  <a:cubicBezTo>
                    <a:pt x="18" y="37"/>
                    <a:pt x="17" y="38"/>
                    <a:pt x="17" y="3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048376" y="3249613"/>
              <a:ext cx="53975" cy="106363"/>
            </a:xfrm>
            <a:custGeom>
              <a:avLst/>
              <a:gdLst>
                <a:gd name="T0" fmla="*/ 4 w 17"/>
                <a:gd name="T1" fmla="*/ 9 h 33"/>
                <a:gd name="T2" fmla="*/ 3 w 17"/>
                <a:gd name="T3" fmla="*/ 13 h 33"/>
                <a:gd name="T4" fmla="*/ 1 w 17"/>
                <a:gd name="T5" fmla="*/ 15 h 33"/>
                <a:gd name="T6" fmla="*/ 2 w 17"/>
                <a:gd name="T7" fmla="*/ 20 h 33"/>
                <a:gd name="T8" fmla="*/ 4 w 17"/>
                <a:gd name="T9" fmla="*/ 22 h 33"/>
                <a:gd name="T10" fmla="*/ 7 w 17"/>
                <a:gd name="T11" fmla="*/ 25 h 33"/>
                <a:gd name="T12" fmla="*/ 9 w 17"/>
                <a:gd name="T13" fmla="*/ 32 h 33"/>
                <a:gd name="T14" fmla="*/ 9 w 17"/>
                <a:gd name="T15" fmla="*/ 33 h 33"/>
                <a:gd name="T16" fmla="*/ 11 w 17"/>
                <a:gd name="T17" fmla="*/ 31 h 33"/>
                <a:gd name="T18" fmla="*/ 12 w 17"/>
                <a:gd name="T19" fmla="*/ 28 h 33"/>
                <a:gd name="T20" fmla="*/ 12 w 17"/>
                <a:gd name="T21" fmla="*/ 26 h 33"/>
                <a:gd name="T22" fmla="*/ 15 w 17"/>
                <a:gd name="T23" fmla="*/ 23 h 33"/>
                <a:gd name="T24" fmla="*/ 17 w 17"/>
                <a:gd name="T25" fmla="*/ 22 h 33"/>
                <a:gd name="T26" fmla="*/ 17 w 17"/>
                <a:gd name="T27" fmla="*/ 20 h 33"/>
                <a:gd name="T28" fmla="*/ 15 w 17"/>
                <a:gd name="T29" fmla="*/ 18 h 33"/>
                <a:gd name="T30" fmla="*/ 14 w 17"/>
                <a:gd name="T31" fmla="*/ 17 h 33"/>
                <a:gd name="T32" fmla="*/ 11 w 17"/>
                <a:gd name="T33" fmla="*/ 16 h 33"/>
                <a:gd name="T34" fmla="*/ 14 w 17"/>
                <a:gd name="T35" fmla="*/ 13 h 33"/>
                <a:gd name="T36" fmla="*/ 14 w 17"/>
                <a:gd name="T37" fmla="*/ 8 h 33"/>
                <a:gd name="T38" fmla="*/ 14 w 17"/>
                <a:gd name="T39" fmla="*/ 4 h 33"/>
                <a:gd name="T40" fmla="*/ 14 w 17"/>
                <a:gd name="T41" fmla="*/ 3 h 33"/>
                <a:gd name="T42" fmla="*/ 12 w 17"/>
                <a:gd name="T43" fmla="*/ 2 h 33"/>
                <a:gd name="T44" fmla="*/ 7 w 17"/>
                <a:gd name="T45" fmla="*/ 2 h 33"/>
                <a:gd name="T46" fmla="*/ 4 w 17"/>
                <a:gd name="T47" fmla="*/ 2 h 33"/>
                <a:gd name="T48" fmla="*/ 4 w 17"/>
                <a:gd name="T4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3">
                  <a:moveTo>
                    <a:pt x="4" y="9"/>
                  </a:moveTo>
                  <a:cubicBezTo>
                    <a:pt x="5" y="10"/>
                    <a:pt x="4" y="12"/>
                    <a:pt x="3" y="13"/>
                  </a:cubicBezTo>
                  <a:cubicBezTo>
                    <a:pt x="2" y="13"/>
                    <a:pt x="2" y="15"/>
                    <a:pt x="1" y="15"/>
                  </a:cubicBezTo>
                  <a:cubicBezTo>
                    <a:pt x="0" y="15"/>
                    <a:pt x="1" y="19"/>
                    <a:pt x="2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4" y="23"/>
                    <a:pt x="6" y="24"/>
                    <a:pt x="7" y="25"/>
                  </a:cubicBezTo>
                  <a:cubicBezTo>
                    <a:pt x="8" y="26"/>
                    <a:pt x="9" y="30"/>
                    <a:pt x="9" y="32"/>
                  </a:cubicBezTo>
                  <a:cubicBezTo>
                    <a:pt x="9" y="32"/>
                    <a:pt x="9" y="33"/>
                    <a:pt x="9" y="33"/>
                  </a:cubicBezTo>
                  <a:cubicBezTo>
                    <a:pt x="10" y="32"/>
                    <a:pt x="11" y="32"/>
                    <a:pt x="11" y="31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12" y="26"/>
                    <a:pt x="15" y="24"/>
                    <a:pt x="15" y="23"/>
                  </a:cubicBezTo>
                  <a:cubicBezTo>
                    <a:pt x="15" y="23"/>
                    <a:pt x="17" y="24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6" y="20"/>
                    <a:pt x="15" y="19"/>
                    <a:pt x="15" y="18"/>
                  </a:cubicBezTo>
                  <a:cubicBezTo>
                    <a:pt x="15" y="18"/>
                    <a:pt x="14" y="16"/>
                    <a:pt x="14" y="17"/>
                  </a:cubicBezTo>
                  <a:cubicBezTo>
                    <a:pt x="13" y="18"/>
                    <a:pt x="11" y="17"/>
                    <a:pt x="11" y="16"/>
                  </a:cubicBezTo>
                  <a:cubicBezTo>
                    <a:pt x="10" y="14"/>
                    <a:pt x="12" y="14"/>
                    <a:pt x="14" y="13"/>
                  </a:cubicBezTo>
                  <a:cubicBezTo>
                    <a:pt x="15" y="12"/>
                    <a:pt x="16" y="9"/>
                    <a:pt x="14" y="8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6" y="3"/>
                    <a:pt x="15" y="2"/>
                    <a:pt x="14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1"/>
                    <a:pt x="8" y="0"/>
                    <a:pt x="7" y="2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4" y="5"/>
                    <a:pt x="4" y="8"/>
                    <a:pt x="4" y="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840413" y="3252788"/>
              <a:ext cx="268288" cy="258763"/>
            </a:xfrm>
            <a:custGeom>
              <a:avLst/>
              <a:gdLst>
                <a:gd name="T0" fmla="*/ 29 w 84"/>
                <a:gd name="T1" fmla="*/ 16 h 80"/>
                <a:gd name="T2" fmla="*/ 29 w 84"/>
                <a:gd name="T3" fmla="*/ 19 h 80"/>
                <a:gd name="T4" fmla="*/ 31 w 84"/>
                <a:gd name="T5" fmla="*/ 22 h 80"/>
                <a:gd name="T6" fmla="*/ 30 w 84"/>
                <a:gd name="T7" fmla="*/ 24 h 80"/>
                <a:gd name="T8" fmla="*/ 24 w 84"/>
                <a:gd name="T9" fmla="*/ 24 h 80"/>
                <a:gd name="T10" fmla="*/ 22 w 84"/>
                <a:gd name="T11" fmla="*/ 25 h 80"/>
                <a:gd name="T12" fmla="*/ 20 w 84"/>
                <a:gd name="T13" fmla="*/ 26 h 80"/>
                <a:gd name="T14" fmla="*/ 20 w 84"/>
                <a:gd name="T15" fmla="*/ 29 h 80"/>
                <a:gd name="T16" fmla="*/ 18 w 84"/>
                <a:gd name="T17" fmla="*/ 30 h 80"/>
                <a:gd name="T18" fmla="*/ 15 w 84"/>
                <a:gd name="T19" fmla="*/ 31 h 80"/>
                <a:gd name="T20" fmla="*/ 13 w 84"/>
                <a:gd name="T21" fmla="*/ 33 h 80"/>
                <a:gd name="T22" fmla="*/ 9 w 84"/>
                <a:gd name="T23" fmla="*/ 34 h 80"/>
                <a:gd name="T24" fmla="*/ 7 w 84"/>
                <a:gd name="T25" fmla="*/ 35 h 80"/>
                <a:gd name="T26" fmla="*/ 0 w 84"/>
                <a:gd name="T27" fmla="*/ 39 h 80"/>
                <a:gd name="T28" fmla="*/ 0 w 84"/>
                <a:gd name="T29" fmla="*/ 45 h 80"/>
                <a:gd name="T30" fmla="*/ 1 w 84"/>
                <a:gd name="T31" fmla="*/ 45 h 80"/>
                <a:gd name="T32" fmla="*/ 40 w 84"/>
                <a:gd name="T33" fmla="*/ 71 h 80"/>
                <a:gd name="T34" fmla="*/ 42 w 84"/>
                <a:gd name="T35" fmla="*/ 75 h 80"/>
                <a:gd name="T36" fmla="*/ 47 w 84"/>
                <a:gd name="T37" fmla="*/ 76 h 80"/>
                <a:gd name="T38" fmla="*/ 49 w 84"/>
                <a:gd name="T39" fmla="*/ 80 h 80"/>
                <a:gd name="T40" fmla="*/ 53 w 84"/>
                <a:gd name="T41" fmla="*/ 80 h 80"/>
                <a:gd name="T42" fmla="*/ 59 w 84"/>
                <a:gd name="T43" fmla="*/ 78 h 80"/>
                <a:gd name="T44" fmla="*/ 66 w 84"/>
                <a:gd name="T45" fmla="*/ 72 h 80"/>
                <a:gd name="T46" fmla="*/ 84 w 84"/>
                <a:gd name="T47" fmla="*/ 61 h 80"/>
                <a:gd name="T48" fmla="*/ 84 w 84"/>
                <a:gd name="T49" fmla="*/ 61 h 80"/>
                <a:gd name="T50" fmla="*/ 82 w 84"/>
                <a:gd name="T51" fmla="*/ 58 h 80"/>
                <a:gd name="T52" fmla="*/ 79 w 84"/>
                <a:gd name="T53" fmla="*/ 57 h 80"/>
                <a:gd name="T54" fmla="*/ 76 w 84"/>
                <a:gd name="T55" fmla="*/ 55 h 80"/>
                <a:gd name="T56" fmla="*/ 75 w 84"/>
                <a:gd name="T57" fmla="*/ 52 h 80"/>
                <a:gd name="T58" fmla="*/ 74 w 84"/>
                <a:gd name="T59" fmla="*/ 50 h 80"/>
                <a:gd name="T60" fmla="*/ 75 w 84"/>
                <a:gd name="T61" fmla="*/ 48 h 80"/>
                <a:gd name="T62" fmla="*/ 75 w 84"/>
                <a:gd name="T63" fmla="*/ 46 h 80"/>
                <a:gd name="T64" fmla="*/ 75 w 84"/>
                <a:gd name="T65" fmla="*/ 43 h 80"/>
                <a:gd name="T66" fmla="*/ 75 w 84"/>
                <a:gd name="T67" fmla="*/ 41 h 80"/>
                <a:gd name="T68" fmla="*/ 75 w 84"/>
                <a:gd name="T69" fmla="*/ 36 h 80"/>
                <a:gd name="T70" fmla="*/ 73 w 84"/>
                <a:gd name="T71" fmla="*/ 33 h 80"/>
                <a:gd name="T72" fmla="*/ 74 w 84"/>
                <a:gd name="T73" fmla="*/ 32 h 80"/>
                <a:gd name="T74" fmla="*/ 74 w 84"/>
                <a:gd name="T75" fmla="*/ 31 h 80"/>
                <a:gd name="T76" fmla="*/ 72 w 84"/>
                <a:gd name="T77" fmla="*/ 24 h 80"/>
                <a:gd name="T78" fmla="*/ 69 w 84"/>
                <a:gd name="T79" fmla="*/ 21 h 80"/>
                <a:gd name="T80" fmla="*/ 67 w 84"/>
                <a:gd name="T81" fmla="*/ 19 h 80"/>
                <a:gd name="T82" fmla="*/ 66 w 84"/>
                <a:gd name="T83" fmla="*/ 14 h 80"/>
                <a:gd name="T84" fmla="*/ 68 w 84"/>
                <a:gd name="T85" fmla="*/ 12 h 80"/>
                <a:gd name="T86" fmla="*/ 69 w 84"/>
                <a:gd name="T87" fmla="*/ 8 h 80"/>
                <a:gd name="T88" fmla="*/ 69 w 84"/>
                <a:gd name="T89" fmla="*/ 1 h 80"/>
                <a:gd name="T90" fmla="*/ 66 w 84"/>
                <a:gd name="T91" fmla="*/ 1 h 80"/>
                <a:gd name="T92" fmla="*/ 62 w 84"/>
                <a:gd name="T93" fmla="*/ 1 h 80"/>
                <a:gd name="T94" fmla="*/ 56 w 84"/>
                <a:gd name="T95" fmla="*/ 2 h 80"/>
                <a:gd name="T96" fmla="*/ 41 w 84"/>
                <a:gd name="T97" fmla="*/ 3 h 80"/>
                <a:gd name="T98" fmla="*/ 35 w 84"/>
                <a:gd name="T99" fmla="*/ 6 h 80"/>
                <a:gd name="T100" fmla="*/ 29 w 84"/>
                <a:gd name="T101" fmla="*/ 10 h 80"/>
                <a:gd name="T102" fmla="*/ 27 w 84"/>
                <a:gd name="T103" fmla="*/ 10 h 80"/>
                <a:gd name="T104" fmla="*/ 28 w 84"/>
                <a:gd name="T105" fmla="*/ 11 h 80"/>
                <a:gd name="T106" fmla="*/ 29 w 84"/>
                <a:gd name="T107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80">
                  <a:moveTo>
                    <a:pt x="29" y="16"/>
                  </a:moveTo>
                  <a:cubicBezTo>
                    <a:pt x="29" y="17"/>
                    <a:pt x="28" y="19"/>
                    <a:pt x="29" y="19"/>
                  </a:cubicBezTo>
                  <a:cubicBezTo>
                    <a:pt x="30" y="19"/>
                    <a:pt x="31" y="21"/>
                    <a:pt x="31" y="22"/>
                  </a:cubicBezTo>
                  <a:cubicBezTo>
                    <a:pt x="31" y="23"/>
                    <a:pt x="31" y="24"/>
                    <a:pt x="30" y="24"/>
                  </a:cubicBezTo>
                  <a:cubicBezTo>
                    <a:pt x="29" y="24"/>
                    <a:pt x="24" y="23"/>
                    <a:pt x="24" y="24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0" y="28"/>
                    <a:pt x="20" y="29"/>
                    <a:pt x="20" y="29"/>
                  </a:cubicBezTo>
                  <a:cubicBezTo>
                    <a:pt x="19" y="29"/>
                    <a:pt x="19" y="30"/>
                    <a:pt x="18" y="30"/>
                  </a:cubicBezTo>
                  <a:cubicBezTo>
                    <a:pt x="17" y="30"/>
                    <a:pt x="15" y="30"/>
                    <a:pt x="15" y="31"/>
                  </a:cubicBezTo>
                  <a:cubicBezTo>
                    <a:pt x="15" y="32"/>
                    <a:pt x="14" y="33"/>
                    <a:pt x="13" y="33"/>
                  </a:cubicBezTo>
                  <a:cubicBezTo>
                    <a:pt x="11" y="34"/>
                    <a:pt x="9" y="33"/>
                    <a:pt x="9" y="34"/>
                  </a:cubicBezTo>
                  <a:cubicBezTo>
                    <a:pt x="9" y="35"/>
                    <a:pt x="8" y="34"/>
                    <a:pt x="7" y="35"/>
                  </a:cubicBezTo>
                  <a:cubicBezTo>
                    <a:pt x="6" y="35"/>
                    <a:pt x="0" y="39"/>
                    <a:pt x="0" y="39"/>
                  </a:cubicBezTo>
                  <a:cubicBezTo>
                    <a:pt x="0" y="39"/>
                    <a:pt x="0" y="42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3" y="46"/>
                    <a:pt x="39" y="70"/>
                    <a:pt x="40" y="71"/>
                  </a:cubicBezTo>
                  <a:cubicBezTo>
                    <a:pt x="41" y="72"/>
                    <a:pt x="42" y="75"/>
                    <a:pt x="42" y="75"/>
                  </a:cubicBezTo>
                  <a:cubicBezTo>
                    <a:pt x="42" y="75"/>
                    <a:pt x="45" y="75"/>
                    <a:pt x="47" y="76"/>
                  </a:cubicBezTo>
                  <a:cubicBezTo>
                    <a:pt x="49" y="77"/>
                    <a:pt x="49" y="80"/>
                    <a:pt x="49" y="80"/>
                  </a:cubicBezTo>
                  <a:cubicBezTo>
                    <a:pt x="49" y="80"/>
                    <a:pt x="51" y="80"/>
                    <a:pt x="53" y="80"/>
                  </a:cubicBezTo>
                  <a:cubicBezTo>
                    <a:pt x="54" y="79"/>
                    <a:pt x="59" y="78"/>
                    <a:pt x="59" y="78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3" y="59"/>
                    <a:pt x="82" y="58"/>
                    <a:pt x="82" y="58"/>
                  </a:cubicBezTo>
                  <a:cubicBezTo>
                    <a:pt x="81" y="58"/>
                    <a:pt x="80" y="57"/>
                    <a:pt x="79" y="57"/>
                  </a:cubicBezTo>
                  <a:cubicBezTo>
                    <a:pt x="77" y="57"/>
                    <a:pt x="76" y="56"/>
                    <a:pt x="76" y="55"/>
                  </a:cubicBezTo>
                  <a:cubicBezTo>
                    <a:pt x="76" y="54"/>
                    <a:pt x="76" y="53"/>
                    <a:pt x="75" y="52"/>
                  </a:cubicBezTo>
                  <a:cubicBezTo>
                    <a:pt x="74" y="51"/>
                    <a:pt x="74" y="50"/>
                    <a:pt x="74" y="50"/>
                  </a:cubicBezTo>
                  <a:cubicBezTo>
                    <a:pt x="74" y="49"/>
                    <a:pt x="75" y="48"/>
                    <a:pt x="75" y="48"/>
                  </a:cubicBezTo>
                  <a:cubicBezTo>
                    <a:pt x="76" y="47"/>
                    <a:pt x="75" y="46"/>
                    <a:pt x="75" y="46"/>
                  </a:cubicBezTo>
                  <a:cubicBezTo>
                    <a:pt x="75" y="45"/>
                    <a:pt x="74" y="44"/>
                    <a:pt x="75" y="43"/>
                  </a:cubicBezTo>
                  <a:cubicBezTo>
                    <a:pt x="75" y="43"/>
                    <a:pt x="76" y="42"/>
                    <a:pt x="75" y="41"/>
                  </a:cubicBezTo>
                  <a:cubicBezTo>
                    <a:pt x="74" y="39"/>
                    <a:pt x="76" y="38"/>
                    <a:pt x="75" y="36"/>
                  </a:cubicBezTo>
                  <a:cubicBezTo>
                    <a:pt x="74" y="35"/>
                    <a:pt x="73" y="33"/>
                    <a:pt x="73" y="33"/>
                  </a:cubicBezTo>
                  <a:cubicBezTo>
                    <a:pt x="73" y="32"/>
                    <a:pt x="74" y="32"/>
                    <a:pt x="74" y="32"/>
                  </a:cubicBezTo>
                  <a:cubicBezTo>
                    <a:pt x="74" y="32"/>
                    <a:pt x="74" y="31"/>
                    <a:pt x="74" y="31"/>
                  </a:cubicBezTo>
                  <a:cubicBezTo>
                    <a:pt x="74" y="29"/>
                    <a:pt x="73" y="25"/>
                    <a:pt x="72" y="24"/>
                  </a:cubicBezTo>
                  <a:cubicBezTo>
                    <a:pt x="71" y="23"/>
                    <a:pt x="69" y="22"/>
                    <a:pt x="69" y="21"/>
                  </a:cubicBezTo>
                  <a:cubicBezTo>
                    <a:pt x="69" y="21"/>
                    <a:pt x="69" y="19"/>
                    <a:pt x="67" y="19"/>
                  </a:cubicBezTo>
                  <a:cubicBezTo>
                    <a:pt x="66" y="18"/>
                    <a:pt x="65" y="14"/>
                    <a:pt x="66" y="14"/>
                  </a:cubicBezTo>
                  <a:cubicBezTo>
                    <a:pt x="67" y="14"/>
                    <a:pt x="67" y="12"/>
                    <a:pt x="68" y="12"/>
                  </a:cubicBezTo>
                  <a:cubicBezTo>
                    <a:pt x="69" y="11"/>
                    <a:pt x="70" y="9"/>
                    <a:pt x="69" y="8"/>
                  </a:cubicBezTo>
                  <a:cubicBezTo>
                    <a:pt x="69" y="7"/>
                    <a:pt x="69" y="4"/>
                    <a:pt x="69" y="1"/>
                  </a:cubicBezTo>
                  <a:cubicBezTo>
                    <a:pt x="68" y="1"/>
                    <a:pt x="66" y="1"/>
                    <a:pt x="66" y="1"/>
                  </a:cubicBezTo>
                  <a:cubicBezTo>
                    <a:pt x="65" y="0"/>
                    <a:pt x="63" y="1"/>
                    <a:pt x="62" y="1"/>
                  </a:cubicBezTo>
                  <a:cubicBezTo>
                    <a:pt x="60" y="1"/>
                    <a:pt x="57" y="3"/>
                    <a:pt x="56" y="2"/>
                  </a:cubicBezTo>
                  <a:cubicBezTo>
                    <a:pt x="55" y="1"/>
                    <a:pt x="44" y="3"/>
                    <a:pt x="41" y="3"/>
                  </a:cubicBezTo>
                  <a:cubicBezTo>
                    <a:pt x="38" y="3"/>
                    <a:pt x="37" y="6"/>
                    <a:pt x="35" y="6"/>
                  </a:cubicBezTo>
                  <a:cubicBezTo>
                    <a:pt x="33" y="6"/>
                    <a:pt x="30" y="8"/>
                    <a:pt x="29" y="10"/>
                  </a:cubicBezTo>
                  <a:cubicBezTo>
                    <a:pt x="28" y="10"/>
                    <a:pt x="28" y="10"/>
                    <a:pt x="27" y="10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9" y="13"/>
                    <a:pt x="29" y="14"/>
                    <a:pt x="29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073776" y="3314701"/>
              <a:ext cx="195263" cy="187325"/>
            </a:xfrm>
            <a:custGeom>
              <a:avLst/>
              <a:gdLst>
                <a:gd name="T0" fmla="*/ 7 w 61"/>
                <a:gd name="T1" fmla="*/ 3 h 58"/>
                <a:gd name="T2" fmla="*/ 4 w 61"/>
                <a:gd name="T3" fmla="*/ 6 h 58"/>
                <a:gd name="T4" fmla="*/ 4 w 61"/>
                <a:gd name="T5" fmla="*/ 8 h 58"/>
                <a:gd name="T6" fmla="*/ 3 w 61"/>
                <a:gd name="T7" fmla="*/ 11 h 58"/>
                <a:gd name="T8" fmla="*/ 0 w 61"/>
                <a:gd name="T9" fmla="*/ 14 h 58"/>
                <a:gd name="T10" fmla="*/ 2 w 61"/>
                <a:gd name="T11" fmla="*/ 17 h 58"/>
                <a:gd name="T12" fmla="*/ 2 w 61"/>
                <a:gd name="T13" fmla="*/ 22 h 58"/>
                <a:gd name="T14" fmla="*/ 2 w 61"/>
                <a:gd name="T15" fmla="*/ 24 h 58"/>
                <a:gd name="T16" fmla="*/ 2 w 61"/>
                <a:gd name="T17" fmla="*/ 27 h 58"/>
                <a:gd name="T18" fmla="*/ 2 w 61"/>
                <a:gd name="T19" fmla="*/ 29 h 58"/>
                <a:gd name="T20" fmla="*/ 1 w 61"/>
                <a:gd name="T21" fmla="*/ 31 h 58"/>
                <a:gd name="T22" fmla="*/ 2 w 61"/>
                <a:gd name="T23" fmla="*/ 33 h 58"/>
                <a:gd name="T24" fmla="*/ 3 w 61"/>
                <a:gd name="T25" fmla="*/ 36 h 58"/>
                <a:gd name="T26" fmla="*/ 6 w 61"/>
                <a:gd name="T27" fmla="*/ 38 h 58"/>
                <a:gd name="T28" fmla="*/ 9 w 61"/>
                <a:gd name="T29" fmla="*/ 39 h 58"/>
                <a:gd name="T30" fmla="*/ 11 w 61"/>
                <a:gd name="T31" fmla="*/ 42 h 58"/>
                <a:gd name="T32" fmla="*/ 16 w 61"/>
                <a:gd name="T33" fmla="*/ 43 h 58"/>
                <a:gd name="T34" fmla="*/ 19 w 61"/>
                <a:gd name="T35" fmla="*/ 46 h 58"/>
                <a:gd name="T36" fmla="*/ 26 w 61"/>
                <a:gd name="T37" fmla="*/ 42 h 58"/>
                <a:gd name="T38" fmla="*/ 56 w 61"/>
                <a:gd name="T39" fmla="*/ 58 h 58"/>
                <a:gd name="T40" fmla="*/ 56 w 61"/>
                <a:gd name="T41" fmla="*/ 56 h 58"/>
                <a:gd name="T42" fmla="*/ 60 w 61"/>
                <a:gd name="T43" fmla="*/ 56 h 58"/>
                <a:gd name="T44" fmla="*/ 60 w 61"/>
                <a:gd name="T45" fmla="*/ 17 h 58"/>
                <a:gd name="T46" fmla="*/ 60 w 61"/>
                <a:gd name="T47" fmla="*/ 11 h 58"/>
                <a:gd name="T48" fmla="*/ 60 w 61"/>
                <a:gd name="T49" fmla="*/ 6 h 58"/>
                <a:gd name="T50" fmla="*/ 61 w 61"/>
                <a:gd name="T51" fmla="*/ 5 h 58"/>
                <a:gd name="T52" fmla="*/ 61 w 61"/>
                <a:gd name="T53" fmla="*/ 5 h 58"/>
                <a:gd name="T54" fmla="*/ 55 w 61"/>
                <a:gd name="T55" fmla="*/ 4 h 58"/>
                <a:gd name="T56" fmla="*/ 49 w 61"/>
                <a:gd name="T57" fmla="*/ 1 h 58"/>
                <a:gd name="T58" fmla="*/ 40 w 61"/>
                <a:gd name="T59" fmla="*/ 5 h 58"/>
                <a:gd name="T60" fmla="*/ 41 w 61"/>
                <a:gd name="T61" fmla="*/ 10 h 58"/>
                <a:gd name="T62" fmla="*/ 35 w 61"/>
                <a:gd name="T63" fmla="*/ 10 h 58"/>
                <a:gd name="T64" fmla="*/ 27 w 61"/>
                <a:gd name="T65" fmla="*/ 8 h 58"/>
                <a:gd name="T66" fmla="*/ 23 w 61"/>
                <a:gd name="T67" fmla="*/ 5 h 58"/>
                <a:gd name="T68" fmla="*/ 21 w 61"/>
                <a:gd name="T69" fmla="*/ 3 h 58"/>
                <a:gd name="T70" fmla="*/ 13 w 61"/>
                <a:gd name="T71" fmla="*/ 1 h 58"/>
                <a:gd name="T72" fmla="*/ 9 w 61"/>
                <a:gd name="T73" fmla="*/ 0 h 58"/>
                <a:gd name="T74" fmla="*/ 9 w 61"/>
                <a:gd name="T75" fmla="*/ 2 h 58"/>
                <a:gd name="T76" fmla="*/ 7 w 61"/>
                <a:gd name="T7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" h="58">
                  <a:moveTo>
                    <a:pt x="7" y="3"/>
                  </a:moveTo>
                  <a:cubicBezTo>
                    <a:pt x="7" y="4"/>
                    <a:pt x="4" y="6"/>
                    <a:pt x="4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2" y="12"/>
                    <a:pt x="0" y="13"/>
                    <a:pt x="0" y="14"/>
                  </a:cubicBezTo>
                  <a:cubicBezTo>
                    <a:pt x="0" y="14"/>
                    <a:pt x="1" y="16"/>
                    <a:pt x="2" y="17"/>
                  </a:cubicBezTo>
                  <a:cubicBezTo>
                    <a:pt x="3" y="19"/>
                    <a:pt x="1" y="20"/>
                    <a:pt x="2" y="22"/>
                  </a:cubicBezTo>
                  <a:cubicBezTo>
                    <a:pt x="3" y="23"/>
                    <a:pt x="2" y="24"/>
                    <a:pt x="2" y="24"/>
                  </a:cubicBezTo>
                  <a:cubicBezTo>
                    <a:pt x="1" y="25"/>
                    <a:pt x="2" y="26"/>
                    <a:pt x="2" y="27"/>
                  </a:cubicBezTo>
                  <a:cubicBezTo>
                    <a:pt x="2" y="27"/>
                    <a:pt x="3" y="28"/>
                    <a:pt x="2" y="29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1" y="31"/>
                    <a:pt x="1" y="32"/>
                    <a:pt x="2" y="33"/>
                  </a:cubicBezTo>
                  <a:cubicBezTo>
                    <a:pt x="3" y="34"/>
                    <a:pt x="3" y="35"/>
                    <a:pt x="3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7" y="38"/>
                    <a:pt x="8" y="39"/>
                    <a:pt x="9" y="39"/>
                  </a:cubicBezTo>
                  <a:cubicBezTo>
                    <a:pt x="9" y="39"/>
                    <a:pt x="10" y="40"/>
                    <a:pt x="11" y="42"/>
                  </a:cubicBezTo>
                  <a:cubicBezTo>
                    <a:pt x="11" y="42"/>
                    <a:pt x="15" y="42"/>
                    <a:pt x="16" y="43"/>
                  </a:cubicBezTo>
                  <a:cubicBezTo>
                    <a:pt x="18" y="44"/>
                    <a:pt x="19" y="46"/>
                    <a:pt x="19" y="46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56"/>
                    <a:pt x="60" y="20"/>
                    <a:pt x="60" y="17"/>
                  </a:cubicBezTo>
                  <a:cubicBezTo>
                    <a:pt x="60" y="14"/>
                    <a:pt x="59" y="13"/>
                    <a:pt x="60" y="11"/>
                  </a:cubicBezTo>
                  <a:cubicBezTo>
                    <a:pt x="61" y="10"/>
                    <a:pt x="59" y="9"/>
                    <a:pt x="60" y="6"/>
                  </a:cubicBezTo>
                  <a:cubicBezTo>
                    <a:pt x="61" y="6"/>
                    <a:pt x="61" y="6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4"/>
                    <a:pt x="59" y="4"/>
                    <a:pt x="55" y="4"/>
                  </a:cubicBezTo>
                  <a:cubicBezTo>
                    <a:pt x="52" y="3"/>
                    <a:pt x="53" y="1"/>
                    <a:pt x="49" y="1"/>
                  </a:cubicBezTo>
                  <a:cubicBezTo>
                    <a:pt x="45" y="0"/>
                    <a:pt x="40" y="3"/>
                    <a:pt x="40" y="5"/>
                  </a:cubicBezTo>
                  <a:cubicBezTo>
                    <a:pt x="40" y="7"/>
                    <a:pt x="42" y="9"/>
                    <a:pt x="41" y="10"/>
                  </a:cubicBezTo>
                  <a:cubicBezTo>
                    <a:pt x="40" y="12"/>
                    <a:pt x="37" y="12"/>
                    <a:pt x="35" y="10"/>
                  </a:cubicBezTo>
                  <a:cubicBezTo>
                    <a:pt x="33" y="9"/>
                    <a:pt x="30" y="8"/>
                    <a:pt x="27" y="8"/>
                  </a:cubicBezTo>
                  <a:cubicBezTo>
                    <a:pt x="25" y="8"/>
                    <a:pt x="23" y="6"/>
                    <a:pt x="23" y="5"/>
                  </a:cubicBezTo>
                  <a:cubicBezTo>
                    <a:pt x="24" y="4"/>
                    <a:pt x="23" y="3"/>
                    <a:pt x="21" y="3"/>
                  </a:cubicBezTo>
                  <a:cubicBezTo>
                    <a:pt x="19" y="2"/>
                    <a:pt x="17" y="1"/>
                    <a:pt x="13" y="1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4"/>
                    <a:pt x="7" y="3"/>
                    <a:pt x="7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38813" y="3579813"/>
              <a:ext cx="38100" cy="12700"/>
            </a:xfrm>
            <a:custGeom>
              <a:avLst/>
              <a:gdLst>
                <a:gd name="T0" fmla="*/ 6 w 12"/>
                <a:gd name="T1" fmla="*/ 2 h 4"/>
                <a:gd name="T2" fmla="*/ 9 w 12"/>
                <a:gd name="T3" fmla="*/ 3 h 4"/>
                <a:gd name="T4" fmla="*/ 12 w 12"/>
                <a:gd name="T5" fmla="*/ 2 h 4"/>
                <a:gd name="T6" fmla="*/ 10 w 12"/>
                <a:gd name="T7" fmla="*/ 2 h 4"/>
                <a:gd name="T8" fmla="*/ 6 w 12"/>
                <a:gd name="T9" fmla="*/ 0 h 4"/>
                <a:gd name="T10" fmla="*/ 1 w 12"/>
                <a:gd name="T11" fmla="*/ 1 h 4"/>
                <a:gd name="T12" fmla="*/ 0 w 12"/>
                <a:gd name="T13" fmla="*/ 4 h 4"/>
                <a:gd name="T14" fmla="*/ 2 w 12"/>
                <a:gd name="T15" fmla="*/ 3 h 4"/>
                <a:gd name="T16" fmla="*/ 6 w 12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">
                  <a:moveTo>
                    <a:pt x="6" y="2"/>
                  </a:moveTo>
                  <a:cubicBezTo>
                    <a:pt x="7" y="1"/>
                    <a:pt x="8" y="3"/>
                    <a:pt x="9" y="3"/>
                  </a:cubicBezTo>
                  <a:cubicBezTo>
                    <a:pt x="11" y="3"/>
                    <a:pt x="12" y="2"/>
                    <a:pt x="12" y="2"/>
                  </a:cubicBezTo>
                  <a:cubicBezTo>
                    <a:pt x="12" y="2"/>
                    <a:pt x="12" y="2"/>
                    <a:pt x="10" y="2"/>
                  </a:cubicBezTo>
                  <a:cubicBezTo>
                    <a:pt x="8" y="2"/>
                    <a:pt x="8" y="0"/>
                    <a:pt x="6" y="0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3" y="3"/>
                    <a:pt x="5" y="3"/>
                    <a:pt x="6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732463" y="3543301"/>
              <a:ext cx="76200" cy="58738"/>
            </a:xfrm>
            <a:custGeom>
              <a:avLst/>
              <a:gdLst>
                <a:gd name="T0" fmla="*/ 5 w 24"/>
                <a:gd name="T1" fmla="*/ 18 h 18"/>
                <a:gd name="T2" fmla="*/ 7 w 24"/>
                <a:gd name="T3" fmla="*/ 17 h 18"/>
                <a:gd name="T4" fmla="*/ 13 w 24"/>
                <a:gd name="T5" fmla="*/ 16 h 18"/>
                <a:gd name="T6" fmla="*/ 14 w 24"/>
                <a:gd name="T7" fmla="*/ 16 h 18"/>
                <a:gd name="T8" fmla="*/ 14 w 24"/>
                <a:gd name="T9" fmla="*/ 16 h 18"/>
                <a:gd name="T10" fmla="*/ 17 w 24"/>
                <a:gd name="T11" fmla="*/ 17 h 18"/>
                <a:gd name="T12" fmla="*/ 23 w 24"/>
                <a:gd name="T13" fmla="*/ 18 h 18"/>
                <a:gd name="T14" fmla="*/ 23 w 24"/>
                <a:gd name="T15" fmla="*/ 17 h 18"/>
                <a:gd name="T16" fmla="*/ 23 w 24"/>
                <a:gd name="T17" fmla="*/ 15 h 18"/>
                <a:gd name="T18" fmla="*/ 21 w 24"/>
                <a:gd name="T19" fmla="*/ 12 h 18"/>
                <a:gd name="T20" fmla="*/ 21 w 24"/>
                <a:gd name="T21" fmla="*/ 10 h 18"/>
                <a:gd name="T22" fmla="*/ 20 w 24"/>
                <a:gd name="T23" fmla="*/ 9 h 18"/>
                <a:gd name="T24" fmla="*/ 18 w 24"/>
                <a:gd name="T25" fmla="*/ 6 h 18"/>
                <a:gd name="T26" fmla="*/ 15 w 24"/>
                <a:gd name="T27" fmla="*/ 2 h 18"/>
                <a:gd name="T28" fmla="*/ 14 w 24"/>
                <a:gd name="T29" fmla="*/ 2 h 18"/>
                <a:gd name="T30" fmla="*/ 11 w 24"/>
                <a:gd name="T31" fmla="*/ 0 h 18"/>
                <a:gd name="T32" fmla="*/ 8 w 24"/>
                <a:gd name="T33" fmla="*/ 1 h 18"/>
                <a:gd name="T34" fmla="*/ 5 w 24"/>
                <a:gd name="T35" fmla="*/ 1 h 18"/>
                <a:gd name="T36" fmla="*/ 2 w 24"/>
                <a:gd name="T37" fmla="*/ 3 h 18"/>
                <a:gd name="T38" fmla="*/ 2 w 24"/>
                <a:gd name="T39" fmla="*/ 3 h 18"/>
                <a:gd name="T40" fmla="*/ 1 w 24"/>
                <a:gd name="T41" fmla="*/ 6 h 18"/>
                <a:gd name="T42" fmla="*/ 3 w 24"/>
                <a:gd name="T43" fmla="*/ 11 h 18"/>
                <a:gd name="T44" fmla="*/ 3 w 24"/>
                <a:gd name="T45" fmla="*/ 12 h 18"/>
                <a:gd name="T46" fmla="*/ 8 w 24"/>
                <a:gd name="T47" fmla="*/ 11 h 18"/>
                <a:gd name="T48" fmla="*/ 12 w 24"/>
                <a:gd name="T49" fmla="*/ 13 h 18"/>
                <a:gd name="T50" fmla="*/ 14 w 24"/>
                <a:gd name="T51" fmla="*/ 13 h 18"/>
                <a:gd name="T52" fmla="*/ 11 w 24"/>
                <a:gd name="T53" fmla="*/ 14 h 18"/>
                <a:gd name="T54" fmla="*/ 8 w 24"/>
                <a:gd name="T55" fmla="*/ 13 h 18"/>
                <a:gd name="T56" fmla="*/ 4 w 24"/>
                <a:gd name="T57" fmla="*/ 14 h 18"/>
                <a:gd name="T58" fmla="*/ 2 w 24"/>
                <a:gd name="T59" fmla="*/ 15 h 18"/>
                <a:gd name="T60" fmla="*/ 3 w 24"/>
                <a:gd name="T61" fmla="*/ 16 h 18"/>
                <a:gd name="T62" fmla="*/ 3 w 24"/>
                <a:gd name="T63" fmla="*/ 17 h 18"/>
                <a:gd name="T64" fmla="*/ 5 w 24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18">
                  <a:moveTo>
                    <a:pt x="5" y="18"/>
                  </a:moveTo>
                  <a:cubicBezTo>
                    <a:pt x="6" y="18"/>
                    <a:pt x="7" y="17"/>
                    <a:pt x="7" y="17"/>
                  </a:cubicBezTo>
                  <a:cubicBezTo>
                    <a:pt x="7" y="17"/>
                    <a:pt x="12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7" y="17"/>
                    <a:pt x="17" y="17"/>
                  </a:cubicBezTo>
                  <a:cubicBezTo>
                    <a:pt x="17" y="18"/>
                    <a:pt x="21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7"/>
                    <a:pt x="24" y="15"/>
                    <a:pt x="23" y="15"/>
                  </a:cubicBezTo>
                  <a:cubicBezTo>
                    <a:pt x="23" y="14"/>
                    <a:pt x="22" y="13"/>
                    <a:pt x="21" y="12"/>
                  </a:cubicBezTo>
                  <a:cubicBezTo>
                    <a:pt x="21" y="12"/>
                    <a:pt x="21" y="10"/>
                    <a:pt x="21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6"/>
                    <a:pt x="18" y="6"/>
                  </a:cubicBezTo>
                  <a:cubicBezTo>
                    <a:pt x="16" y="5"/>
                    <a:pt x="15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2" y="1"/>
                    <a:pt x="11" y="0"/>
                  </a:cubicBezTo>
                  <a:cubicBezTo>
                    <a:pt x="10" y="0"/>
                    <a:pt x="8" y="1"/>
                    <a:pt x="8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0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2"/>
                    <a:pt x="8" y="11"/>
                  </a:cubicBezTo>
                  <a:cubicBezTo>
                    <a:pt x="10" y="11"/>
                    <a:pt x="10" y="13"/>
                    <a:pt x="12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3" y="14"/>
                    <a:pt x="11" y="14"/>
                  </a:cubicBezTo>
                  <a:cubicBezTo>
                    <a:pt x="10" y="14"/>
                    <a:pt x="9" y="12"/>
                    <a:pt x="8" y="13"/>
                  </a:cubicBezTo>
                  <a:cubicBezTo>
                    <a:pt x="7" y="14"/>
                    <a:pt x="5" y="14"/>
                    <a:pt x="4" y="14"/>
                  </a:cubicBezTo>
                  <a:cubicBezTo>
                    <a:pt x="3" y="14"/>
                    <a:pt x="3" y="14"/>
                    <a:pt x="2" y="15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16"/>
                    <a:pt x="5" y="17"/>
                    <a:pt x="5" y="1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41988" y="3595688"/>
              <a:ext cx="34925" cy="22225"/>
            </a:xfrm>
            <a:custGeom>
              <a:avLst/>
              <a:gdLst>
                <a:gd name="T0" fmla="*/ 6 w 11"/>
                <a:gd name="T1" fmla="*/ 6 h 7"/>
                <a:gd name="T2" fmla="*/ 9 w 11"/>
                <a:gd name="T3" fmla="*/ 4 h 7"/>
                <a:gd name="T4" fmla="*/ 11 w 11"/>
                <a:gd name="T5" fmla="*/ 4 h 7"/>
                <a:gd name="T6" fmla="*/ 10 w 11"/>
                <a:gd name="T7" fmla="*/ 2 h 7"/>
                <a:gd name="T8" fmla="*/ 11 w 11"/>
                <a:gd name="T9" fmla="*/ 0 h 7"/>
                <a:gd name="T10" fmla="*/ 10 w 11"/>
                <a:gd name="T11" fmla="*/ 0 h 7"/>
                <a:gd name="T12" fmla="*/ 4 w 11"/>
                <a:gd name="T13" fmla="*/ 1 h 7"/>
                <a:gd name="T14" fmla="*/ 2 w 11"/>
                <a:gd name="T15" fmla="*/ 2 h 7"/>
                <a:gd name="T16" fmla="*/ 0 w 11"/>
                <a:gd name="T17" fmla="*/ 1 h 7"/>
                <a:gd name="T18" fmla="*/ 3 w 11"/>
                <a:gd name="T19" fmla="*/ 3 h 7"/>
                <a:gd name="T20" fmla="*/ 5 w 11"/>
                <a:gd name="T21" fmla="*/ 6 h 7"/>
                <a:gd name="T22" fmla="*/ 6 w 11"/>
                <a:gd name="T23" fmla="*/ 7 h 7"/>
                <a:gd name="T24" fmla="*/ 6 w 11"/>
                <a:gd name="T2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7">
                  <a:moveTo>
                    <a:pt x="6" y="6"/>
                  </a:moveTo>
                  <a:cubicBezTo>
                    <a:pt x="7" y="6"/>
                    <a:pt x="9" y="4"/>
                    <a:pt x="9" y="4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9" y="2"/>
                    <a:pt x="10" y="2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0"/>
                    <a:pt x="4" y="1"/>
                    <a:pt x="4" y="1"/>
                  </a:cubicBezTo>
                  <a:cubicBezTo>
                    <a:pt x="4" y="1"/>
                    <a:pt x="3" y="2"/>
                    <a:pt x="2" y="2"/>
                  </a:cubicBezTo>
                  <a:cubicBezTo>
                    <a:pt x="2" y="1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6" y="4"/>
                    <a:pt x="3" y="5"/>
                    <a:pt x="5" y="6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137276" y="3614738"/>
              <a:ext cx="157163" cy="114300"/>
            </a:xfrm>
            <a:custGeom>
              <a:avLst/>
              <a:gdLst>
                <a:gd name="T0" fmla="*/ 45 w 49"/>
                <a:gd name="T1" fmla="*/ 20 h 35"/>
                <a:gd name="T2" fmla="*/ 44 w 49"/>
                <a:gd name="T3" fmla="*/ 17 h 35"/>
                <a:gd name="T4" fmla="*/ 41 w 49"/>
                <a:gd name="T5" fmla="*/ 15 h 35"/>
                <a:gd name="T6" fmla="*/ 40 w 49"/>
                <a:gd name="T7" fmla="*/ 12 h 35"/>
                <a:gd name="T8" fmla="*/ 36 w 49"/>
                <a:gd name="T9" fmla="*/ 11 h 35"/>
                <a:gd name="T10" fmla="*/ 36 w 49"/>
                <a:gd name="T11" fmla="*/ 10 h 35"/>
                <a:gd name="T12" fmla="*/ 34 w 49"/>
                <a:gd name="T13" fmla="*/ 9 h 35"/>
                <a:gd name="T14" fmla="*/ 35 w 49"/>
                <a:gd name="T15" fmla="*/ 8 h 35"/>
                <a:gd name="T16" fmla="*/ 35 w 49"/>
                <a:gd name="T17" fmla="*/ 5 h 35"/>
                <a:gd name="T18" fmla="*/ 32 w 49"/>
                <a:gd name="T19" fmla="*/ 1 h 35"/>
                <a:gd name="T20" fmla="*/ 31 w 49"/>
                <a:gd name="T21" fmla="*/ 1 h 35"/>
                <a:gd name="T22" fmla="*/ 28 w 49"/>
                <a:gd name="T23" fmla="*/ 2 h 35"/>
                <a:gd name="T24" fmla="*/ 27 w 49"/>
                <a:gd name="T25" fmla="*/ 4 h 35"/>
                <a:gd name="T26" fmla="*/ 23 w 49"/>
                <a:gd name="T27" fmla="*/ 8 h 35"/>
                <a:gd name="T28" fmla="*/ 17 w 49"/>
                <a:gd name="T29" fmla="*/ 9 h 35"/>
                <a:gd name="T30" fmla="*/ 17 w 49"/>
                <a:gd name="T31" fmla="*/ 11 h 35"/>
                <a:gd name="T32" fmla="*/ 13 w 49"/>
                <a:gd name="T33" fmla="*/ 13 h 35"/>
                <a:gd name="T34" fmla="*/ 9 w 49"/>
                <a:gd name="T35" fmla="*/ 14 h 35"/>
                <a:gd name="T36" fmla="*/ 7 w 49"/>
                <a:gd name="T37" fmla="*/ 14 h 35"/>
                <a:gd name="T38" fmla="*/ 4 w 49"/>
                <a:gd name="T39" fmla="*/ 15 h 35"/>
                <a:gd name="T40" fmla="*/ 4 w 49"/>
                <a:gd name="T41" fmla="*/ 15 h 35"/>
                <a:gd name="T42" fmla="*/ 2 w 49"/>
                <a:gd name="T43" fmla="*/ 17 h 35"/>
                <a:gd name="T44" fmla="*/ 0 w 49"/>
                <a:gd name="T45" fmla="*/ 21 h 35"/>
                <a:gd name="T46" fmla="*/ 0 w 49"/>
                <a:gd name="T47" fmla="*/ 25 h 35"/>
                <a:gd name="T48" fmla="*/ 2 w 49"/>
                <a:gd name="T49" fmla="*/ 28 h 35"/>
                <a:gd name="T50" fmla="*/ 2 w 49"/>
                <a:gd name="T51" fmla="*/ 30 h 35"/>
                <a:gd name="T52" fmla="*/ 3 w 49"/>
                <a:gd name="T53" fmla="*/ 31 h 35"/>
                <a:gd name="T54" fmla="*/ 6 w 49"/>
                <a:gd name="T55" fmla="*/ 34 h 35"/>
                <a:gd name="T56" fmla="*/ 6 w 49"/>
                <a:gd name="T57" fmla="*/ 35 h 35"/>
                <a:gd name="T58" fmla="*/ 7 w 49"/>
                <a:gd name="T59" fmla="*/ 34 h 35"/>
                <a:gd name="T60" fmla="*/ 7 w 49"/>
                <a:gd name="T61" fmla="*/ 31 h 35"/>
                <a:gd name="T62" fmla="*/ 10 w 49"/>
                <a:gd name="T63" fmla="*/ 31 h 35"/>
                <a:gd name="T64" fmla="*/ 11 w 49"/>
                <a:gd name="T65" fmla="*/ 30 h 35"/>
                <a:gd name="T66" fmla="*/ 15 w 49"/>
                <a:gd name="T67" fmla="*/ 31 h 35"/>
                <a:gd name="T68" fmla="*/ 15 w 49"/>
                <a:gd name="T69" fmla="*/ 28 h 35"/>
                <a:gd name="T70" fmla="*/ 19 w 49"/>
                <a:gd name="T71" fmla="*/ 25 h 35"/>
                <a:gd name="T72" fmla="*/ 22 w 49"/>
                <a:gd name="T73" fmla="*/ 27 h 35"/>
                <a:gd name="T74" fmla="*/ 30 w 49"/>
                <a:gd name="T75" fmla="*/ 29 h 35"/>
                <a:gd name="T76" fmla="*/ 31 w 49"/>
                <a:gd name="T77" fmla="*/ 26 h 35"/>
                <a:gd name="T78" fmla="*/ 34 w 49"/>
                <a:gd name="T79" fmla="*/ 26 h 35"/>
                <a:gd name="T80" fmla="*/ 38 w 49"/>
                <a:gd name="T81" fmla="*/ 25 h 35"/>
                <a:gd name="T82" fmla="*/ 42 w 49"/>
                <a:gd name="T83" fmla="*/ 24 h 35"/>
                <a:gd name="T84" fmla="*/ 46 w 49"/>
                <a:gd name="T85" fmla="*/ 25 h 35"/>
                <a:gd name="T86" fmla="*/ 49 w 49"/>
                <a:gd name="T87" fmla="*/ 24 h 35"/>
                <a:gd name="T88" fmla="*/ 48 w 49"/>
                <a:gd name="T89" fmla="*/ 22 h 35"/>
                <a:gd name="T90" fmla="*/ 45 w 49"/>
                <a:gd name="T9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35">
                  <a:moveTo>
                    <a:pt x="45" y="20"/>
                  </a:moveTo>
                  <a:cubicBezTo>
                    <a:pt x="45" y="19"/>
                    <a:pt x="45" y="18"/>
                    <a:pt x="44" y="17"/>
                  </a:cubicBezTo>
                  <a:cubicBezTo>
                    <a:pt x="42" y="16"/>
                    <a:pt x="41" y="16"/>
                    <a:pt x="41" y="15"/>
                  </a:cubicBezTo>
                  <a:cubicBezTo>
                    <a:pt x="41" y="14"/>
                    <a:pt x="41" y="14"/>
                    <a:pt x="40" y="12"/>
                  </a:cubicBezTo>
                  <a:cubicBezTo>
                    <a:pt x="38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3" y="9"/>
                    <a:pt x="35" y="8"/>
                  </a:cubicBezTo>
                  <a:cubicBezTo>
                    <a:pt x="36" y="7"/>
                    <a:pt x="35" y="5"/>
                    <a:pt x="35" y="5"/>
                  </a:cubicBezTo>
                  <a:cubicBezTo>
                    <a:pt x="34" y="4"/>
                    <a:pt x="32" y="1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9" y="1"/>
                    <a:pt x="28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6" y="4"/>
                    <a:pt x="24" y="6"/>
                    <a:pt x="23" y="8"/>
                  </a:cubicBezTo>
                  <a:cubicBezTo>
                    <a:pt x="22" y="9"/>
                    <a:pt x="18" y="8"/>
                    <a:pt x="17" y="9"/>
                  </a:cubicBezTo>
                  <a:cubicBezTo>
                    <a:pt x="16" y="10"/>
                    <a:pt x="18" y="10"/>
                    <a:pt x="17" y="11"/>
                  </a:cubicBezTo>
                  <a:cubicBezTo>
                    <a:pt x="16" y="12"/>
                    <a:pt x="14" y="13"/>
                    <a:pt x="13" y="13"/>
                  </a:cubicBezTo>
                  <a:cubicBezTo>
                    <a:pt x="13" y="13"/>
                    <a:pt x="10" y="13"/>
                    <a:pt x="9" y="14"/>
                  </a:cubicBezTo>
                  <a:cubicBezTo>
                    <a:pt x="8" y="15"/>
                    <a:pt x="7" y="13"/>
                    <a:pt x="7" y="14"/>
                  </a:cubicBezTo>
                  <a:cubicBezTo>
                    <a:pt x="6" y="15"/>
                    <a:pt x="5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2" y="16"/>
                    <a:pt x="2" y="17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7"/>
                    <a:pt x="2" y="28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2" y="30"/>
                    <a:pt x="3" y="31"/>
                    <a:pt x="3" y="31"/>
                  </a:cubicBezTo>
                  <a:cubicBezTo>
                    <a:pt x="4" y="32"/>
                    <a:pt x="6" y="33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5"/>
                    <a:pt x="7" y="34"/>
                    <a:pt x="7" y="34"/>
                  </a:cubicBezTo>
                  <a:cubicBezTo>
                    <a:pt x="8" y="33"/>
                    <a:pt x="7" y="31"/>
                    <a:pt x="7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7" y="25"/>
                    <a:pt x="19" y="25"/>
                  </a:cubicBezTo>
                  <a:cubicBezTo>
                    <a:pt x="21" y="25"/>
                    <a:pt x="22" y="27"/>
                    <a:pt x="22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6"/>
                    <a:pt x="31" y="26"/>
                  </a:cubicBezTo>
                  <a:cubicBezTo>
                    <a:pt x="32" y="25"/>
                    <a:pt x="33" y="26"/>
                    <a:pt x="34" y="26"/>
                  </a:cubicBezTo>
                  <a:cubicBezTo>
                    <a:pt x="35" y="25"/>
                    <a:pt x="37" y="25"/>
                    <a:pt x="38" y="25"/>
                  </a:cubicBezTo>
                  <a:cubicBezTo>
                    <a:pt x="40" y="25"/>
                    <a:pt x="41" y="26"/>
                    <a:pt x="42" y="24"/>
                  </a:cubicBezTo>
                  <a:cubicBezTo>
                    <a:pt x="42" y="23"/>
                    <a:pt x="46" y="25"/>
                    <a:pt x="46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5" y="21"/>
                    <a:pt x="45" y="2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988051" y="3579813"/>
              <a:ext cx="152400" cy="125413"/>
            </a:xfrm>
            <a:custGeom>
              <a:avLst/>
              <a:gdLst>
                <a:gd name="T0" fmla="*/ 30 w 48"/>
                <a:gd name="T1" fmla="*/ 29 h 39"/>
                <a:gd name="T2" fmla="*/ 32 w 48"/>
                <a:gd name="T3" fmla="*/ 28 h 39"/>
                <a:gd name="T4" fmla="*/ 35 w 48"/>
                <a:gd name="T5" fmla="*/ 30 h 39"/>
                <a:gd name="T6" fmla="*/ 36 w 48"/>
                <a:gd name="T7" fmla="*/ 28 h 39"/>
                <a:gd name="T8" fmla="*/ 39 w 48"/>
                <a:gd name="T9" fmla="*/ 22 h 39"/>
                <a:gd name="T10" fmla="*/ 41 w 48"/>
                <a:gd name="T11" fmla="*/ 20 h 39"/>
                <a:gd name="T12" fmla="*/ 42 w 48"/>
                <a:gd name="T13" fmla="*/ 18 h 39"/>
                <a:gd name="T14" fmla="*/ 43 w 48"/>
                <a:gd name="T15" fmla="*/ 15 h 39"/>
                <a:gd name="T16" fmla="*/ 45 w 48"/>
                <a:gd name="T17" fmla="*/ 11 h 39"/>
                <a:gd name="T18" fmla="*/ 47 w 48"/>
                <a:gd name="T19" fmla="*/ 10 h 39"/>
                <a:gd name="T20" fmla="*/ 47 w 48"/>
                <a:gd name="T21" fmla="*/ 7 h 39"/>
                <a:gd name="T22" fmla="*/ 45 w 48"/>
                <a:gd name="T23" fmla="*/ 5 h 39"/>
                <a:gd name="T24" fmla="*/ 46 w 48"/>
                <a:gd name="T25" fmla="*/ 3 h 39"/>
                <a:gd name="T26" fmla="*/ 44 w 48"/>
                <a:gd name="T27" fmla="*/ 2 h 39"/>
                <a:gd name="T28" fmla="*/ 43 w 48"/>
                <a:gd name="T29" fmla="*/ 1 h 39"/>
                <a:gd name="T30" fmla="*/ 40 w 48"/>
                <a:gd name="T31" fmla="*/ 3 h 39"/>
                <a:gd name="T32" fmla="*/ 37 w 48"/>
                <a:gd name="T33" fmla="*/ 3 h 39"/>
                <a:gd name="T34" fmla="*/ 32 w 48"/>
                <a:gd name="T35" fmla="*/ 2 h 39"/>
                <a:gd name="T36" fmla="*/ 29 w 48"/>
                <a:gd name="T37" fmla="*/ 4 h 39"/>
                <a:gd name="T38" fmla="*/ 25 w 48"/>
                <a:gd name="T39" fmla="*/ 4 h 39"/>
                <a:gd name="T40" fmla="*/ 22 w 48"/>
                <a:gd name="T41" fmla="*/ 3 h 39"/>
                <a:gd name="T42" fmla="*/ 18 w 48"/>
                <a:gd name="T43" fmla="*/ 4 h 39"/>
                <a:gd name="T44" fmla="*/ 16 w 48"/>
                <a:gd name="T45" fmla="*/ 2 h 39"/>
                <a:gd name="T46" fmla="*/ 13 w 48"/>
                <a:gd name="T47" fmla="*/ 1 h 39"/>
                <a:gd name="T48" fmla="*/ 10 w 48"/>
                <a:gd name="T49" fmla="*/ 1 h 39"/>
                <a:gd name="T50" fmla="*/ 7 w 48"/>
                <a:gd name="T51" fmla="*/ 1 h 39"/>
                <a:gd name="T52" fmla="*/ 6 w 48"/>
                <a:gd name="T53" fmla="*/ 5 h 39"/>
                <a:gd name="T54" fmla="*/ 4 w 48"/>
                <a:gd name="T55" fmla="*/ 7 h 39"/>
                <a:gd name="T56" fmla="*/ 4 w 48"/>
                <a:gd name="T57" fmla="*/ 8 h 39"/>
                <a:gd name="T58" fmla="*/ 4 w 48"/>
                <a:gd name="T59" fmla="*/ 11 h 39"/>
                <a:gd name="T60" fmla="*/ 4 w 48"/>
                <a:gd name="T61" fmla="*/ 17 h 39"/>
                <a:gd name="T62" fmla="*/ 2 w 48"/>
                <a:gd name="T63" fmla="*/ 19 h 39"/>
                <a:gd name="T64" fmla="*/ 0 w 48"/>
                <a:gd name="T65" fmla="*/ 22 h 39"/>
                <a:gd name="T66" fmla="*/ 1 w 48"/>
                <a:gd name="T67" fmla="*/ 27 h 39"/>
                <a:gd name="T68" fmla="*/ 2 w 48"/>
                <a:gd name="T69" fmla="*/ 30 h 39"/>
                <a:gd name="T70" fmla="*/ 2 w 48"/>
                <a:gd name="T71" fmla="*/ 30 h 39"/>
                <a:gd name="T72" fmla="*/ 8 w 48"/>
                <a:gd name="T73" fmla="*/ 31 h 39"/>
                <a:gd name="T74" fmla="*/ 12 w 48"/>
                <a:gd name="T75" fmla="*/ 35 h 39"/>
                <a:gd name="T76" fmla="*/ 14 w 48"/>
                <a:gd name="T77" fmla="*/ 39 h 39"/>
                <a:gd name="T78" fmla="*/ 18 w 48"/>
                <a:gd name="T79" fmla="*/ 38 h 39"/>
                <a:gd name="T80" fmla="*/ 23 w 48"/>
                <a:gd name="T81" fmla="*/ 37 h 39"/>
                <a:gd name="T82" fmla="*/ 24 w 48"/>
                <a:gd name="T83" fmla="*/ 37 h 39"/>
                <a:gd name="T84" fmla="*/ 25 w 48"/>
                <a:gd name="T85" fmla="*/ 33 h 39"/>
                <a:gd name="T86" fmla="*/ 30 w 48"/>
                <a:gd name="T8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39">
                  <a:moveTo>
                    <a:pt x="30" y="29"/>
                  </a:moveTo>
                  <a:cubicBezTo>
                    <a:pt x="30" y="28"/>
                    <a:pt x="31" y="29"/>
                    <a:pt x="32" y="28"/>
                  </a:cubicBezTo>
                  <a:cubicBezTo>
                    <a:pt x="33" y="28"/>
                    <a:pt x="34" y="29"/>
                    <a:pt x="35" y="30"/>
                  </a:cubicBezTo>
                  <a:cubicBezTo>
                    <a:pt x="35" y="31"/>
                    <a:pt x="36" y="30"/>
                    <a:pt x="36" y="28"/>
                  </a:cubicBezTo>
                  <a:cubicBezTo>
                    <a:pt x="37" y="27"/>
                    <a:pt x="39" y="23"/>
                    <a:pt x="39" y="22"/>
                  </a:cubicBezTo>
                  <a:cubicBezTo>
                    <a:pt x="39" y="21"/>
                    <a:pt x="41" y="21"/>
                    <a:pt x="41" y="20"/>
                  </a:cubicBezTo>
                  <a:cubicBezTo>
                    <a:pt x="41" y="19"/>
                    <a:pt x="41" y="18"/>
                    <a:pt x="42" y="18"/>
                  </a:cubicBezTo>
                  <a:cubicBezTo>
                    <a:pt x="42" y="18"/>
                    <a:pt x="43" y="16"/>
                    <a:pt x="43" y="15"/>
                  </a:cubicBezTo>
                  <a:cubicBezTo>
                    <a:pt x="43" y="15"/>
                    <a:pt x="45" y="11"/>
                    <a:pt x="45" y="11"/>
                  </a:cubicBezTo>
                  <a:cubicBezTo>
                    <a:pt x="45" y="10"/>
                    <a:pt x="47" y="11"/>
                    <a:pt x="47" y="10"/>
                  </a:cubicBezTo>
                  <a:cubicBezTo>
                    <a:pt x="47" y="8"/>
                    <a:pt x="48" y="7"/>
                    <a:pt x="47" y="7"/>
                  </a:cubicBezTo>
                  <a:cubicBezTo>
                    <a:pt x="46" y="7"/>
                    <a:pt x="45" y="6"/>
                    <a:pt x="45" y="5"/>
                  </a:cubicBezTo>
                  <a:cubicBezTo>
                    <a:pt x="45" y="5"/>
                    <a:pt x="46" y="4"/>
                    <a:pt x="46" y="3"/>
                  </a:cubicBezTo>
                  <a:cubicBezTo>
                    <a:pt x="45" y="3"/>
                    <a:pt x="45" y="2"/>
                    <a:pt x="44" y="2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2" y="1"/>
                    <a:pt x="41" y="3"/>
                    <a:pt x="40" y="3"/>
                  </a:cubicBezTo>
                  <a:cubicBezTo>
                    <a:pt x="39" y="4"/>
                    <a:pt x="37" y="3"/>
                    <a:pt x="37" y="3"/>
                  </a:cubicBezTo>
                  <a:cubicBezTo>
                    <a:pt x="36" y="2"/>
                    <a:pt x="33" y="3"/>
                    <a:pt x="32" y="2"/>
                  </a:cubicBezTo>
                  <a:cubicBezTo>
                    <a:pt x="30" y="2"/>
                    <a:pt x="29" y="4"/>
                    <a:pt x="29" y="4"/>
                  </a:cubicBezTo>
                  <a:cubicBezTo>
                    <a:pt x="28" y="5"/>
                    <a:pt x="25" y="5"/>
                    <a:pt x="25" y="4"/>
                  </a:cubicBezTo>
                  <a:cubicBezTo>
                    <a:pt x="24" y="4"/>
                    <a:pt x="22" y="3"/>
                    <a:pt x="22" y="3"/>
                  </a:cubicBezTo>
                  <a:cubicBezTo>
                    <a:pt x="21" y="3"/>
                    <a:pt x="19" y="3"/>
                    <a:pt x="18" y="4"/>
                  </a:cubicBezTo>
                  <a:cubicBezTo>
                    <a:pt x="17" y="4"/>
                    <a:pt x="17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0"/>
                    <a:pt x="11" y="2"/>
                    <a:pt x="10" y="1"/>
                  </a:cubicBezTo>
                  <a:cubicBezTo>
                    <a:pt x="10" y="1"/>
                    <a:pt x="8" y="1"/>
                    <a:pt x="7" y="1"/>
                  </a:cubicBezTo>
                  <a:cubicBezTo>
                    <a:pt x="6" y="2"/>
                    <a:pt x="6" y="4"/>
                    <a:pt x="6" y="5"/>
                  </a:cubicBezTo>
                  <a:cubicBezTo>
                    <a:pt x="6" y="5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2"/>
                    <a:pt x="5" y="16"/>
                    <a:pt x="4" y="17"/>
                  </a:cubicBezTo>
                  <a:cubicBezTo>
                    <a:pt x="3" y="17"/>
                    <a:pt x="2" y="19"/>
                    <a:pt x="2" y="19"/>
                  </a:cubicBezTo>
                  <a:cubicBezTo>
                    <a:pt x="2" y="19"/>
                    <a:pt x="1" y="20"/>
                    <a:pt x="0" y="22"/>
                  </a:cubicBezTo>
                  <a:cubicBezTo>
                    <a:pt x="0" y="24"/>
                    <a:pt x="1" y="25"/>
                    <a:pt x="1" y="27"/>
                  </a:cubicBezTo>
                  <a:cubicBezTo>
                    <a:pt x="1" y="28"/>
                    <a:pt x="1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6" y="31"/>
                    <a:pt x="8" y="31"/>
                  </a:cubicBezTo>
                  <a:cubicBezTo>
                    <a:pt x="10" y="32"/>
                    <a:pt x="12" y="34"/>
                    <a:pt x="12" y="35"/>
                  </a:cubicBezTo>
                  <a:cubicBezTo>
                    <a:pt x="12" y="36"/>
                    <a:pt x="13" y="38"/>
                    <a:pt x="14" y="39"/>
                  </a:cubicBezTo>
                  <a:cubicBezTo>
                    <a:pt x="15" y="39"/>
                    <a:pt x="17" y="38"/>
                    <a:pt x="18" y="38"/>
                  </a:cubicBezTo>
                  <a:cubicBezTo>
                    <a:pt x="19" y="38"/>
                    <a:pt x="22" y="38"/>
                    <a:pt x="23" y="37"/>
                  </a:cubicBezTo>
                  <a:cubicBezTo>
                    <a:pt x="23" y="37"/>
                    <a:pt x="24" y="37"/>
                    <a:pt x="24" y="37"/>
                  </a:cubicBezTo>
                  <a:cubicBezTo>
                    <a:pt x="25" y="35"/>
                    <a:pt x="25" y="33"/>
                    <a:pt x="25" y="33"/>
                  </a:cubicBezTo>
                  <a:cubicBezTo>
                    <a:pt x="25" y="33"/>
                    <a:pt x="29" y="29"/>
                    <a:pt x="30" y="2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961063" y="3598863"/>
              <a:ext cx="42863" cy="80963"/>
            </a:xfrm>
            <a:custGeom>
              <a:avLst/>
              <a:gdLst>
                <a:gd name="T0" fmla="*/ 8 w 13"/>
                <a:gd name="T1" fmla="*/ 16 h 25"/>
                <a:gd name="T2" fmla="*/ 10 w 13"/>
                <a:gd name="T3" fmla="*/ 13 h 25"/>
                <a:gd name="T4" fmla="*/ 12 w 13"/>
                <a:gd name="T5" fmla="*/ 11 h 25"/>
                <a:gd name="T6" fmla="*/ 12 w 13"/>
                <a:gd name="T7" fmla="*/ 5 h 25"/>
                <a:gd name="T8" fmla="*/ 12 w 13"/>
                <a:gd name="T9" fmla="*/ 2 h 25"/>
                <a:gd name="T10" fmla="*/ 10 w 13"/>
                <a:gd name="T11" fmla="*/ 2 h 25"/>
                <a:gd name="T12" fmla="*/ 9 w 13"/>
                <a:gd name="T13" fmla="*/ 0 h 25"/>
                <a:gd name="T14" fmla="*/ 8 w 13"/>
                <a:gd name="T15" fmla="*/ 2 h 25"/>
                <a:gd name="T16" fmla="*/ 7 w 13"/>
                <a:gd name="T17" fmla="*/ 4 h 25"/>
                <a:gd name="T18" fmla="*/ 3 w 13"/>
                <a:gd name="T19" fmla="*/ 4 h 25"/>
                <a:gd name="T20" fmla="*/ 1 w 13"/>
                <a:gd name="T21" fmla="*/ 6 h 25"/>
                <a:gd name="T22" fmla="*/ 0 w 13"/>
                <a:gd name="T23" fmla="*/ 6 h 25"/>
                <a:gd name="T24" fmla="*/ 3 w 13"/>
                <a:gd name="T25" fmla="*/ 10 h 25"/>
                <a:gd name="T26" fmla="*/ 3 w 13"/>
                <a:gd name="T27" fmla="*/ 13 h 25"/>
                <a:gd name="T28" fmla="*/ 4 w 13"/>
                <a:gd name="T29" fmla="*/ 17 h 25"/>
                <a:gd name="T30" fmla="*/ 4 w 13"/>
                <a:gd name="T31" fmla="*/ 25 h 25"/>
                <a:gd name="T32" fmla="*/ 7 w 13"/>
                <a:gd name="T33" fmla="*/ 25 h 25"/>
                <a:gd name="T34" fmla="*/ 10 w 13"/>
                <a:gd name="T35" fmla="*/ 24 h 25"/>
                <a:gd name="T36" fmla="*/ 9 w 13"/>
                <a:gd name="T37" fmla="*/ 21 h 25"/>
                <a:gd name="T38" fmla="*/ 8 w 13"/>
                <a:gd name="T3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25">
                  <a:moveTo>
                    <a:pt x="8" y="16"/>
                  </a:moveTo>
                  <a:cubicBezTo>
                    <a:pt x="9" y="14"/>
                    <a:pt x="10" y="13"/>
                    <a:pt x="10" y="13"/>
                  </a:cubicBezTo>
                  <a:cubicBezTo>
                    <a:pt x="10" y="13"/>
                    <a:pt x="11" y="11"/>
                    <a:pt x="12" y="11"/>
                  </a:cubicBezTo>
                  <a:cubicBezTo>
                    <a:pt x="13" y="10"/>
                    <a:pt x="12" y="6"/>
                    <a:pt x="12" y="5"/>
                  </a:cubicBezTo>
                  <a:cubicBezTo>
                    <a:pt x="12" y="4"/>
                    <a:pt x="12" y="3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7" y="1"/>
                    <a:pt x="8" y="2"/>
                  </a:cubicBezTo>
                  <a:cubicBezTo>
                    <a:pt x="8" y="3"/>
                    <a:pt x="7" y="3"/>
                    <a:pt x="7" y="4"/>
                  </a:cubicBezTo>
                  <a:cubicBezTo>
                    <a:pt x="6" y="4"/>
                    <a:pt x="4" y="4"/>
                    <a:pt x="3" y="4"/>
                  </a:cubicBezTo>
                  <a:cubicBezTo>
                    <a:pt x="3" y="4"/>
                    <a:pt x="2" y="6"/>
                    <a:pt x="1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1" y="9"/>
                    <a:pt x="1" y="9"/>
                    <a:pt x="3" y="10"/>
                  </a:cubicBezTo>
                  <a:cubicBezTo>
                    <a:pt x="4" y="11"/>
                    <a:pt x="3" y="12"/>
                    <a:pt x="3" y="13"/>
                  </a:cubicBezTo>
                  <a:cubicBezTo>
                    <a:pt x="4" y="13"/>
                    <a:pt x="4" y="15"/>
                    <a:pt x="4" y="17"/>
                  </a:cubicBezTo>
                  <a:cubicBezTo>
                    <a:pt x="4" y="19"/>
                    <a:pt x="4" y="22"/>
                    <a:pt x="4" y="25"/>
                  </a:cubicBezTo>
                  <a:cubicBezTo>
                    <a:pt x="5" y="25"/>
                    <a:pt x="6" y="25"/>
                    <a:pt x="7" y="25"/>
                  </a:cubicBezTo>
                  <a:cubicBezTo>
                    <a:pt x="8" y="25"/>
                    <a:pt x="9" y="23"/>
                    <a:pt x="10" y="24"/>
                  </a:cubicBezTo>
                  <a:cubicBezTo>
                    <a:pt x="9" y="22"/>
                    <a:pt x="9" y="22"/>
                    <a:pt x="9" y="21"/>
                  </a:cubicBezTo>
                  <a:cubicBezTo>
                    <a:pt x="9" y="19"/>
                    <a:pt x="8" y="18"/>
                    <a:pt x="8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951538" y="3614738"/>
              <a:ext cx="22225" cy="68263"/>
            </a:xfrm>
            <a:custGeom>
              <a:avLst/>
              <a:gdLst>
                <a:gd name="T0" fmla="*/ 6 w 7"/>
                <a:gd name="T1" fmla="*/ 8 h 21"/>
                <a:gd name="T2" fmla="*/ 6 w 7"/>
                <a:gd name="T3" fmla="*/ 5 h 21"/>
                <a:gd name="T4" fmla="*/ 3 w 7"/>
                <a:gd name="T5" fmla="*/ 1 h 21"/>
                <a:gd name="T6" fmla="*/ 0 w 7"/>
                <a:gd name="T7" fmla="*/ 0 h 21"/>
                <a:gd name="T8" fmla="*/ 0 w 7"/>
                <a:gd name="T9" fmla="*/ 1 h 21"/>
                <a:gd name="T10" fmla="*/ 1 w 7"/>
                <a:gd name="T11" fmla="*/ 3 h 21"/>
                <a:gd name="T12" fmla="*/ 2 w 7"/>
                <a:gd name="T13" fmla="*/ 6 h 21"/>
                <a:gd name="T14" fmla="*/ 2 w 7"/>
                <a:gd name="T15" fmla="*/ 11 h 21"/>
                <a:gd name="T16" fmla="*/ 3 w 7"/>
                <a:gd name="T17" fmla="*/ 17 h 21"/>
                <a:gd name="T18" fmla="*/ 4 w 7"/>
                <a:gd name="T19" fmla="*/ 21 h 21"/>
                <a:gd name="T20" fmla="*/ 5 w 7"/>
                <a:gd name="T21" fmla="*/ 21 h 21"/>
                <a:gd name="T22" fmla="*/ 7 w 7"/>
                <a:gd name="T23" fmla="*/ 20 h 21"/>
                <a:gd name="T24" fmla="*/ 7 w 7"/>
                <a:gd name="T25" fmla="*/ 12 h 21"/>
                <a:gd name="T26" fmla="*/ 6 w 7"/>
                <a:gd name="T27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21">
                  <a:moveTo>
                    <a:pt x="6" y="8"/>
                  </a:moveTo>
                  <a:cubicBezTo>
                    <a:pt x="6" y="7"/>
                    <a:pt x="7" y="6"/>
                    <a:pt x="6" y="5"/>
                  </a:cubicBezTo>
                  <a:cubicBezTo>
                    <a:pt x="4" y="4"/>
                    <a:pt x="4" y="4"/>
                    <a:pt x="3" y="1"/>
                  </a:cubicBezTo>
                  <a:cubicBezTo>
                    <a:pt x="3" y="1"/>
                    <a:pt x="1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2" y="7"/>
                    <a:pt x="1" y="10"/>
                    <a:pt x="2" y="11"/>
                  </a:cubicBezTo>
                  <a:cubicBezTo>
                    <a:pt x="2" y="12"/>
                    <a:pt x="3" y="15"/>
                    <a:pt x="3" y="17"/>
                  </a:cubicBezTo>
                  <a:cubicBezTo>
                    <a:pt x="3" y="18"/>
                    <a:pt x="4" y="20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7" y="17"/>
                    <a:pt x="7" y="14"/>
                    <a:pt x="7" y="12"/>
                  </a:cubicBezTo>
                  <a:cubicBezTo>
                    <a:pt x="7" y="10"/>
                    <a:pt x="7" y="8"/>
                    <a:pt x="6" y="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064251" y="3589338"/>
              <a:ext cx="92075" cy="149225"/>
            </a:xfrm>
            <a:custGeom>
              <a:avLst/>
              <a:gdLst>
                <a:gd name="T0" fmla="*/ 12 w 29"/>
                <a:gd name="T1" fmla="*/ 44 h 46"/>
                <a:gd name="T2" fmla="*/ 23 w 29"/>
                <a:gd name="T3" fmla="*/ 44 h 46"/>
                <a:gd name="T4" fmla="*/ 28 w 29"/>
                <a:gd name="T5" fmla="*/ 46 h 46"/>
                <a:gd name="T6" fmla="*/ 29 w 29"/>
                <a:gd name="T7" fmla="*/ 43 h 46"/>
                <a:gd name="T8" fmla="*/ 29 w 29"/>
                <a:gd name="T9" fmla="*/ 42 h 46"/>
                <a:gd name="T10" fmla="*/ 26 w 29"/>
                <a:gd name="T11" fmla="*/ 39 h 46"/>
                <a:gd name="T12" fmla="*/ 25 w 29"/>
                <a:gd name="T13" fmla="*/ 38 h 46"/>
                <a:gd name="T14" fmla="*/ 25 w 29"/>
                <a:gd name="T15" fmla="*/ 36 h 46"/>
                <a:gd name="T16" fmla="*/ 23 w 29"/>
                <a:gd name="T17" fmla="*/ 33 h 46"/>
                <a:gd name="T18" fmla="*/ 23 w 29"/>
                <a:gd name="T19" fmla="*/ 29 h 46"/>
                <a:gd name="T20" fmla="*/ 25 w 29"/>
                <a:gd name="T21" fmla="*/ 25 h 46"/>
                <a:gd name="T22" fmla="*/ 27 w 29"/>
                <a:gd name="T23" fmla="*/ 23 h 46"/>
                <a:gd name="T24" fmla="*/ 26 w 29"/>
                <a:gd name="T25" fmla="*/ 20 h 46"/>
                <a:gd name="T26" fmla="*/ 22 w 29"/>
                <a:gd name="T27" fmla="*/ 16 h 46"/>
                <a:gd name="T28" fmla="*/ 21 w 29"/>
                <a:gd name="T29" fmla="*/ 14 h 46"/>
                <a:gd name="T30" fmla="*/ 25 w 29"/>
                <a:gd name="T31" fmla="*/ 13 h 46"/>
                <a:gd name="T32" fmla="*/ 27 w 29"/>
                <a:gd name="T33" fmla="*/ 13 h 46"/>
                <a:gd name="T34" fmla="*/ 25 w 29"/>
                <a:gd name="T35" fmla="*/ 8 h 46"/>
                <a:gd name="T36" fmla="*/ 24 w 29"/>
                <a:gd name="T37" fmla="*/ 4 h 46"/>
                <a:gd name="T38" fmla="*/ 22 w 29"/>
                <a:gd name="T39" fmla="*/ 0 h 46"/>
                <a:gd name="T40" fmla="*/ 22 w 29"/>
                <a:gd name="T41" fmla="*/ 0 h 46"/>
                <a:gd name="T42" fmla="*/ 21 w 29"/>
                <a:gd name="T43" fmla="*/ 2 h 46"/>
                <a:gd name="T44" fmla="*/ 23 w 29"/>
                <a:gd name="T45" fmla="*/ 4 h 46"/>
                <a:gd name="T46" fmla="*/ 23 w 29"/>
                <a:gd name="T47" fmla="*/ 7 h 46"/>
                <a:gd name="T48" fmla="*/ 21 w 29"/>
                <a:gd name="T49" fmla="*/ 8 h 46"/>
                <a:gd name="T50" fmla="*/ 19 w 29"/>
                <a:gd name="T51" fmla="*/ 12 h 46"/>
                <a:gd name="T52" fmla="*/ 18 w 29"/>
                <a:gd name="T53" fmla="*/ 15 h 46"/>
                <a:gd name="T54" fmla="*/ 17 w 29"/>
                <a:gd name="T55" fmla="*/ 17 h 46"/>
                <a:gd name="T56" fmla="*/ 15 w 29"/>
                <a:gd name="T57" fmla="*/ 19 h 46"/>
                <a:gd name="T58" fmla="*/ 12 w 29"/>
                <a:gd name="T59" fmla="*/ 25 h 46"/>
                <a:gd name="T60" fmla="*/ 11 w 29"/>
                <a:gd name="T61" fmla="*/ 27 h 46"/>
                <a:gd name="T62" fmla="*/ 8 w 29"/>
                <a:gd name="T63" fmla="*/ 25 h 46"/>
                <a:gd name="T64" fmla="*/ 6 w 29"/>
                <a:gd name="T65" fmla="*/ 26 h 46"/>
                <a:gd name="T66" fmla="*/ 1 w 29"/>
                <a:gd name="T67" fmla="*/ 30 h 46"/>
                <a:gd name="T68" fmla="*/ 0 w 29"/>
                <a:gd name="T69" fmla="*/ 34 h 46"/>
                <a:gd name="T70" fmla="*/ 1 w 29"/>
                <a:gd name="T71" fmla="*/ 36 h 46"/>
                <a:gd name="T72" fmla="*/ 5 w 29"/>
                <a:gd name="T73" fmla="*/ 37 h 46"/>
                <a:gd name="T74" fmla="*/ 6 w 29"/>
                <a:gd name="T75" fmla="*/ 41 h 46"/>
                <a:gd name="T76" fmla="*/ 5 w 29"/>
                <a:gd name="T77" fmla="*/ 45 h 46"/>
                <a:gd name="T78" fmla="*/ 10 w 29"/>
                <a:gd name="T79" fmla="*/ 45 h 46"/>
                <a:gd name="T80" fmla="*/ 12 w 29"/>
                <a:gd name="T8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46">
                  <a:moveTo>
                    <a:pt x="12" y="44"/>
                  </a:moveTo>
                  <a:cubicBezTo>
                    <a:pt x="12" y="44"/>
                    <a:pt x="22" y="45"/>
                    <a:pt x="23" y="44"/>
                  </a:cubicBezTo>
                  <a:cubicBezTo>
                    <a:pt x="24" y="44"/>
                    <a:pt x="28" y="46"/>
                    <a:pt x="28" y="46"/>
                  </a:cubicBezTo>
                  <a:cubicBezTo>
                    <a:pt x="28" y="46"/>
                    <a:pt x="29" y="44"/>
                    <a:pt x="29" y="43"/>
                  </a:cubicBezTo>
                  <a:cubicBezTo>
                    <a:pt x="29" y="43"/>
                    <a:pt x="29" y="42"/>
                    <a:pt x="29" y="42"/>
                  </a:cubicBezTo>
                  <a:cubicBezTo>
                    <a:pt x="29" y="41"/>
                    <a:pt x="27" y="40"/>
                    <a:pt x="26" y="39"/>
                  </a:cubicBezTo>
                  <a:cubicBezTo>
                    <a:pt x="26" y="39"/>
                    <a:pt x="25" y="38"/>
                    <a:pt x="25" y="38"/>
                  </a:cubicBezTo>
                  <a:cubicBezTo>
                    <a:pt x="25" y="38"/>
                    <a:pt x="25" y="37"/>
                    <a:pt x="25" y="36"/>
                  </a:cubicBezTo>
                  <a:cubicBezTo>
                    <a:pt x="24" y="35"/>
                    <a:pt x="23" y="34"/>
                    <a:pt x="23" y="33"/>
                  </a:cubicBezTo>
                  <a:cubicBezTo>
                    <a:pt x="23" y="31"/>
                    <a:pt x="23" y="30"/>
                    <a:pt x="23" y="29"/>
                  </a:cubicBezTo>
                  <a:cubicBezTo>
                    <a:pt x="23" y="28"/>
                    <a:pt x="24" y="27"/>
                    <a:pt x="25" y="25"/>
                  </a:cubicBezTo>
                  <a:cubicBezTo>
                    <a:pt x="25" y="24"/>
                    <a:pt x="26" y="24"/>
                    <a:pt x="27" y="23"/>
                  </a:cubicBezTo>
                  <a:cubicBezTo>
                    <a:pt x="27" y="22"/>
                    <a:pt x="26" y="21"/>
                    <a:pt x="26" y="20"/>
                  </a:cubicBezTo>
                  <a:cubicBezTo>
                    <a:pt x="25" y="18"/>
                    <a:pt x="24" y="18"/>
                    <a:pt x="22" y="16"/>
                  </a:cubicBezTo>
                  <a:cubicBezTo>
                    <a:pt x="21" y="15"/>
                    <a:pt x="21" y="14"/>
                    <a:pt x="21" y="14"/>
                  </a:cubicBezTo>
                  <a:cubicBezTo>
                    <a:pt x="21" y="13"/>
                    <a:pt x="23" y="13"/>
                    <a:pt x="25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6" y="12"/>
                    <a:pt x="25" y="10"/>
                    <a:pt x="25" y="8"/>
                  </a:cubicBezTo>
                  <a:cubicBezTo>
                    <a:pt x="25" y="6"/>
                    <a:pt x="24" y="5"/>
                    <a:pt x="24" y="4"/>
                  </a:cubicBezTo>
                  <a:cubicBezTo>
                    <a:pt x="25" y="3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1" y="2"/>
                    <a:pt x="21" y="2"/>
                  </a:cubicBezTo>
                  <a:cubicBezTo>
                    <a:pt x="21" y="3"/>
                    <a:pt x="22" y="4"/>
                    <a:pt x="23" y="4"/>
                  </a:cubicBezTo>
                  <a:cubicBezTo>
                    <a:pt x="24" y="4"/>
                    <a:pt x="23" y="5"/>
                    <a:pt x="23" y="7"/>
                  </a:cubicBezTo>
                  <a:cubicBezTo>
                    <a:pt x="23" y="8"/>
                    <a:pt x="21" y="7"/>
                    <a:pt x="21" y="8"/>
                  </a:cubicBezTo>
                  <a:cubicBezTo>
                    <a:pt x="21" y="8"/>
                    <a:pt x="19" y="12"/>
                    <a:pt x="19" y="12"/>
                  </a:cubicBezTo>
                  <a:cubicBezTo>
                    <a:pt x="19" y="13"/>
                    <a:pt x="18" y="15"/>
                    <a:pt x="18" y="15"/>
                  </a:cubicBezTo>
                  <a:cubicBezTo>
                    <a:pt x="17" y="15"/>
                    <a:pt x="17" y="16"/>
                    <a:pt x="17" y="17"/>
                  </a:cubicBezTo>
                  <a:cubicBezTo>
                    <a:pt x="17" y="18"/>
                    <a:pt x="15" y="18"/>
                    <a:pt x="15" y="19"/>
                  </a:cubicBezTo>
                  <a:cubicBezTo>
                    <a:pt x="15" y="20"/>
                    <a:pt x="13" y="24"/>
                    <a:pt x="12" y="25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0" y="26"/>
                    <a:pt x="9" y="25"/>
                    <a:pt x="8" y="25"/>
                  </a:cubicBezTo>
                  <a:cubicBezTo>
                    <a:pt x="7" y="26"/>
                    <a:pt x="6" y="25"/>
                    <a:pt x="6" y="26"/>
                  </a:cubicBezTo>
                  <a:cubicBezTo>
                    <a:pt x="5" y="26"/>
                    <a:pt x="1" y="30"/>
                    <a:pt x="1" y="30"/>
                  </a:cubicBezTo>
                  <a:cubicBezTo>
                    <a:pt x="1" y="30"/>
                    <a:pt x="1" y="32"/>
                    <a:pt x="0" y="34"/>
                  </a:cubicBezTo>
                  <a:cubicBezTo>
                    <a:pt x="0" y="35"/>
                    <a:pt x="1" y="36"/>
                    <a:pt x="1" y="36"/>
                  </a:cubicBezTo>
                  <a:cubicBezTo>
                    <a:pt x="2" y="38"/>
                    <a:pt x="4" y="37"/>
                    <a:pt x="5" y="37"/>
                  </a:cubicBezTo>
                  <a:cubicBezTo>
                    <a:pt x="5" y="37"/>
                    <a:pt x="6" y="40"/>
                    <a:pt x="6" y="41"/>
                  </a:cubicBezTo>
                  <a:cubicBezTo>
                    <a:pt x="5" y="42"/>
                    <a:pt x="4" y="44"/>
                    <a:pt x="5" y="45"/>
                  </a:cubicBezTo>
                  <a:cubicBezTo>
                    <a:pt x="10" y="45"/>
                    <a:pt x="10" y="45"/>
                    <a:pt x="10" y="45"/>
                  </a:cubicBezTo>
                  <a:lnTo>
                    <a:pt x="12" y="44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843588" y="3621088"/>
              <a:ext cx="76200" cy="80963"/>
            </a:xfrm>
            <a:custGeom>
              <a:avLst/>
              <a:gdLst>
                <a:gd name="T0" fmla="*/ 23 w 24"/>
                <a:gd name="T1" fmla="*/ 21 h 25"/>
                <a:gd name="T2" fmla="*/ 21 w 24"/>
                <a:gd name="T3" fmla="*/ 17 h 25"/>
                <a:gd name="T4" fmla="*/ 23 w 24"/>
                <a:gd name="T5" fmla="*/ 13 h 25"/>
                <a:gd name="T6" fmla="*/ 24 w 24"/>
                <a:gd name="T7" fmla="*/ 10 h 25"/>
                <a:gd name="T8" fmla="*/ 23 w 24"/>
                <a:gd name="T9" fmla="*/ 4 h 25"/>
                <a:gd name="T10" fmla="*/ 22 w 24"/>
                <a:gd name="T11" fmla="*/ 4 h 25"/>
                <a:gd name="T12" fmla="*/ 18 w 24"/>
                <a:gd name="T13" fmla="*/ 4 h 25"/>
                <a:gd name="T14" fmla="*/ 14 w 24"/>
                <a:gd name="T15" fmla="*/ 3 h 25"/>
                <a:gd name="T16" fmla="*/ 11 w 24"/>
                <a:gd name="T17" fmla="*/ 2 h 25"/>
                <a:gd name="T18" fmla="*/ 9 w 24"/>
                <a:gd name="T19" fmla="*/ 1 h 25"/>
                <a:gd name="T20" fmla="*/ 7 w 24"/>
                <a:gd name="T21" fmla="*/ 1 h 25"/>
                <a:gd name="T22" fmla="*/ 5 w 24"/>
                <a:gd name="T23" fmla="*/ 2 h 25"/>
                <a:gd name="T24" fmla="*/ 3 w 24"/>
                <a:gd name="T25" fmla="*/ 2 h 25"/>
                <a:gd name="T26" fmla="*/ 2 w 24"/>
                <a:gd name="T27" fmla="*/ 2 h 25"/>
                <a:gd name="T28" fmla="*/ 2 w 24"/>
                <a:gd name="T29" fmla="*/ 5 h 25"/>
                <a:gd name="T30" fmla="*/ 3 w 24"/>
                <a:gd name="T31" fmla="*/ 7 h 25"/>
                <a:gd name="T32" fmla="*/ 3 w 24"/>
                <a:gd name="T33" fmla="*/ 10 h 25"/>
                <a:gd name="T34" fmla="*/ 1 w 24"/>
                <a:gd name="T35" fmla="*/ 10 h 25"/>
                <a:gd name="T36" fmla="*/ 2 w 24"/>
                <a:gd name="T37" fmla="*/ 12 h 25"/>
                <a:gd name="T38" fmla="*/ 1 w 24"/>
                <a:gd name="T39" fmla="*/ 14 h 25"/>
                <a:gd name="T40" fmla="*/ 0 w 24"/>
                <a:gd name="T41" fmla="*/ 17 h 25"/>
                <a:gd name="T42" fmla="*/ 2 w 24"/>
                <a:gd name="T43" fmla="*/ 19 h 25"/>
                <a:gd name="T44" fmla="*/ 5 w 24"/>
                <a:gd name="T45" fmla="*/ 22 h 25"/>
                <a:gd name="T46" fmla="*/ 3 w 24"/>
                <a:gd name="T47" fmla="*/ 25 h 25"/>
                <a:gd name="T48" fmla="*/ 15 w 24"/>
                <a:gd name="T49" fmla="*/ 23 h 25"/>
                <a:gd name="T50" fmla="*/ 23 w 24"/>
                <a:gd name="T51" fmla="*/ 23 h 25"/>
                <a:gd name="T52" fmla="*/ 23 w 24"/>
                <a:gd name="T53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" h="25">
                  <a:moveTo>
                    <a:pt x="23" y="21"/>
                  </a:moveTo>
                  <a:cubicBezTo>
                    <a:pt x="23" y="21"/>
                    <a:pt x="21" y="18"/>
                    <a:pt x="21" y="17"/>
                  </a:cubicBezTo>
                  <a:cubicBezTo>
                    <a:pt x="21" y="16"/>
                    <a:pt x="23" y="14"/>
                    <a:pt x="23" y="13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4" y="10"/>
                    <a:pt x="24" y="6"/>
                    <a:pt x="23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2" y="3"/>
                    <a:pt x="19" y="3"/>
                    <a:pt x="18" y="4"/>
                  </a:cubicBezTo>
                  <a:cubicBezTo>
                    <a:pt x="16" y="5"/>
                    <a:pt x="14" y="3"/>
                    <a:pt x="14" y="3"/>
                  </a:cubicBezTo>
                  <a:cubicBezTo>
                    <a:pt x="14" y="2"/>
                    <a:pt x="12" y="1"/>
                    <a:pt x="11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10" y="0"/>
                    <a:pt x="8" y="0"/>
                    <a:pt x="7" y="1"/>
                  </a:cubicBezTo>
                  <a:cubicBezTo>
                    <a:pt x="7" y="2"/>
                    <a:pt x="6" y="3"/>
                    <a:pt x="5" y="2"/>
                  </a:cubicBezTo>
                  <a:cubicBezTo>
                    <a:pt x="5" y="2"/>
                    <a:pt x="4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8"/>
                    <a:pt x="4" y="9"/>
                    <a:pt x="3" y="10"/>
                  </a:cubicBezTo>
                  <a:cubicBezTo>
                    <a:pt x="3" y="10"/>
                    <a:pt x="2" y="9"/>
                    <a:pt x="1" y="10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1" y="13"/>
                    <a:pt x="0" y="13"/>
                    <a:pt x="1" y="14"/>
                  </a:cubicBezTo>
                  <a:cubicBezTo>
                    <a:pt x="1" y="16"/>
                    <a:pt x="1" y="17"/>
                    <a:pt x="0" y="17"/>
                  </a:cubicBezTo>
                  <a:cubicBezTo>
                    <a:pt x="0" y="18"/>
                    <a:pt x="0" y="18"/>
                    <a:pt x="2" y="19"/>
                  </a:cubicBezTo>
                  <a:cubicBezTo>
                    <a:pt x="3" y="19"/>
                    <a:pt x="5" y="20"/>
                    <a:pt x="5" y="22"/>
                  </a:cubicBezTo>
                  <a:cubicBezTo>
                    <a:pt x="4" y="23"/>
                    <a:pt x="4" y="23"/>
                    <a:pt x="3" y="25"/>
                  </a:cubicBezTo>
                  <a:cubicBezTo>
                    <a:pt x="6" y="25"/>
                    <a:pt x="10" y="24"/>
                    <a:pt x="15" y="23"/>
                  </a:cubicBezTo>
                  <a:cubicBezTo>
                    <a:pt x="18" y="22"/>
                    <a:pt x="21" y="23"/>
                    <a:pt x="23" y="23"/>
                  </a:cubicBezTo>
                  <a:cubicBezTo>
                    <a:pt x="23" y="22"/>
                    <a:pt x="23" y="22"/>
                    <a:pt x="23" y="2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10263" y="3617913"/>
              <a:ext cx="53975" cy="80963"/>
            </a:xfrm>
            <a:custGeom>
              <a:avLst/>
              <a:gdLst>
                <a:gd name="T0" fmla="*/ 15 w 17"/>
                <a:gd name="T1" fmla="*/ 10 h 25"/>
                <a:gd name="T2" fmla="*/ 15 w 17"/>
                <a:gd name="T3" fmla="*/ 5 h 25"/>
                <a:gd name="T4" fmla="*/ 14 w 17"/>
                <a:gd name="T5" fmla="*/ 2 h 25"/>
                <a:gd name="T6" fmla="*/ 13 w 17"/>
                <a:gd name="T7" fmla="*/ 0 h 25"/>
                <a:gd name="T8" fmla="*/ 12 w 17"/>
                <a:gd name="T9" fmla="*/ 1 h 25"/>
                <a:gd name="T10" fmla="*/ 2 w 17"/>
                <a:gd name="T11" fmla="*/ 0 h 25"/>
                <a:gd name="T12" fmla="*/ 3 w 17"/>
                <a:gd name="T13" fmla="*/ 4 h 25"/>
                <a:gd name="T14" fmla="*/ 2 w 17"/>
                <a:gd name="T15" fmla="*/ 5 h 25"/>
                <a:gd name="T16" fmla="*/ 3 w 17"/>
                <a:gd name="T17" fmla="*/ 11 h 25"/>
                <a:gd name="T18" fmla="*/ 2 w 17"/>
                <a:gd name="T19" fmla="*/ 14 h 25"/>
                <a:gd name="T20" fmla="*/ 0 w 17"/>
                <a:gd name="T21" fmla="*/ 18 h 25"/>
                <a:gd name="T22" fmla="*/ 2 w 17"/>
                <a:gd name="T23" fmla="*/ 22 h 25"/>
                <a:gd name="T24" fmla="*/ 2 w 17"/>
                <a:gd name="T25" fmla="*/ 24 h 25"/>
                <a:gd name="T26" fmla="*/ 5 w 17"/>
                <a:gd name="T27" fmla="*/ 25 h 25"/>
                <a:gd name="T28" fmla="*/ 13 w 17"/>
                <a:gd name="T29" fmla="*/ 22 h 25"/>
                <a:gd name="T30" fmla="*/ 17 w 17"/>
                <a:gd name="T31" fmla="*/ 20 h 25"/>
                <a:gd name="T32" fmla="*/ 16 w 17"/>
                <a:gd name="T33" fmla="*/ 16 h 25"/>
                <a:gd name="T34" fmla="*/ 15 w 1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5">
                  <a:moveTo>
                    <a:pt x="15" y="10"/>
                  </a:moveTo>
                  <a:cubicBezTo>
                    <a:pt x="14" y="9"/>
                    <a:pt x="15" y="6"/>
                    <a:pt x="15" y="5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0"/>
                    <a:pt x="2" y="0"/>
                    <a:pt x="2" y="0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3" y="11"/>
                    <a:pt x="3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2" y="15"/>
                    <a:pt x="0" y="17"/>
                    <a:pt x="0" y="18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4" y="25"/>
                    <a:pt x="5" y="25"/>
                    <a:pt x="5" y="25"/>
                  </a:cubicBezTo>
                  <a:cubicBezTo>
                    <a:pt x="6" y="25"/>
                    <a:pt x="11" y="23"/>
                    <a:pt x="13" y="22"/>
                  </a:cubicBezTo>
                  <a:cubicBezTo>
                    <a:pt x="14" y="21"/>
                    <a:pt x="16" y="21"/>
                    <a:pt x="17" y="20"/>
                  </a:cubicBezTo>
                  <a:cubicBezTo>
                    <a:pt x="17" y="19"/>
                    <a:pt x="16" y="17"/>
                    <a:pt x="16" y="16"/>
                  </a:cubicBezTo>
                  <a:cubicBezTo>
                    <a:pt x="16" y="14"/>
                    <a:pt x="15" y="11"/>
                    <a:pt x="15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761038" y="3595688"/>
              <a:ext cx="95250" cy="74613"/>
            </a:xfrm>
            <a:custGeom>
              <a:avLst/>
              <a:gdLst>
                <a:gd name="T0" fmla="*/ 10 w 30"/>
                <a:gd name="T1" fmla="*/ 12 h 23"/>
                <a:gd name="T2" fmla="*/ 12 w 30"/>
                <a:gd name="T3" fmla="*/ 12 h 23"/>
                <a:gd name="T4" fmla="*/ 15 w 30"/>
                <a:gd name="T5" fmla="*/ 11 h 23"/>
                <a:gd name="T6" fmla="*/ 18 w 30"/>
                <a:gd name="T7" fmla="*/ 15 h 23"/>
                <a:gd name="T8" fmla="*/ 18 w 30"/>
                <a:gd name="T9" fmla="*/ 18 h 23"/>
                <a:gd name="T10" fmla="*/ 18 w 30"/>
                <a:gd name="T11" fmla="*/ 18 h 23"/>
                <a:gd name="T12" fmla="*/ 21 w 30"/>
                <a:gd name="T13" fmla="*/ 17 h 23"/>
                <a:gd name="T14" fmla="*/ 22 w 30"/>
                <a:gd name="T15" fmla="*/ 21 h 23"/>
                <a:gd name="T16" fmla="*/ 24 w 30"/>
                <a:gd name="T17" fmla="*/ 22 h 23"/>
                <a:gd name="T18" fmla="*/ 26 w 30"/>
                <a:gd name="T19" fmla="*/ 21 h 23"/>
                <a:gd name="T20" fmla="*/ 27 w 30"/>
                <a:gd name="T21" fmla="*/ 21 h 23"/>
                <a:gd name="T22" fmla="*/ 28 w 30"/>
                <a:gd name="T23" fmla="*/ 20 h 23"/>
                <a:gd name="T24" fmla="*/ 27 w 30"/>
                <a:gd name="T25" fmla="*/ 18 h 23"/>
                <a:gd name="T26" fmla="*/ 29 w 30"/>
                <a:gd name="T27" fmla="*/ 18 h 23"/>
                <a:gd name="T28" fmla="*/ 29 w 30"/>
                <a:gd name="T29" fmla="*/ 15 h 23"/>
                <a:gd name="T30" fmla="*/ 28 w 30"/>
                <a:gd name="T31" fmla="*/ 13 h 23"/>
                <a:gd name="T32" fmla="*/ 28 w 30"/>
                <a:gd name="T33" fmla="*/ 10 h 23"/>
                <a:gd name="T34" fmla="*/ 27 w 30"/>
                <a:gd name="T35" fmla="*/ 10 h 23"/>
                <a:gd name="T36" fmla="*/ 26 w 30"/>
                <a:gd name="T37" fmla="*/ 7 h 23"/>
                <a:gd name="T38" fmla="*/ 26 w 30"/>
                <a:gd name="T39" fmla="*/ 6 h 23"/>
                <a:gd name="T40" fmla="*/ 25 w 30"/>
                <a:gd name="T41" fmla="*/ 4 h 23"/>
                <a:gd name="T42" fmla="*/ 23 w 30"/>
                <a:gd name="T43" fmla="*/ 1 h 23"/>
                <a:gd name="T44" fmla="*/ 21 w 30"/>
                <a:gd name="T45" fmla="*/ 3 h 23"/>
                <a:gd name="T46" fmla="*/ 18 w 30"/>
                <a:gd name="T47" fmla="*/ 3 h 23"/>
                <a:gd name="T48" fmla="*/ 16 w 30"/>
                <a:gd name="T49" fmla="*/ 3 h 23"/>
                <a:gd name="T50" fmla="*/ 14 w 30"/>
                <a:gd name="T51" fmla="*/ 2 h 23"/>
                <a:gd name="T52" fmla="*/ 14 w 30"/>
                <a:gd name="T53" fmla="*/ 1 h 23"/>
                <a:gd name="T54" fmla="*/ 14 w 30"/>
                <a:gd name="T55" fmla="*/ 2 h 23"/>
                <a:gd name="T56" fmla="*/ 8 w 30"/>
                <a:gd name="T57" fmla="*/ 1 h 23"/>
                <a:gd name="T58" fmla="*/ 5 w 30"/>
                <a:gd name="T59" fmla="*/ 0 h 23"/>
                <a:gd name="T60" fmla="*/ 4 w 30"/>
                <a:gd name="T61" fmla="*/ 2 h 23"/>
                <a:gd name="T62" fmla="*/ 5 w 30"/>
                <a:gd name="T63" fmla="*/ 4 h 23"/>
                <a:gd name="T64" fmla="*/ 3 w 30"/>
                <a:gd name="T65" fmla="*/ 4 h 23"/>
                <a:gd name="T66" fmla="*/ 0 w 30"/>
                <a:gd name="T67" fmla="*/ 6 h 23"/>
                <a:gd name="T68" fmla="*/ 0 w 30"/>
                <a:gd name="T69" fmla="*/ 7 h 23"/>
                <a:gd name="T70" fmla="*/ 2 w 30"/>
                <a:gd name="T71" fmla="*/ 10 h 23"/>
                <a:gd name="T72" fmla="*/ 7 w 30"/>
                <a:gd name="T73" fmla="*/ 15 h 23"/>
                <a:gd name="T74" fmla="*/ 10 w 30"/>
                <a:gd name="T7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" h="23">
                  <a:moveTo>
                    <a:pt x="10" y="12"/>
                  </a:moveTo>
                  <a:cubicBezTo>
                    <a:pt x="10" y="11"/>
                    <a:pt x="11" y="12"/>
                    <a:pt x="12" y="12"/>
                  </a:cubicBezTo>
                  <a:cubicBezTo>
                    <a:pt x="13" y="12"/>
                    <a:pt x="14" y="11"/>
                    <a:pt x="15" y="11"/>
                  </a:cubicBezTo>
                  <a:cubicBezTo>
                    <a:pt x="15" y="11"/>
                    <a:pt x="18" y="14"/>
                    <a:pt x="18" y="15"/>
                  </a:cubicBezTo>
                  <a:cubicBezTo>
                    <a:pt x="18" y="16"/>
                    <a:pt x="18" y="17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7"/>
                    <a:pt x="21" y="17"/>
                    <a:pt x="21" y="17"/>
                  </a:cubicBezTo>
                  <a:cubicBezTo>
                    <a:pt x="22" y="17"/>
                    <a:pt x="23" y="19"/>
                    <a:pt x="22" y="21"/>
                  </a:cubicBezTo>
                  <a:cubicBezTo>
                    <a:pt x="22" y="22"/>
                    <a:pt x="24" y="23"/>
                    <a:pt x="24" y="22"/>
                  </a:cubicBezTo>
                  <a:cubicBezTo>
                    <a:pt x="25" y="21"/>
                    <a:pt x="26" y="20"/>
                    <a:pt x="26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1"/>
                    <a:pt x="27" y="21"/>
                    <a:pt x="28" y="20"/>
                  </a:cubicBezTo>
                  <a:cubicBezTo>
                    <a:pt x="28" y="20"/>
                    <a:pt x="27" y="19"/>
                    <a:pt x="27" y="18"/>
                  </a:cubicBezTo>
                  <a:cubicBezTo>
                    <a:pt x="28" y="17"/>
                    <a:pt x="29" y="18"/>
                    <a:pt x="29" y="18"/>
                  </a:cubicBezTo>
                  <a:cubicBezTo>
                    <a:pt x="30" y="17"/>
                    <a:pt x="28" y="16"/>
                    <a:pt x="29" y="15"/>
                  </a:cubicBezTo>
                  <a:cubicBezTo>
                    <a:pt x="29" y="15"/>
                    <a:pt x="29" y="14"/>
                    <a:pt x="28" y="13"/>
                  </a:cubicBezTo>
                  <a:cubicBezTo>
                    <a:pt x="27" y="13"/>
                    <a:pt x="28" y="11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7"/>
                  </a:cubicBezTo>
                  <a:cubicBezTo>
                    <a:pt x="26" y="7"/>
                    <a:pt x="26" y="6"/>
                    <a:pt x="26" y="6"/>
                  </a:cubicBezTo>
                  <a:cubicBezTo>
                    <a:pt x="27" y="6"/>
                    <a:pt x="25" y="5"/>
                    <a:pt x="25" y="4"/>
                  </a:cubicBezTo>
                  <a:cubicBezTo>
                    <a:pt x="25" y="3"/>
                    <a:pt x="24" y="1"/>
                    <a:pt x="23" y="1"/>
                  </a:cubicBezTo>
                  <a:cubicBezTo>
                    <a:pt x="23" y="1"/>
                    <a:pt x="21" y="3"/>
                    <a:pt x="21" y="3"/>
                  </a:cubicBezTo>
                  <a:cubicBezTo>
                    <a:pt x="20" y="3"/>
                    <a:pt x="18" y="2"/>
                    <a:pt x="18" y="3"/>
                  </a:cubicBezTo>
                  <a:cubicBezTo>
                    <a:pt x="17" y="4"/>
                    <a:pt x="16" y="2"/>
                    <a:pt x="16" y="3"/>
                  </a:cubicBezTo>
                  <a:cubicBezTo>
                    <a:pt x="15" y="4"/>
                    <a:pt x="14" y="2"/>
                    <a:pt x="14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2" y="2"/>
                    <a:pt x="8" y="2"/>
                    <a:pt x="8" y="1"/>
                  </a:cubicBezTo>
                  <a:cubicBezTo>
                    <a:pt x="8" y="1"/>
                    <a:pt x="5" y="0"/>
                    <a:pt x="5" y="0"/>
                  </a:cubicBezTo>
                  <a:cubicBezTo>
                    <a:pt x="5" y="0"/>
                    <a:pt x="5" y="2"/>
                    <a:pt x="4" y="2"/>
                  </a:cubicBezTo>
                  <a:cubicBezTo>
                    <a:pt x="3" y="2"/>
                    <a:pt x="5" y="3"/>
                    <a:pt x="5" y="4"/>
                  </a:cubicBezTo>
                  <a:cubicBezTo>
                    <a:pt x="5" y="4"/>
                    <a:pt x="4" y="5"/>
                    <a:pt x="3" y="4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4" y="11"/>
                    <a:pt x="6" y="13"/>
                    <a:pt x="7" y="15"/>
                  </a:cubicBezTo>
                  <a:cubicBezTo>
                    <a:pt x="8" y="14"/>
                    <a:pt x="10" y="13"/>
                    <a:pt x="10" y="1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805488" y="3651251"/>
              <a:ext cx="53975" cy="50800"/>
            </a:xfrm>
            <a:custGeom>
              <a:avLst/>
              <a:gdLst>
                <a:gd name="T0" fmla="*/ 14 w 17"/>
                <a:gd name="T1" fmla="*/ 10 h 16"/>
                <a:gd name="T2" fmla="*/ 12 w 17"/>
                <a:gd name="T3" fmla="*/ 8 h 16"/>
                <a:gd name="T4" fmla="*/ 13 w 17"/>
                <a:gd name="T5" fmla="*/ 5 h 16"/>
                <a:gd name="T6" fmla="*/ 13 w 17"/>
                <a:gd name="T7" fmla="*/ 4 h 16"/>
                <a:gd name="T8" fmla="*/ 12 w 17"/>
                <a:gd name="T9" fmla="*/ 4 h 16"/>
                <a:gd name="T10" fmla="*/ 10 w 17"/>
                <a:gd name="T11" fmla="*/ 5 h 16"/>
                <a:gd name="T12" fmla="*/ 8 w 17"/>
                <a:gd name="T13" fmla="*/ 4 h 16"/>
                <a:gd name="T14" fmla="*/ 7 w 17"/>
                <a:gd name="T15" fmla="*/ 0 h 16"/>
                <a:gd name="T16" fmla="*/ 4 w 17"/>
                <a:gd name="T17" fmla="*/ 1 h 16"/>
                <a:gd name="T18" fmla="*/ 4 w 17"/>
                <a:gd name="T19" fmla="*/ 3 h 16"/>
                <a:gd name="T20" fmla="*/ 1 w 17"/>
                <a:gd name="T21" fmla="*/ 5 h 16"/>
                <a:gd name="T22" fmla="*/ 0 w 17"/>
                <a:gd name="T23" fmla="*/ 7 h 16"/>
                <a:gd name="T24" fmla="*/ 5 w 17"/>
                <a:gd name="T25" fmla="*/ 10 h 16"/>
                <a:gd name="T26" fmla="*/ 14 w 17"/>
                <a:gd name="T27" fmla="*/ 16 h 16"/>
                <a:gd name="T28" fmla="*/ 15 w 17"/>
                <a:gd name="T29" fmla="*/ 16 h 16"/>
                <a:gd name="T30" fmla="*/ 17 w 17"/>
                <a:gd name="T31" fmla="*/ 13 h 16"/>
                <a:gd name="T32" fmla="*/ 14 w 17"/>
                <a:gd name="T3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14" y="10"/>
                  </a:moveTo>
                  <a:cubicBezTo>
                    <a:pt x="12" y="9"/>
                    <a:pt x="12" y="9"/>
                    <a:pt x="12" y="8"/>
                  </a:cubicBezTo>
                  <a:cubicBezTo>
                    <a:pt x="13" y="8"/>
                    <a:pt x="13" y="7"/>
                    <a:pt x="13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1" y="4"/>
                    <a:pt x="10" y="5"/>
                  </a:cubicBezTo>
                  <a:cubicBezTo>
                    <a:pt x="10" y="6"/>
                    <a:pt x="8" y="5"/>
                    <a:pt x="8" y="4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4" y="1"/>
                  </a:cubicBezTo>
                  <a:cubicBezTo>
                    <a:pt x="5" y="1"/>
                    <a:pt x="4" y="2"/>
                    <a:pt x="4" y="3"/>
                  </a:cubicBezTo>
                  <a:cubicBezTo>
                    <a:pt x="4" y="4"/>
                    <a:pt x="2" y="5"/>
                    <a:pt x="1" y="5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8" y="13"/>
                    <a:pt x="12" y="15"/>
                    <a:pt x="14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1"/>
                    <a:pt x="15" y="10"/>
                    <a:pt x="14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783263" y="3630613"/>
              <a:ext cx="38100" cy="42863"/>
            </a:xfrm>
            <a:custGeom>
              <a:avLst/>
              <a:gdLst>
                <a:gd name="T0" fmla="*/ 11 w 12"/>
                <a:gd name="T1" fmla="*/ 9 h 13"/>
                <a:gd name="T2" fmla="*/ 11 w 12"/>
                <a:gd name="T3" fmla="*/ 7 h 13"/>
                <a:gd name="T4" fmla="*/ 11 w 12"/>
                <a:gd name="T5" fmla="*/ 4 h 13"/>
                <a:gd name="T6" fmla="*/ 8 w 12"/>
                <a:gd name="T7" fmla="*/ 0 h 13"/>
                <a:gd name="T8" fmla="*/ 5 w 12"/>
                <a:gd name="T9" fmla="*/ 1 h 13"/>
                <a:gd name="T10" fmla="*/ 3 w 12"/>
                <a:gd name="T11" fmla="*/ 1 h 13"/>
                <a:gd name="T12" fmla="*/ 0 w 12"/>
                <a:gd name="T13" fmla="*/ 4 h 13"/>
                <a:gd name="T14" fmla="*/ 1 w 12"/>
                <a:gd name="T15" fmla="*/ 6 h 13"/>
                <a:gd name="T16" fmla="*/ 4 w 12"/>
                <a:gd name="T17" fmla="*/ 11 h 13"/>
                <a:gd name="T18" fmla="*/ 7 w 12"/>
                <a:gd name="T19" fmla="*/ 13 h 13"/>
                <a:gd name="T20" fmla="*/ 8 w 12"/>
                <a:gd name="T21" fmla="*/ 11 h 13"/>
                <a:gd name="T22" fmla="*/ 11 w 12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11" y="9"/>
                  </a:moveTo>
                  <a:cubicBezTo>
                    <a:pt x="11" y="8"/>
                    <a:pt x="12" y="7"/>
                    <a:pt x="11" y="7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11" y="3"/>
                    <a:pt x="8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2"/>
                    <a:pt x="1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9"/>
                    <a:pt x="2" y="10"/>
                    <a:pt x="4" y="11"/>
                  </a:cubicBezTo>
                  <a:cubicBezTo>
                    <a:pt x="4" y="11"/>
                    <a:pt x="6" y="12"/>
                    <a:pt x="7" y="13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9" y="11"/>
                    <a:pt x="11" y="10"/>
                    <a:pt x="11" y="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735638" y="3390901"/>
              <a:ext cx="107950" cy="88900"/>
            </a:xfrm>
            <a:custGeom>
              <a:avLst/>
              <a:gdLst>
                <a:gd name="T0" fmla="*/ 16 w 34"/>
                <a:gd name="T1" fmla="*/ 21 h 27"/>
                <a:gd name="T2" fmla="*/ 20 w 34"/>
                <a:gd name="T3" fmla="*/ 18 h 27"/>
                <a:gd name="T4" fmla="*/ 20 w 34"/>
                <a:gd name="T5" fmla="*/ 7 h 27"/>
                <a:gd name="T6" fmla="*/ 33 w 34"/>
                <a:gd name="T7" fmla="*/ 7 h 27"/>
                <a:gd name="T8" fmla="*/ 33 w 34"/>
                <a:gd name="T9" fmla="*/ 2 h 27"/>
                <a:gd name="T10" fmla="*/ 31 w 34"/>
                <a:gd name="T11" fmla="*/ 0 h 27"/>
                <a:gd name="T12" fmla="*/ 16 w 34"/>
                <a:gd name="T13" fmla="*/ 0 h 27"/>
                <a:gd name="T14" fmla="*/ 13 w 34"/>
                <a:gd name="T15" fmla="*/ 4 h 27"/>
                <a:gd name="T16" fmla="*/ 8 w 34"/>
                <a:gd name="T17" fmla="*/ 11 h 27"/>
                <a:gd name="T18" fmla="*/ 1 w 34"/>
                <a:gd name="T19" fmla="*/ 24 h 27"/>
                <a:gd name="T20" fmla="*/ 0 w 34"/>
                <a:gd name="T21" fmla="*/ 27 h 27"/>
                <a:gd name="T22" fmla="*/ 16 w 34"/>
                <a:gd name="T23" fmla="*/ 27 h 27"/>
                <a:gd name="T24" fmla="*/ 16 w 34"/>
                <a:gd name="T2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7">
                  <a:moveTo>
                    <a:pt x="16" y="21"/>
                  </a:moveTo>
                  <a:cubicBezTo>
                    <a:pt x="16" y="20"/>
                    <a:pt x="20" y="19"/>
                    <a:pt x="20" y="18"/>
                  </a:cubicBezTo>
                  <a:cubicBezTo>
                    <a:pt x="20" y="17"/>
                    <a:pt x="20" y="7"/>
                    <a:pt x="20" y="7"/>
                  </a:cubicBezTo>
                  <a:cubicBezTo>
                    <a:pt x="20" y="7"/>
                    <a:pt x="33" y="8"/>
                    <a:pt x="33" y="7"/>
                  </a:cubicBezTo>
                  <a:cubicBezTo>
                    <a:pt x="33" y="7"/>
                    <a:pt x="33" y="4"/>
                    <a:pt x="33" y="2"/>
                  </a:cubicBezTo>
                  <a:cubicBezTo>
                    <a:pt x="33" y="1"/>
                    <a:pt x="34" y="0"/>
                    <a:pt x="31" y="0"/>
                  </a:cubicBezTo>
                  <a:cubicBezTo>
                    <a:pt x="28" y="0"/>
                    <a:pt x="21" y="0"/>
                    <a:pt x="16" y="0"/>
                  </a:cubicBezTo>
                  <a:cubicBezTo>
                    <a:pt x="15" y="1"/>
                    <a:pt x="14" y="3"/>
                    <a:pt x="13" y="4"/>
                  </a:cubicBezTo>
                  <a:cubicBezTo>
                    <a:pt x="13" y="6"/>
                    <a:pt x="8" y="8"/>
                    <a:pt x="8" y="11"/>
                  </a:cubicBezTo>
                  <a:cubicBezTo>
                    <a:pt x="8" y="14"/>
                    <a:pt x="4" y="18"/>
                    <a:pt x="1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2"/>
                    <a:pt x="16" y="2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735638" y="3398838"/>
              <a:ext cx="152400" cy="171450"/>
            </a:xfrm>
            <a:custGeom>
              <a:avLst/>
              <a:gdLst>
                <a:gd name="T0" fmla="*/ 4 w 48"/>
                <a:gd name="T1" fmla="*/ 46 h 53"/>
                <a:gd name="T2" fmla="*/ 7 w 48"/>
                <a:gd name="T3" fmla="*/ 46 h 53"/>
                <a:gd name="T4" fmla="*/ 10 w 48"/>
                <a:gd name="T5" fmla="*/ 45 h 53"/>
                <a:gd name="T6" fmla="*/ 13 w 48"/>
                <a:gd name="T7" fmla="*/ 47 h 53"/>
                <a:gd name="T8" fmla="*/ 14 w 48"/>
                <a:gd name="T9" fmla="*/ 47 h 53"/>
                <a:gd name="T10" fmla="*/ 17 w 48"/>
                <a:gd name="T11" fmla="*/ 51 h 53"/>
                <a:gd name="T12" fmla="*/ 19 w 48"/>
                <a:gd name="T13" fmla="*/ 53 h 53"/>
                <a:gd name="T14" fmla="*/ 21 w 48"/>
                <a:gd name="T15" fmla="*/ 51 h 53"/>
                <a:gd name="T16" fmla="*/ 23 w 48"/>
                <a:gd name="T17" fmla="*/ 51 h 53"/>
                <a:gd name="T18" fmla="*/ 25 w 48"/>
                <a:gd name="T19" fmla="*/ 50 h 53"/>
                <a:gd name="T20" fmla="*/ 28 w 48"/>
                <a:gd name="T21" fmla="*/ 50 h 53"/>
                <a:gd name="T22" fmla="*/ 30 w 48"/>
                <a:gd name="T23" fmla="*/ 50 h 53"/>
                <a:gd name="T24" fmla="*/ 46 w 48"/>
                <a:gd name="T25" fmla="*/ 50 h 53"/>
                <a:gd name="T26" fmla="*/ 47 w 48"/>
                <a:gd name="T27" fmla="*/ 46 h 53"/>
                <a:gd name="T28" fmla="*/ 45 w 48"/>
                <a:gd name="T29" fmla="*/ 45 h 53"/>
                <a:gd name="T30" fmla="*/ 42 w 48"/>
                <a:gd name="T31" fmla="*/ 10 h 53"/>
                <a:gd name="T32" fmla="*/ 48 w 48"/>
                <a:gd name="T33" fmla="*/ 10 h 53"/>
                <a:gd name="T34" fmla="*/ 34 w 48"/>
                <a:gd name="T35" fmla="*/ 0 h 53"/>
                <a:gd name="T36" fmla="*/ 33 w 48"/>
                <a:gd name="T37" fmla="*/ 0 h 53"/>
                <a:gd name="T38" fmla="*/ 33 w 48"/>
                <a:gd name="T39" fmla="*/ 5 h 53"/>
                <a:gd name="T40" fmla="*/ 20 w 48"/>
                <a:gd name="T41" fmla="*/ 5 h 53"/>
                <a:gd name="T42" fmla="*/ 20 w 48"/>
                <a:gd name="T43" fmla="*/ 16 h 53"/>
                <a:gd name="T44" fmla="*/ 16 w 48"/>
                <a:gd name="T45" fmla="*/ 19 h 53"/>
                <a:gd name="T46" fmla="*/ 16 w 48"/>
                <a:gd name="T47" fmla="*/ 25 h 53"/>
                <a:gd name="T48" fmla="*/ 0 w 48"/>
                <a:gd name="T49" fmla="*/ 25 h 53"/>
                <a:gd name="T50" fmla="*/ 2 w 48"/>
                <a:gd name="T51" fmla="*/ 30 h 53"/>
                <a:gd name="T52" fmla="*/ 3 w 48"/>
                <a:gd name="T53" fmla="*/ 36 h 53"/>
                <a:gd name="T54" fmla="*/ 2 w 48"/>
                <a:gd name="T55" fmla="*/ 44 h 53"/>
                <a:gd name="T56" fmla="*/ 1 w 48"/>
                <a:gd name="T57" fmla="*/ 48 h 53"/>
                <a:gd name="T58" fmla="*/ 1 w 48"/>
                <a:gd name="T59" fmla="*/ 48 h 53"/>
                <a:gd name="T60" fmla="*/ 4 w 48"/>
                <a:gd name="T61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3">
                  <a:moveTo>
                    <a:pt x="4" y="46"/>
                  </a:moveTo>
                  <a:cubicBezTo>
                    <a:pt x="5" y="46"/>
                    <a:pt x="7" y="46"/>
                    <a:pt x="7" y="46"/>
                  </a:cubicBezTo>
                  <a:cubicBezTo>
                    <a:pt x="7" y="46"/>
                    <a:pt x="9" y="45"/>
                    <a:pt x="10" y="45"/>
                  </a:cubicBezTo>
                  <a:cubicBezTo>
                    <a:pt x="11" y="46"/>
                    <a:pt x="13" y="47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5" y="50"/>
                    <a:pt x="17" y="51"/>
                  </a:cubicBezTo>
                  <a:cubicBezTo>
                    <a:pt x="18" y="51"/>
                    <a:pt x="18" y="52"/>
                    <a:pt x="19" y="53"/>
                  </a:cubicBezTo>
                  <a:cubicBezTo>
                    <a:pt x="20" y="53"/>
                    <a:pt x="21" y="52"/>
                    <a:pt x="21" y="51"/>
                  </a:cubicBezTo>
                  <a:cubicBezTo>
                    <a:pt x="21" y="50"/>
                    <a:pt x="21" y="49"/>
                    <a:pt x="23" y="51"/>
                  </a:cubicBezTo>
                  <a:cubicBezTo>
                    <a:pt x="25" y="52"/>
                    <a:pt x="25" y="51"/>
                    <a:pt x="25" y="50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50"/>
                    <a:pt x="30" y="50"/>
                    <a:pt x="30" y="50"/>
                  </a:cubicBezTo>
                  <a:cubicBezTo>
                    <a:pt x="30" y="50"/>
                    <a:pt x="45" y="50"/>
                    <a:pt x="46" y="50"/>
                  </a:cubicBezTo>
                  <a:cubicBezTo>
                    <a:pt x="47" y="49"/>
                    <a:pt x="47" y="46"/>
                    <a:pt x="47" y="46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1" y="5"/>
                    <a:pt x="35" y="1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2"/>
                    <a:pt x="33" y="5"/>
                    <a:pt x="33" y="5"/>
                  </a:cubicBezTo>
                  <a:cubicBezTo>
                    <a:pt x="33" y="6"/>
                    <a:pt x="20" y="5"/>
                    <a:pt x="20" y="5"/>
                  </a:cubicBezTo>
                  <a:cubicBezTo>
                    <a:pt x="20" y="5"/>
                    <a:pt x="20" y="15"/>
                    <a:pt x="20" y="16"/>
                  </a:cubicBezTo>
                  <a:cubicBezTo>
                    <a:pt x="20" y="17"/>
                    <a:pt x="16" y="18"/>
                    <a:pt x="16" y="19"/>
                  </a:cubicBezTo>
                  <a:cubicBezTo>
                    <a:pt x="16" y="20"/>
                    <a:pt x="16" y="25"/>
                    <a:pt x="1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3" y="31"/>
                    <a:pt x="1" y="34"/>
                    <a:pt x="3" y="36"/>
                  </a:cubicBezTo>
                  <a:cubicBezTo>
                    <a:pt x="5" y="39"/>
                    <a:pt x="3" y="43"/>
                    <a:pt x="2" y="44"/>
                  </a:cubicBezTo>
                  <a:cubicBezTo>
                    <a:pt x="1" y="45"/>
                    <a:pt x="1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7"/>
                    <a:pt x="2" y="45"/>
                    <a:pt x="4" y="4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795963" y="3430588"/>
              <a:ext cx="211138" cy="200025"/>
            </a:xfrm>
            <a:custGeom>
              <a:avLst/>
              <a:gdLst>
                <a:gd name="T0" fmla="*/ 63 w 66"/>
                <a:gd name="T1" fmla="*/ 25 h 62"/>
                <a:gd name="T2" fmla="*/ 61 w 66"/>
                <a:gd name="T3" fmla="*/ 21 h 62"/>
                <a:gd name="T4" fmla="*/ 56 w 66"/>
                <a:gd name="T5" fmla="*/ 20 h 62"/>
                <a:gd name="T6" fmla="*/ 54 w 66"/>
                <a:gd name="T7" fmla="*/ 16 h 62"/>
                <a:gd name="T8" fmla="*/ 29 w 66"/>
                <a:gd name="T9" fmla="*/ 0 h 62"/>
                <a:gd name="T10" fmla="*/ 23 w 66"/>
                <a:gd name="T11" fmla="*/ 0 h 62"/>
                <a:gd name="T12" fmla="*/ 26 w 66"/>
                <a:gd name="T13" fmla="*/ 35 h 62"/>
                <a:gd name="T14" fmla="*/ 28 w 66"/>
                <a:gd name="T15" fmla="*/ 36 h 62"/>
                <a:gd name="T16" fmla="*/ 27 w 66"/>
                <a:gd name="T17" fmla="*/ 40 h 62"/>
                <a:gd name="T18" fmla="*/ 11 w 66"/>
                <a:gd name="T19" fmla="*/ 40 h 62"/>
                <a:gd name="T20" fmla="*/ 9 w 66"/>
                <a:gd name="T21" fmla="*/ 40 h 62"/>
                <a:gd name="T22" fmla="*/ 6 w 66"/>
                <a:gd name="T23" fmla="*/ 40 h 62"/>
                <a:gd name="T24" fmla="*/ 4 w 66"/>
                <a:gd name="T25" fmla="*/ 41 h 62"/>
                <a:gd name="T26" fmla="*/ 2 w 66"/>
                <a:gd name="T27" fmla="*/ 41 h 62"/>
                <a:gd name="T28" fmla="*/ 0 w 66"/>
                <a:gd name="T29" fmla="*/ 43 h 62"/>
                <a:gd name="T30" fmla="*/ 0 w 66"/>
                <a:gd name="T31" fmla="*/ 44 h 62"/>
                <a:gd name="T32" fmla="*/ 1 w 66"/>
                <a:gd name="T33" fmla="*/ 45 h 62"/>
                <a:gd name="T34" fmla="*/ 1 w 66"/>
                <a:gd name="T35" fmla="*/ 47 h 62"/>
                <a:gd name="T36" fmla="*/ 3 w 66"/>
                <a:gd name="T37" fmla="*/ 50 h 62"/>
                <a:gd name="T38" fmla="*/ 3 w 66"/>
                <a:gd name="T39" fmla="*/ 53 h 62"/>
                <a:gd name="T40" fmla="*/ 5 w 66"/>
                <a:gd name="T41" fmla="*/ 54 h 62"/>
                <a:gd name="T42" fmla="*/ 7 w 66"/>
                <a:gd name="T43" fmla="*/ 54 h 62"/>
                <a:gd name="T44" fmla="*/ 10 w 66"/>
                <a:gd name="T45" fmla="*/ 54 h 62"/>
                <a:gd name="T46" fmla="*/ 12 w 66"/>
                <a:gd name="T47" fmla="*/ 52 h 62"/>
                <a:gd name="T48" fmla="*/ 14 w 66"/>
                <a:gd name="T49" fmla="*/ 55 h 62"/>
                <a:gd name="T50" fmla="*/ 15 w 66"/>
                <a:gd name="T51" fmla="*/ 57 h 62"/>
                <a:gd name="T52" fmla="*/ 15 w 66"/>
                <a:gd name="T53" fmla="*/ 58 h 62"/>
                <a:gd name="T54" fmla="*/ 16 w 66"/>
                <a:gd name="T55" fmla="*/ 61 h 62"/>
                <a:gd name="T56" fmla="*/ 18 w 66"/>
                <a:gd name="T57" fmla="*/ 61 h 62"/>
                <a:gd name="T58" fmla="*/ 20 w 66"/>
                <a:gd name="T59" fmla="*/ 61 h 62"/>
                <a:gd name="T60" fmla="*/ 22 w 66"/>
                <a:gd name="T61" fmla="*/ 60 h 62"/>
                <a:gd name="T62" fmla="*/ 24 w 66"/>
                <a:gd name="T63" fmla="*/ 60 h 62"/>
                <a:gd name="T64" fmla="*/ 26 w 66"/>
                <a:gd name="T65" fmla="*/ 61 h 62"/>
                <a:gd name="T66" fmla="*/ 27 w 66"/>
                <a:gd name="T67" fmla="*/ 60 h 62"/>
                <a:gd name="T68" fmla="*/ 28 w 66"/>
                <a:gd name="T69" fmla="*/ 57 h 62"/>
                <a:gd name="T70" fmla="*/ 28 w 66"/>
                <a:gd name="T71" fmla="*/ 55 h 62"/>
                <a:gd name="T72" fmla="*/ 31 w 66"/>
                <a:gd name="T73" fmla="*/ 53 h 62"/>
                <a:gd name="T74" fmla="*/ 32 w 66"/>
                <a:gd name="T75" fmla="*/ 51 h 62"/>
                <a:gd name="T76" fmla="*/ 34 w 66"/>
                <a:gd name="T77" fmla="*/ 48 h 62"/>
                <a:gd name="T78" fmla="*/ 36 w 66"/>
                <a:gd name="T79" fmla="*/ 48 h 62"/>
                <a:gd name="T80" fmla="*/ 38 w 66"/>
                <a:gd name="T81" fmla="*/ 46 h 62"/>
                <a:gd name="T82" fmla="*/ 40 w 66"/>
                <a:gd name="T83" fmla="*/ 45 h 62"/>
                <a:gd name="T84" fmla="*/ 41 w 66"/>
                <a:gd name="T85" fmla="*/ 44 h 62"/>
                <a:gd name="T86" fmla="*/ 45 w 66"/>
                <a:gd name="T87" fmla="*/ 43 h 62"/>
                <a:gd name="T88" fmla="*/ 48 w 66"/>
                <a:gd name="T89" fmla="*/ 41 h 62"/>
                <a:gd name="T90" fmla="*/ 53 w 66"/>
                <a:gd name="T91" fmla="*/ 42 h 62"/>
                <a:gd name="T92" fmla="*/ 56 w 66"/>
                <a:gd name="T93" fmla="*/ 41 h 62"/>
                <a:gd name="T94" fmla="*/ 62 w 66"/>
                <a:gd name="T95" fmla="*/ 40 h 62"/>
                <a:gd name="T96" fmla="*/ 65 w 66"/>
                <a:gd name="T97" fmla="*/ 38 h 62"/>
                <a:gd name="T98" fmla="*/ 66 w 66"/>
                <a:gd name="T99" fmla="*/ 35 h 62"/>
                <a:gd name="T100" fmla="*/ 66 w 66"/>
                <a:gd name="T101" fmla="*/ 25 h 62"/>
                <a:gd name="T102" fmla="*/ 63 w 66"/>
                <a:gd name="T103" fmla="*/ 2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2">
                  <a:moveTo>
                    <a:pt x="63" y="25"/>
                  </a:moveTo>
                  <a:cubicBezTo>
                    <a:pt x="63" y="25"/>
                    <a:pt x="63" y="22"/>
                    <a:pt x="61" y="21"/>
                  </a:cubicBezTo>
                  <a:cubicBezTo>
                    <a:pt x="59" y="20"/>
                    <a:pt x="56" y="20"/>
                    <a:pt x="56" y="20"/>
                  </a:cubicBezTo>
                  <a:cubicBezTo>
                    <a:pt x="56" y="20"/>
                    <a:pt x="55" y="17"/>
                    <a:pt x="54" y="16"/>
                  </a:cubicBezTo>
                  <a:cubicBezTo>
                    <a:pt x="53" y="15"/>
                    <a:pt x="40" y="7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9"/>
                    <a:pt x="27" y="40"/>
                  </a:cubicBezTo>
                  <a:cubicBezTo>
                    <a:pt x="26" y="40"/>
                    <a:pt x="11" y="40"/>
                    <a:pt x="11" y="40"/>
                  </a:cubicBezTo>
                  <a:cubicBezTo>
                    <a:pt x="11" y="40"/>
                    <a:pt x="10" y="40"/>
                    <a:pt x="9" y="40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6" y="41"/>
                    <a:pt x="6" y="42"/>
                    <a:pt x="4" y="41"/>
                  </a:cubicBezTo>
                  <a:cubicBezTo>
                    <a:pt x="2" y="39"/>
                    <a:pt x="2" y="40"/>
                    <a:pt x="2" y="41"/>
                  </a:cubicBezTo>
                  <a:cubicBezTo>
                    <a:pt x="2" y="42"/>
                    <a:pt x="1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7"/>
                    <a:pt x="1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4" y="50"/>
                    <a:pt x="3" y="53"/>
                    <a:pt x="3" y="53"/>
                  </a:cubicBezTo>
                  <a:cubicBezTo>
                    <a:pt x="3" y="53"/>
                    <a:pt x="4" y="55"/>
                    <a:pt x="5" y="54"/>
                  </a:cubicBezTo>
                  <a:cubicBezTo>
                    <a:pt x="5" y="53"/>
                    <a:pt x="6" y="55"/>
                    <a:pt x="7" y="54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0" y="54"/>
                    <a:pt x="12" y="52"/>
                    <a:pt x="12" y="52"/>
                  </a:cubicBezTo>
                  <a:cubicBezTo>
                    <a:pt x="13" y="52"/>
                    <a:pt x="14" y="54"/>
                    <a:pt x="14" y="55"/>
                  </a:cubicBezTo>
                  <a:cubicBezTo>
                    <a:pt x="14" y="56"/>
                    <a:pt x="16" y="57"/>
                    <a:pt x="15" y="57"/>
                  </a:cubicBezTo>
                  <a:cubicBezTo>
                    <a:pt x="15" y="57"/>
                    <a:pt x="15" y="58"/>
                    <a:pt x="15" y="58"/>
                  </a:cubicBezTo>
                  <a:cubicBezTo>
                    <a:pt x="16" y="58"/>
                    <a:pt x="16" y="60"/>
                    <a:pt x="16" y="61"/>
                  </a:cubicBezTo>
                  <a:cubicBezTo>
                    <a:pt x="17" y="61"/>
                    <a:pt x="18" y="62"/>
                    <a:pt x="18" y="61"/>
                  </a:cubicBezTo>
                  <a:cubicBezTo>
                    <a:pt x="19" y="60"/>
                    <a:pt x="20" y="61"/>
                    <a:pt x="20" y="61"/>
                  </a:cubicBezTo>
                  <a:cubicBezTo>
                    <a:pt x="21" y="62"/>
                    <a:pt x="22" y="61"/>
                    <a:pt x="22" y="60"/>
                  </a:cubicBezTo>
                  <a:cubicBezTo>
                    <a:pt x="23" y="59"/>
                    <a:pt x="25" y="59"/>
                    <a:pt x="24" y="60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6" y="60"/>
                    <a:pt x="27" y="60"/>
                    <a:pt x="27" y="60"/>
                  </a:cubicBezTo>
                  <a:cubicBezTo>
                    <a:pt x="27" y="59"/>
                    <a:pt x="28" y="58"/>
                    <a:pt x="28" y="57"/>
                  </a:cubicBezTo>
                  <a:cubicBezTo>
                    <a:pt x="29" y="57"/>
                    <a:pt x="27" y="55"/>
                    <a:pt x="28" y="55"/>
                  </a:cubicBezTo>
                  <a:cubicBezTo>
                    <a:pt x="29" y="54"/>
                    <a:pt x="31" y="55"/>
                    <a:pt x="31" y="53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2" y="51"/>
                    <a:pt x="33" y="47"/>
                    <a:pt x="34" y="48"/>
                  </a:cubicBezTo>
                  <a:cubicBezTo>
                    <a:pt x="35" y="48"/>
                    <a:pt x="36" y="49"/>
                    <a:pt x="36" y="48"/>
                  </a:cubicBezTo>
                  <a:cubicBezTo>
                    <a:pt x="36" y="46"/>
                    <a:pt x="38" y="47"/>
                    <a:pt x="38" y="46"/>
                  </a:cubicBezTo>
                  <a:cubicBezTo>
                    <a:pt x="38" y="45"/>
                    <a:pt x="39" y="45"/>
                    <a:pt x="40" y="45"/>
                  </a:cubicBezTo>
                  <a:cubicBezTo>
                    <a:pt x="41" y="45"/>
                    <a:pt x="41" y="45"/>
                    <a:pt x="41" y="44"/>
                  </a:cubicBezTo>
                  <a:cubicBezTo>
                    <a:pt x="41" y="43"/>
                    <a:pt x="43" y="44"/>
                    <a:pt x="45" y="43"/>
                  </a:cubicBezTo>
                  <a:cubicBezTo>
                    <a:pt x="46" y="42"/>
                    <a:pt x="47" y="41"/>
                    <a:pt x="48" y="41"/>
                  </a:cubicBezTo>
                  <a:cubicBezTo>
                    <a:pt x="48" y="42"/>
                    <a:pt x="52" y="42"/>
                    <a:pt x="53" y="42"/>
                  </a:cubicBezTo>
                  <a:cubicBezTo>
                    <a:pt x="53" y="41"/>
                    <a:pt x="55" y="40"/>
                    <a:pt x="56" y="41"/>
                  </a:cubicBezTo>
                  <a:cubicBezTo>
                    <a:pt x="57" y="41"/>
                    <a:pt x="61" y="40"/>
                    <a:pt x="62" y="40"/>
                  </a:cubicBezTo>
                  <a:cubicBezTo>
                    <a:pt x="64" y="40"/>
                    <a:pt x="64" y="39"/>
                    <a:pt x="65" y="38"/>
                  </a:cubicBezTo>
                  <a:cubicBezTo>
                    <a:pt x="65" y="38"/>
                    <a:pt x="66" y="36"/>
                    <a:pt x="66" y="35"/>
                  </a:cubicBezTo>
                  <a:cubicBezTo>
                    <a:pt x="66" y="35"/>
                    <a:pt x="66" y="28"/>
                    <a:pt x="66" y="25"/>
                  </a:cubicBezTo>
                  <a:cubicBezTo>
                    <a:pt x="65" y="25"/>
                    <a:pt x="63" y="25"/>
                    <a:pt x="63" y="2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881688" y="3563938"/>
              <a:ext cx="106363" cy="73025"/>
            </a:xfrm>
            <a:custGeom>
              <a:avLst/>
              <a:gdLst>
                <a:gd name="T0" fmla="*/ 33 w 33"/>
                <a:gd name="T1" fmla="*/ 13 h 23"/>
                <a:gd name="T2" fmla="*/ 31 w 33"/>
                <a:gd name="T3" fmla="*/ 12 h 23"/>
                <a:gd name="T4" fmla="*/ 31 w 33"/>
                <a:gd name="T5" fmla="*/ 10 h 23"/>
                <a:gd name="T6" fmla="*/ 29 w 33"/>
                <a:gd name="T7" fmla="*/ 10 h 23"/>
                <a:gd name="T8" fmla="*/ 27 w 33"/>
                <a:gd name="T9" fmla="*/ 9 h 23"/>
                <a:gd name="T10" fmla="*/ 26 w 33"/>
                <a:gd name="T11" fmla="*/ 7 h 23"/>
                <a:gd name="T12" fmla="*/ 25 w 33"/>
                <a:gd name="T13" fmla="*/ 5 h 23"/>
                <a:gd name="T14" fmla="*/ 23 w 33"/>
                <a:gd name="T15" fmla="*/ 3 h 23"/>
                <a:gd name="T16" fmla="*/ 23 w 33"/>
                <a:gd name="T17" fmla="*/ 1 h 23"/>
                <a:gd name="T18" fmla="*/ 21 w 33"/>
                <a:gd name="T19" fmla="*/ 0 h 23"/>
                <a:gd name="T20" fmla="*/ 18 w 33"/>
                <a:gd name="T21" fmla="*/ 2 h 23"/>
                <a:gd name="T22" fmla="*/ 14 w 33"/>
                <a:gd name="T23" fmla="*/ 3 h 23"/>
                <a:gd name="T24" fmla="*/ 13 w 33"/>
                <a:gd name="T25" fmla="*/ 4 h 23"/>
                <a:gd name="T26" fmla="*/ 11 w 33"/>
                <a:gd name="T27" fmla="*/ 5 h 23"/>
                <a:gd name="T28" fmla="*/ 9 w 33"/>
                <a:gd name="T29" fmla="*/ 7 h 23"/>
                <a:gd name="T30" fmla="*/ 7 w 33"/>
                <a:gd name="T31" fmla="*/ 7 h 23"/>
                <a:gd name="T32" fmla="*/ 5 w 33"/>
                <a:gd name="T33" fmla="*/ 10 h 23"/>
                <a:gd name="T34" fmla="*/ 4 w 33"/>
                <a:gd name="T35" fmla="*/ 12 h 23"/>
                <a:gd name="T36" fmla="*/ 1 w 33"/>
                <a:gd name="T37" fmla="*/ 14 h 23"/>
                <a:gd name="T38" fmla="*/ 1 w 33"/>
                <a:gd name="T39" fmla="*/ 16 h 23"/>
                <a:gd name="T40" fmla="*/ 0 w 33"/>
                <a:gd name="T41" fmla="*/ 19 h 23"/>
                <a:gd name="T42" fmla="*/ 2 w 33"/>
                <a:gd name="T43" fmla="*/ 21 h 23"/>
                <a:gd name="T44" fmla="*/ 6 w 33"/>
                <a:gd name="T45" fmla="*/ 22 h 23"/>
                <a:gd name="T46" fmla="*/ 10 w 33"/>
                <a:gd name="T47" fmla="*/ 22 h 23"/>
                <a:gd name="T48" fmla="*/ 12 w 33"/>
                <a:gd name="T49" fmla="*/ 21 h 23"/>
                <a:gd name="T50" fmla="*/ 11 w 33"/>
                <a:gd name="T51" fmla="*/ 17 h 23"/>
                <a:gd name="T52" fmla="*/ 21 w 33"/>
                <a:gd name="T53" fmla="*/ 18 h 23"/>
                <a:gd name="T54" fmla="*/ 22 w 33"/>
                <a:gd name="T55" fmla="*/ 16 h 23"/>
                <a:gd name="T56" fmla="*/ 26 w 33"/>
                <a:gd name="T57" fmla="*/ 17 h 23"/>
                <a:gd name="T58" fmla="*/ 28 w 33"/>
                <a:gd name="T59" fmla="*/ 15 h 23"/>
                <a:gd name="T60" fmla="*/ 32 w 33"/>
                <a:gd name="T61" fmla="*/ 15 h 23"/>
                <a:gd name="T62" fmla="*/ 33 w 33"/>
                <a:gd name="T63" fmla="*/ 13 h 23"/>
                <a:gd name="T64" fmla="*/ 33 w 33"/>
                <a:gd name="T6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23">
                  <a:moveTo>
                    <a:pt x="33" y="13"/>
                  </a:move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0"/>
                    <a:pt x="31" y="10"/>
                  </a:cubicBezTo>
                  <a:cubicBezTo>
                    <a:pt x="31" y="10"/>
                    <a:pt x="29" y="11"/>
                    <a:pt x="29" y="10"/>
                  </a:cubicBezTo>
                  <a:cubicBezTo>
                    <a:pt x="28" y="10"/>
                    <a:pt x="28" y="9"/>
                    <a:pt x="27" y="9"/>
                  </a:cubicBezTo>
                  <a:cubicBezTo>
                    <a:pt x="27" y="9"/>
                    <a:pt x="26" y="8"/>
                    <a:pt x="26" y="7"/>
                  </a:cubicBezTo>
                  <a:cubicBezTo>
                    <a:pt x="26" y="7"/>
                    <a:pt x="25" y="6"/>
                    <a:pt x="25" y="5"/>
                  </a:cubicBezTo>
                  <a:cubicBezTo>
                    <a:pt x="24" y="5"/>
                    <a:pt x="24" y="3"/>
                    <a:pt x="23" y="3"/>
                  </a:cubicBezTo>
                  <a:cubicBezTo>
                    <a:pt x="23" y="3"/>
                    <a:pt x="23" y="2"/>
                    <a:pt x="23" y="1"/>
                  </a:cubicBezTo>
                  <a:cubicBezTo>
                    <a:pt x="22" y="1"/>
                    <a:pt x="21" y="1"/>
                    <a:pt x="21" y="0"/>
                  </a:cubicBezTo>
                  <a:cubicBezTo>
                    <a:pt x="20" y="0"/>
                    <a:pt x="19" y="1"/>
                    <a:pt x="18" y="2"/>
                  </a:cubicBezTo>
                  <a:cubicBezTo>
                    <a:pt x="16" y="3"/>
                    <a:pt x="14" y="2"/>
                    <a:pt x="14" y="3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2" y="4"/>
                    <a:pt x="11" y="4"/>
                    <a:pt x="11" y="5"/>
                  </a:cubicBezTo>
                  <a:cubicBezTo>
                    <a:pt x="11" y="6"/>
                    <a:pt x="9" y="5"/>
                    <a:pt x="9" y="7"/>
                  </a:cubicBezTo>
                  <a:cubicBezTo>
                    <a:pt x="9" y="8"/>
                    <a:pt x="8" y="7"/>
                    <a:pt x="7" y="7"/>
                  </a:cubicBezTo>
                  <a:cubicBezTo>
                    <a:pt x="6" y="6"/>
                    <a:pt x="5" y="10"/>
                    <a:pt x="5" y="10"/>
                  </a:cubicBezTo>
                  <a:cubicBezTo>
                    <a:pt x="5" y="10"/>
                    <a:pt x="5" y="11"/>
                    <a:pt x="4" y="12"/>
                  </a:cubicBezTo>
                  <a:cubicBezTo>
                    <a:pt x="4" y="14"/>
                    <a:pt x="2" y="13"/>
                    <a:pt x="1" y="14"/>
                  </a:cubicBezTo>
                  <a:cubicBezTo>
                    <a:pt x="0" y="14"/>
                    <a:pt x="2" y="16"/>
                    <a:pt x="1" y="16"/>
                  </a:cubicBezTo>
                  <a:cubicBezTo>
                    <a:pt x="1" y="17"/>
                    <a:pt x="0" y="18"/>
                    <a:pt x="0" y="19"/>
                  </a:cubicBezTo>
                  <a:cubicBezTo>
                    <a:pt x="1" y="19"/>
                    <a:pt x="2" y="20"/>
                    <a:pt x="2" y="21"/>
                  </a:cubicBezTo>
                  <a:cubicBezTo>
                    <a:pt x="2" y="21"/>
                    <a:pt x="4" y="23"/>
                    <a:pt x="6" y="22"/>
                  </a:cubicBezTo>
                  <a:cubicBezTo>
                    <a:pt x="7" y="21"/>
                    <a:pt x="10" y="21"/>
                    <a:pt x="10" y="22"/>
                  </a:cubicBezTo>
                  <a:cubicBezTo>
                    <a:pt x="11" y="22"/>
                    <a:pt x="11" y="22"/>
                    <a:pt x="12" y="21"/>
                  </a:cubicBezTo>
                  <a:cubicBezTo>
                    <a:pt x="12" y="21"/>
                    <a:pt x="10" y="18"/>
                    <a:pt x="11" y="17"/>
                  </a:cubicBezTo>
                  <a:cubicBezTo>
                    <a:pt x="11" y="17"/>
                    <a:pt x="21" y="17"/>
                    <a:pt x="21" y="18"/>
                  </a:cubicBezTo>
                  <a:cubicBezTo>
                    <a:pt x="21" y="18"/>
                    <a:pt x="21" y="16"/>
                    <a:pt x="22" y="16"/>
                  </a:cubicBezTo>
                  <a:cubicBezTo>
                    <a:pt x="24" y="17"/>
                    <a:pt x="25" y="17"/>
                    <a:pt x="26" y="17"/>
                  </a:cubicBezTo>
                  <a:cubicBezTo>
                    <a:pt x="27" y="17"/>
                    <a:pt x="28" y="15"/>
                    <a:pt x="28" y="15"/>
                  </a:cubicBezTo>
                  <a:cubicBezTo>
                    <a:pt x="29" y="15"/>
                    <a:pt x="31" y="15"/>
                    <a:pt x="32" y="15"/>
                  </a:cubicBezTo>
                  <a:cubicBezTo>
                    <a:pt x="32" y="14"/>
                    <a:pt x="33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54713" y="3449638"/>
              <a:ext cx="198438" cy="158750"/>
            </a:xfrm>
            <a:custGeom>
              <a:avLst/>
              <a:gdLst>
                <a:gd name="T0" fmla="*/ 59 w 62"/>
                <a:gd name="T1" fmla="*/ 7 h 49"/>
                <a:gd name="T2" fmla="*/ 59 w 62"/>
                <a:gd name="T3" fmla="*/ 2 h 49"/>
                <a:gd name="T4" fmla="*/ 56 w 62"/>
                <a:gd name="T5" fmla="*/ 4 h 49"/>
                <a:gd name="T6" fmla="*/ 53 w 62"/>
                <a:gd name="T7" fmla="*/ 1 h 49"/>
                <a:gd name="T8" fmla="*/ 48 w 62"/>
                <a:gd name="T9" fmla="*/ 0 h 49"/>
                <a:gd name="T10" fmla="*/ 30 w 62"/>
                <a:gd name="T11" fmla="*/ 11 h 49"/>
                <a:gd name="T12" fmla="*/ 23 w 62"/>
                <a:gd name="T13" fmla="*/ 17 h 49"/>
                <a:gd name="T14" fmla="*/ 17 w 62"/>
                <a:gd name="T15" fmla="*/ 19 h 49"/>
                <a:gd name="T16" fmla="*/ 16 w 62"/>
                <a:gd name="T17" fmla="*/ 19 h 49"/>
                <a:gd name="T18" fmla="*/ 16 w 62"/>
                <a:gd name="T19" fmla="*/ 29 h 49"/>
                <a:gd name="T20" fmla="*/ 15 w 62"/>
                <a:gd name="T21" fmla="*/ 32 h 49"/>
                <a:gd name="T22" fmla="*/ 12 w 62"/>
                <a:gd name="T23" fmla="*/ 34 h 49"/>
                <a:gd name="T24" fmla="*/ 6 w 62"/>
                <a:gd name="T25" fmla="*/ 35 h 49"/>
                <a:gd name="T26" fmla="*/ 3 w 62"/>
                <a:gd name="T27" fmla="*/ 36 h 49"/>
                <a:gd name="T28" fmla="*/ 0 w 62"/>
                <a:gd name="T29" fmla="*/ 36 h 49"/>
                <a:gd name="T30" fmla="*/ 0 w 62"/>
                <a:gd name="T31" fmla="*/ 38 h 49"/>
                <a:gd name="T32" fmla="*/ 2 w 62"/>
                <a:gd name="T33" fmla="*/ 40 h 49"/>
                <a:gd name="T34" fmla="*/ 3 w 62"/>
                <a:gd name="T35" fmla="*/ 42 h 49"/>
                <a:gd name="T36" fmla="*/ 4 w 62"/>
                <a:gd name="T37" fmla="*/ 44 h 49"/>
                <a:gd name="T38" fmla="*/ 6 w 62"/>
                <a:gd name="T39" fmla="*/ 45 h 49"/>
                <a:gd name="T40" fmla="*/ 8 w 62"/>
                <a:gd name="T41" fmla="*/ 45 h 49"/>
                <a:gd name="T42" fmla="*/ 8 w 62"/>
                <a:gd name="T43" fmla="*/ 47 h 49"/>
                <a:gd name="T44" fmla="*/ 10 w 62"/>
                <a:gd name="T45" fmla="*/ 48 h 49"/>
                <a:gd name="T46" fmla="*/ 11 w 62"/>
                <a:gd name="T47" fmla="*/ 46 h 49"/>
                <a:gd name="T48" fmla="*/ 12 w 62"/>
                <a:gd name="T49" fmla="*/ 48 h 49"/>
                <a:gd name="T50" fmla="*/ 14 w 62"/>
                <a:gd name="T51" fmla="*/ 47 h 49"/>
                <a:gd name="T52" fmla="*/ 16 w 62"/>
                <a:gd name="T53" fmla="*/ 45 h 49"/>
                <a:gd name="T54" fmla="*/ 17 w 62"/>
                <a:gd name="T55" fmla="*/ 41 h 49"/>
                <a:gd name="T56" fmla="*/ 20 w 62"/>
                <a:gd name="T57" fmla="*/ 41 h 49"/>
                <a:gd name="T58" fmla="*/ 23 w 62"/>
                <a:gd name="T59" fmla="*/ 41 h 49"/>
                <a:gd name="T60" fmla="*/ 26 w 62"/>
                <a:gd name="T61" fmla="*/ 42 h 49"/>
                <a:gd name="T62" fmla="*/ 28 w 62"/>
                <a:gd name="T63" fmla="*/ 44 h 49"/>
                <a:gd name="T64" fmla="*/ 32 w 62"/>
                <a:gd name="T65" fmla="*/ 43 h 49"/>
                <a:gd name="T66" fmla="*/ 35 w 62"/>
                <a:gd name="T67" fmla="*/ 44 h 49"/>
                <a:gd name="T68" fmla="*/ 39 w 62"/>
                <a:gd name="T69" fmla="*/ 44 h 49"/>
                <a:gd name="T70" fmla="*/ 42 w 62"/>
                <a:gd name="T71" fmla="*/ 42 h 49"/>
                <a:gd name="T72" fmla="*/ 47 w 62"/>
                <a:gd name="T73" fmla="*/ 43 h 49"/>
                <a:gd name="T74" fmla="*/ 50 w 62"/>
                <a:gd name="T75" fmla="*/ 43 h 49"/>
                <a:gd name="T76" fmla="*/ 53 w 62"/>
                <a:gd name="T77" fmla="*/ 41 h 49"/>
                <a:gd name="T78" fmla="*/ 53 w 62"/>
                <a:gd name="T79" fmla="*/ 41 h 49"/>
                <a:gd name="T80" fmla="*/ 53 w 62"/>
                <a:gd name="T81" fmla="*/ 40 h 49"/>
                <a:gd name="T82" fmla="*/ 54 w 62"/>
                <a:gd name="T83" fmla="*/ 36 h 49"/>
                <a:gd name="T84" fmla="*/ 61 w 62"/>
                <a:gd name="T85" fmla="*/ 28 h 49"/>
                <a:gd name="T86" fmla="*/ 61 w 62"/>
                <a:gd name="T87" fmla="*/ 18 h 49"/>
                <a:gd name="T88" fmla="*/ 62 w 62"/>
                <a:gd name="T89" fmla="*/ 14 h 49"/>
                <a:gd name="T90" fmla="*/ 61 w 62"/>
                <a:gd name="T91" fmla="*/ 11 h 49"/>
                <a:gd name="T92" fmla="*/ 59 w 62"/>
                <a:gd name="T93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" h="49">
                  <a:moveTo>
                    <a:pt x="59" y="7"/>
                  </a:moveTo>
                  <a:cubicBezTo>
                    <a:pt x="59" y="7"/>
                    <a:pt x="59" y="4"/>
                    <a:pt x="59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5" y="2"/>
                    <a:pt x="53" y="1"/>
                  </a:cubicBezTo>
                  <a:cubicBezTo>
                    <a:pt x="52" y="0"/>
                    <a:pt x="48" y="0"/>
                    <a:pt x="48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18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22"/>
                    <a:pt x="16" y="29"/>
                    <a:pt x="16" y="29"/>
                  </a:cubicBezTo>
                  <a:cubicBezTo>
                    <a:pt x="16" y="30"/>
                    <a:pt x="15" y="32"/>
                    <a:pt x="15" y="32"/>
                  </a:cubicBezTo>
                  <a:cubicBezTo>
                    <a:pt x="14" y="33"/>
                    <a:pt x="14" y="34"/>
                    <a:pt x="12" y="34"/>
                  </a:cubicBezTo>
                  <a:cubicBezTo>
                    <a:pt x="11" y="34"/>
                    <a:pt x="7" y="35"/>
                    <a:pt x="6" y="35"/>
                  </a:cubicBezTo>
                  <a:cubicBezTo>
                    <a:pt x="5" y="34"/>
                    <a:pt x="3" y="35"/>
                    <a:pt x="3" y="36"/>
                  </a:cubicBezTo>
                  <a:cubicBezTo>
                    <a:pt x="3" y="36"/>
                    <a:pt x="1" y="36"/>
                    <a:pt x="0" y="36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1" y="38"/>
                    <a:pt x="1" y="40"/>
                    <a:pt x="2" y="40"/>
                  </a:cubicBezTo>
                  <a:cubicBezTo>
                    <a:pt x="2" y="41"/>
                    <a:pt x="3" y="42"/>
                    <a:pt x="3" y="42"/>
                  </a:cubicBezTo>
                  <a:cubicBezTo>
                    <a:pt x="3" y="43"/>
                    <a:pt x="4" y="44"/>
                    <a:pt x="4" y="44"/>
                  </a:cubicBezTo>
                  <a:cubicBezTo>
                    <a:pt x="5" y="44"/>
                    <a:pt x="5" y="45"/>
                    <a:pt x="6" y="45"/>
                  </a:cubicBezTo>
                  <a:cubicBezTo>
                    <a:pt x="6" y="46"/>
                    <a:pt x="8" y="45"/>
                    <a:pt x="8" y="45"/>
                  </a:cubicBezTo>
                  <a:cubicBezTo>
                    <a:pt x="8" y="45"/>
                    <a:pt x="8" y="47"/>
                    <a:pt x="8" y="47"/>
                  </a:cubicBezTo>
                  <a:cubicBezTo>
                    <a:pt x="8" y="47"/>
                    <a:pt x="9" y="48"/>
                    <a:pt x="10" y="48"/>
                  </a:cubicBezTo>
                  <a:cubicBezTo>
                    <a:pt x="10" y="47"/>
                    <a:pt x="10" y="46"/>
                    <a:pt x="11" y="46"/>
                  </a:cubicBezTo>
                  <a:cubicBezTo>
                    <a:pt x="12" y="47"/>
                    <a:pt x="11" y="48"/>
                    <a:pt x="12" y="48"/>
                  </a:cubicBezTo>
                  <a:cubicBezTo>
                    <a:pt x="14" y="49"/>
                    <a:pt x="14" y="48"/>
                    <a:pt x="14" y="47"/>
                  </a:cubicBezTo>
                  <a:cubicBezTo>
                    <a:pt x="14" y="47"/>
                    <a:pt x="16" y="45"/>
                    <a:pt x="16" y="45"/>
                  </a:cubicBezTo>
                  <a:cubicBezTo>
                    <a:pt x="16" y="44"/>
                    <a:pt x="16" y="42"/>
                    <a:pt x="17" y="41"/>
                  </a:cubicBezTo>
                  <a:cubicBezTo>
                    <a:pt x="18" y="41"/>
                    <a:pt x="20" y="41"/>
                    <a:pt x="20" y="41"/>
                  </a:cubicBezTo>
                  <a:cubicBezTo>
                    <a:pt x="21" y="42"/>
                    <a:pt x="22" y="40"/>
                    <a:pt x="23" y="41"/>
                  </a:cubicBezTo>
                  <a:cubicBezTo>
                    <a:pt x="24" y="41"/>
                    <a:pt x="25" y="41"/>
                    <a:pt x="26" y="42"/>
                  </a:cubicBezTo>
                  <a:cubicBezTo>
                    <a:pt x="27" y="42"/>
                    <a:pt x="27" y="44"/>
                    <a:pt x="28" y="44"/>
                  </a:cubicBezTo>
                  <a:cubicBezTo>
                    <a:pt x="29" y="43"/>
                    <a:pt x="31" y="43"/>
                    <a:pt x="32" y="43"/>
                  </a:cubicBezTo>
                  <a:cubicBezTo>
                    <a:pt x="32" y="43"/>
                    <a:pt x="34" y="44"/>
                    <a:pt x="35" y="44"/>
                  </a:cubicBezTo>
                  <a:cubicBezTo>
                    <a:pt x="35" y="45"/>
                    <a:pt x="38" y="45"/>
                    <a:pt x="39" y="44"/>
                  </a:cubicBezTo>
                  <a:cubicBezTo>
                    <a:pt x="39" y="44"/>
                    <a:pt x="40" y="42"/>
                    <a:pt x="42" y="42"/>
                  </a:cubicBezTo>
                  <a:cubicBezTo>
                    <a:pt x="43" y="43"/>
                    <a:pt x="46" y="42"/>
                    <a:pt x="47" y="43"/>
                  </a:cubicBezTo>
                  <a:cubicBezTo>
                    <a:pt x="47" y="43"/>
                    <a:pt x="49" y="44"/>
                    <a:pt x="50" y="43"/>
                  </a:cubicBezTo>
                  <a:cubicBezTo>
                    <a:pt x="51" y="43"/>
                    <a:pt x="52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7"/>
                    <a:pt x="54" y="38"/>
                    <a:pt x="54" y="36"/>
                  </a:cubicBezTo>
                  <a:cubicBezTo>
                    <a:pt x="55" y="34"/>
                    <a:pt x="60" y="28"/>
                    <a:pt x="61" y="28"/>
                  </a:cubicBezTo>
                  <a:cubicBezTo>
                    <a:pt x="61" y="28"/>
                    <a:pt x="61" y="19"/>
                    <a:pt x="61" y="18"/>
                  </a:cubicBezTo>
                  <a:cubicBezTo>
                    <a:pt x="61" y="17"/>
                    <a:pt x="61" y="16"/>
                    <a:pt x="62" y="14"/>
                  </a:cubicBezTo>
                  <a:cubicBezTo>
                    <a:pt x="62" y="12"/>
                    <a:pt x="61" y="12"/>
                    <a:pt x="61" y="11"/>
                  </a:cubicBezTo>
                  <a:cubicBezTo>
                    <a:pt x="61" y="9"/>
                    <a:pt x="59" y="8"/>
                    <a:pt x="59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24576" y="3449638"/>
              <a:ext cx="128588" cy="217488"/>
            </a:xfrm>
            <a:custGeom>
              <a:avLst/>
              <a:gdLst>
                <a:gd name="T0" fmla="*/ 40 w 40"/>
                <a:gd name="T1" fmla="*/ 16 h 67"/>
                <a:gd name="T2" fmla="*/ 10 w 40"/>
                <a:gd name="T3" fmla="*/ 0 h 67"/>
                <a:gd name="T4" fmla="*/ 6 w 40"/>
                <a:gd name="T5" fmla="*/ 2 h 67"/>
                <a:gd name="T6" fmla="*/ 6 w 40"/>
                <a:gd name="T7" fmla="*/ 7 h 67"/>
                <a:gd name="T8" fmla="*/ 8 w 40"/>
                <a:gd name="T9" fmla="*/ 11 h 67"/>
                <a:gd name="T10" fmla="*/ 9 w 40"/>
                <a:gd name="T11" fmla="*/ 14 h 67"/>
                <a:gd name="T12" fmla="*/ 8 w 40"/>
                <a:gd name="T13" fmla="*/ 18 h 67"/>
                <a:gd name="T14" fmla="*/ 8 w 40"/>
                <a:gd name="T15" fmla="*/ 28 h 67"/>
                <a:gd name="T16" fmla="*/ 1 w 40"/>
                <a:gd name="T17" fmla="*/ 36 h 67"/>
                <a:gd name="T18" fmla="*/ 0 w 40"/>
                <a:gd name="T19" fmla="*/ 40 h 67"/>
                <a:gd name="T20" fmla="*/ 0 w 40"/>
                <a:gd name="T21" fmla="*/ 41 h 67"/>
                <a:gd name="T22" fmla="*/ 1 w 40"/>
                <a:gd name="T23" fmla="*/ 42 h 67"/>
                <a:gd name="T24" fmla="*/ 3 w 40"/>
                <a:gd name="T25" fmla="*/ 43 h 67"/>
                <a:gd name="T26" fmla="*/ 5 w 40"/>
                <a:gd name="T27" fmla="*/ 47 h 67"/>
                <a:gd name="T28" fmla="*/ 6 w 40"/>
                <a:gd name="T29" fmla="*/ 51 h 67"/>
                <a:gd name="T30" fmla="*/ 8 w 40"/>
                <a:gd name="T31" fmla="*/ 56 h 67"/>
                <a:gd name="T32" fmla="*/ 6 w 40"/>
                <a:gd name="T33" fmla="*/ 56 h 67"/>
                <a:gd name="T34" fmla="*/ 2 w 40"/>
                <a:gd name="T35" fmla="*/ 57 h 67"/>
                <a:gd name="T36" fmla="*/ 3 w 40"/>
                <a:gd name="T37" fmla="*/ 59 h 67"/>
                <a:gd name="T38" fmla="*/ 7 w 40"/>
                <a:gd name="T39" fmla="*/ 63 h 67"/>
                <a:gd name="T40" fmla="*/ 8 w 40"/>
                <a:gd name="T41" fmla="*/ 66 h 67"/>
                <a:gd name="T42" fmla="*/ 11 w 40"/>
                <a:gd name="T43" fmla="*/ 65 h 67"/>
                <a:gd name="T44" fmla="*/ 13 w 40"/>
                <a:gd name="T45" fmla="*/ 65 h 67"/>
                <a:gd name="T46" fmla="*/ 17 w 40"/>
                <a:gd name="T47" fmla="*/ 64 h 67"/>
                <a:gd name="T48" fmla="*/ 21 w 40"/>
                <a:gd name="T49" fmla="*/ 62 h 67"/>
                <a:gd name="T50" fmla="*/ 21 w 40"/>
                <a:gd name="T51" fmla="*/ 60 h 67"/>
                <a:gd name="T52" fmla="*/ 27 w 40"/>
                <a:gd name="T53" fmla="*/ 59 h 67"/>
                <a:gd name="T54" fmla="*/ 31 w 40"/>
                <a:gd name="T55" fmla="*/ 55 h 67"/>
                <a:gd name="T56" fmla="*/ 32 w 40"/>
                <a:gd name="T57" fmla="*/ 53 h 67"/>
                <a:gd name="T58" fmla="*/ 35 w 40"/>
                <a:gd name="T59" fmla="*/ 52 h 67"/>
                <a:gd name="T60" fmla="*/ 36 w 40"/>
                <a:gd name="T61" fmla="*/ 52 h 67"/>
                <a:gd name="T62" fmla="*/ 36 w 40"/>
                <a:gd name="T63" fmla="*/ 52 h 67"/>
                <a:gd name="T64" fmla="*/ 36 w 40"/>
                <a:gd name="T65" fmla="*/ 50 h 67"/>
                <a:gd name="T66" fmla="*/ 34 w 40"/>
                <a:gd name="T67" fmla="*/ 47 h 67"/>
                <a:gd name="T68" fmla="*/ 33 w 40"/>
                <a:gd name="T69" fmla="*/ 44 h 67"/>
                <a:gd name="T70" fmla="*/ 33 w 40"/>
                <a:gd name="T71" fmla="*/ 42 h 67"/>
                <a:gd name="T72" fmla="*/ 33 w 40"/>
                <a:gd name="T73" fmla="*/ 39 h 67"/>
                <a:gd name="T74" fmla="*/ 35 w 40"/>
                <a:gd name="T75" fmla="*/ 36 h 67"/>
                <a:gd name="T76" fmla="*/ 36 w 40"/>
                <a:gd name="T77" fmla="*/ 34 h 67"/>
                <a:gd name="T78" fmla="*/ 40 w 40"/>
                <a:gd name="T79" fmla="*/ 32 h 67"/>
                <a:gd name="T80" fmla="*/ 40 w 40"/>
                <a:gd name="T81" fmla="*/ 27 h 67"/>
                <a:gd name="T82" fmla="*/ 40 w 40"/>
                <a:gd name="T83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" h="67">
                  <a:moveTo>
                    <a:pt x="40" y="1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4"/>
                    <a:pt x="6" y="7"/>
                    <a:pt x="6" y="7"/>
                  </a:cubicBezTo>
                  <a:cubicBezTo>
                    <a:pt x="6" y="8"/>
                    <a:pt x="8" y="9"/>
                    <a:pt x="8" y="11"/>
                  </a:cubicBezTo>
                  <a:cubicBezTo>
                    <a:pt x="8" y="12"/>
                    <a:pt x="9" y="12"/>
                    <a:pt x="9" y="14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9"/>
                    <a:pt x="8" y="28"/>
                    <a:pt x="8" y="28"/>
                  </a:cubicBezTo>
                  <a:cubicBezTo>
                    <a:pt x="7" y="28"/>
                    <a:pt x="2" y="34"/>
                    <a:pt x="1" y="36"/>
                  </a:cubicBezTo>
                  <a:cubicBezTo>
                    <a:pt x="1" y="38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1" y="41"/>
                    <a:pt x="1" y="41"/>
                    <a:pt x="1" y="42"/>
                  </a:cubicBezTo>
                  <a:cubicBezTo>
                    <a:pt x="2" y="42"/>
                    <a:pt x="2" y="43"/>
                    <a:pt x="3" y="43"/>
                  </a:cubicBezTo>
                  <a:cubicBezTo>
                    <a:pt x="4" y="43"/>
                    <a:pt x="6" y="46"/>
                    <a:pt x="5" y="47"/>
                  </a:cubicBezTo>
                  <a:cubicBezTo>
                    <a:pt x="5" y="48"/>
                    <a:pt x="6" y="49"/>
                    <a:pt x="6" y="51"/>
                  </a:cubicBezTo>
                  <a:cubicBezTo>
                    <a:pt x="6" y="53"/>
                    <a:pt x="7" y="55"/>
                    <a:pt x="8" y="56"/>
                  </a:cubicBezTo>
                  <a:cubicBezTo>
                    <a:pt x="8" y="56"/>
                    <a:pt x="7" y="56"/>
                    <a:pt x="6" y="56"/>
                  </a:cubicBezTo>
                  <a:cubicBezTo>
                    <a:pt x="4" y="56"/>
                    <a:pt x="2" y="56"/>
                    <a:pt x="2" y="57"/>
                  </a:cubicBezTo>
                  <a:cubicBezTo>
                    <a:pt x="2" y="57"/>
                    <a:pt x="2" y="58"/>
                    <a:pt x="3" y="59"/>
                  </a:cubicBezTo>
                  <a:cubicBezTo>
                    <a:pt x="5" y="61"/>
                    <a:pt x="6" y="61"/>
                    <a:pt x="7" y="63"/>
                  </a:cubicBezTo>
                  <a:cubicBezTo>
                    <a:pt x="7" y="64"/>
                    <a:pt x="8" y="66"/>
                    <a:pt x="8" y="66"/>
                  </a:cubicBezTo>
                  <a:cubicBezTo>
                    <a:pt x="9" y="67"/>
                    <a:pt x="10" y="66"/>
                    <a:pt x="11" y="65"/>
                  </a:cubicBezTo>
                  <a:cubicBezTo>
                    <a:pt x="11" y="64"/>
                    <a:pt x="12" y="66"/>
                    <a:pt x="13" y="65"/>
                  </a:cubicBezTo>
                  <a:cubicBezTo>
                    <a:pt x="14" y="64"/>
                    <a:pt x="17" y="64"/>
                    <a:pt x="17" y="64"/>
                  </a:cubicBezTo>
                  <a:cubicBezTo>
                    <a:pt x="18" y="64"/>
                    <a:pt x="20" y="63"/>
                    <a:pt x="21" y="62"/>
                  </a:cubicBezTo>
                  <a:cubicBezTo>
                    <a:pt x="22" y="61"/>
                    <a:pt x="20" y="61"/>
                    <a:pt x="21" y="60"/>
                  </a:cubicBezTo>
                  <a:cubicBezTo>
                    <a:pt x="22" y="59"/>
                    <a:pt x="26" y="60"/>
                    <a:pt x="27" y="59"/>
                  </a:cubicBezTo>
                  <a:cubicBezTo>
                    <a:pt x="28" y="57"/>
                    <a:pt x="30" y="55"/>
                    <a:pt x="31" y="55"/>
                  </a:cubicBezTo>
                  <a:cubicBezTo>
                    <a:pt x="31" y="54"/>
                    <a:pt x="31" y="54"/>
                    <a:pt x="32" y="53"/>
                  </a:cubicBezTo>
                  <a:cubicBezTo>
                    <a:pt x="33" y="52"/>
                    <a:pt x="34" y="51"/>
                    <a:pt x="35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4" y="49"/>
                    <a:pt x="34" y="47"/>
                  </a:cubicBezTo>
                  <a:cubicBezTo>
                    <a:pt x="34" y="46"/>
                    <a:pt x="35" y="44"/>
                    <a:pt x="33" y="44"/>
                  </a:cubicBezTo>
                  <a:cubicBezTo>
                    <a:pt x="32" y="44"/>
                    <a:pt x="32" y="43"/>
                    <a:pt x="33" y="42"/>
                  </a:cubicBezTo>
                  <a:cubicBezTo>
                    <a:pt x="34" y="41"/>
                    <a:pt x="31" y="39"/>
                    <a:pt x="33" y="39"/>
                  </a:cubicBezTo>
                  <a:cubicBezTo>
                    <a:pt x="35" y="39"/>
                    <a:pt x="34" y="37"/>
                    <a:pt x="35" y="36"/>
                  </a:cubicBezTo>
                  <a:cubicBezTo>
                    <a:pt x="36" y="36"/>
                    <a:pt x="36" y="35"/>
                    <a:pt x="36" y="34"/>
                  </a:cubicBezTo>
                  <a:cubicBezTo>
                    <a:pt x="36" y="33"/>
                    <a:pt x="39" y="32"/>
                    <a:pt x="40" y="32"/>
                  </a:cubicBezTo>
                  <a:cubicBezTo>
                    <a:pt x="40" y="31"/>
                    <a:pt x="40" y="27"/>
                    <a:pt x="40" y="27"/>
                  </a:cubicBezTo>
                  <a:lnTo>
                    <a:pt x="40" y="16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262688" y="3330576"/>
              <a:ext cx="136525" cy="141288"/>
            </a:xfrm>
            <a:custGeom>
              <a:avLst/>
              <a:gdLst>
                <a:gd name="T0" fmla="*/ 41 w 43"/>
                <a:gd name="T1" fmla="*/ 10 h 44"/>
                <a:gd name="T2" fmla="*/ 38 w 43"/>
                <a:gd name="T3" fmla="*/ 3 h 44"/>
                <a:gd name="T4" fmla="*/ 37 w 43"/>
                <a:gd name="T5" fmla="*/ 3 h 44"/>
                <a:gd name="T6" fmla="*/ 33 w 43"/>
                <a:gd name="T7" fmla="*/ 3 h 44"/>
                <a:gd name="T8" fmla="*/ 28 w 43"/>
                <a:gd name="T9" fmla="*/ 2 h 44"/>
                <a:gd name="T10" fmla="*/ 20 w 43"/>
                <a:gd name="T11" fmla="*/ 3 h 44"/>
                <a:gd name="T12" fmla="*/ 15 w 43"/>
                <a:gd name="T13" fmla="*/ 4 h 44"/>
                <a:gd name="T14" fmla="*/ 8 w 43"/>
                <a:gd name="T15" fmla="*/ 2 h 44"/>
                <a:gd name="T16" fmla="*/ 2 w 43"/>
                <a:gd name="T17" fmla="*/ 0 h 44"/>
                <a:gd name="T18" fmla="*/ 1 w 43"/>
                <a:gd name="T19" fmla="*/ 1 h 44"/>
                <a:gd name="T20" fmla="*/ 1 w 43"/>
                <a:gd name="T21" fmla="*/ 6 h 44"/>
                <a:gd name="T22" fmla="*/ 1 w 43"/>
                <a:gd name="T23" fmla="*/ 12 h 44"/>
                <a:gd name="T24" fmla="*/ 1 w 43"/>
                <a:gd name="T25" fmla="*/ 43 h 44"/>
                <a:gd name="T26" fmla="*/ 25 w 43"/>
                <a:gd name="T27" fmla="*/ 43 h 44"/>
                <a:gd name="T28" fmla="*/ 27 w 43"/>
                <a:gd name="T29" fmla="*/ 42 h 44"/>
                <a:gd name="T30" fmla="*/ 29 w 43"/>
                <a:gd name="T31" fmla="*/ 43 h 44"/>
                <a:gd name="T32" fmla="*/ 34 w 43"/>
                <a:gd name="T33" fmla="*/ 43 h 44"/>
                <a:gd name="T34" fmla="*/ 36 w 43"/>
                <a:gd name="T35" fmla="*/ 44 h 44"/>
                <a:gd name="T36" fmla="*/ 38 w 43"/>
                <a:gd name="T37" fmla="*/ 42 h 44"/>
                <a:gd name="T38" fmla="*/ 41 w 43"/>
                <a:gd name="T39" fmla="*/ 39 h 44"/>
                <a:gd name="T40" fmla="*/ 43 w 43"/>
                <a:gd name="T41" fmla="*/ 38 h 44"/>
                <a:gd name="T42" fmla="*/ 43 w 43"/>
                <a:gd name="T43" fmla="*/ 38 h 44"/>
                <a:gd name="T44" fmla="*/ 43 w 43"/>
                <a:gd name="T45" fmla="*/ 36 h 44"/>
                <a:gd name="T46" fmla="*/ 41 w 43"/>
                <a:gd name="T47" fmla="*/ 32 h 44"/>
                <a:gd name="T48" fmla="*/ 37 w 43"/>
                <a:gd name="T49" fmla="*/ 23 h 44"/>
                <a:gd name="T50" fmla="*/ 35 w 43"/>
                <a:gd name="T51" fmla="*/ 19 h 44"/>
                <a:gd name="T52" fmla="*/ 32 w 43"/>
                <a:gd name="T53" fmla="*/ 15 h 44"/>
                <a:gd name="T54" fmla="*/ 31 w 43"/>
                <a:gd name="T55" fmla="*/ 8 h 44"/>
                <a:gd name="T56" fmla="*/ 33 w 43"/>
                <a:gd name="T57" fmla="*/ 13 h 44"/>
                <a:gd name="T58" fmla="*/ 37 w 43"/>
                <a:gd name="T59" fmla="*/ 18 h 44"/>
                <a:gd name="T60" fmla="*/ 40 w 43"/>
                <a:gd name="T61" fmla="*/ 12 h 44"/>
                <a:gd name="T62" fmla="*/ 40 w 43"/>
                <a:gd name="T63" fmla="*/ 12 h 44"/>
                <a:gd name="T64" fmla="*/ 40 w 43"/>
                <a:gd name="T65" fmla="*/ 11 h 44"/>
                <a:gd name="T66" fmla="*/ 41 w 43"/>
                <a:gd name="T67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" h="44">
                  <a:moveTo>
                    <a:pt x="41" y="10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7" y="4"/>
                    <a:pt x="35" y="3"/>
                    <a:pt x="33" y="3"/>
                  </a:cubicBezTo>
                  <a:cubicBezTo>
                    <a:pt x="31" y="4"/>
                    <a:pt x="30" y="3"/>
                    <a:pt x="28" y="2"/>
                  </a:cubicBezTo>
                  <a:cubicBezTo>
                    <a:pt x="26" y="1"/>
                    <a:pt x="20" y="2"/>
                    <a:pt x="20" y="3"/>
                  </a:cubicBezTo>
                  <a:cubicBezTo>
                    <a:pt x="19" y="5"/>
                    <a:pt x="17" y="5"/>
                    <a:pt x="15" y="4"/>
                  </a:cubicBezTo>
                  <a:cubicBezTo>
                    <a:pt x="13" y="3"/>
                    <a:pt x="11" y="2"/>
                    <a:pt x="8" y="2"/>
                  </a:cubicBezTo>
                  <a:cubicBezTo>
                    <a:pt x="5" y="1"/>
                    <a:pt x="2" y="1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4"/>
                    <a:pt x="2" y="5"/>
                    <a:pt x="1" y="6"/>
                  </a:cubicBezTo>
                  <a:cubicBezTo>
                    <a:pt x="0" y="8"/>
                    <a:pt x="1" y="9"/>
                    <a:pt x="1" y="12"/>
                  </a:cubicBezTo>
                  <a:cubicBezTo>
                    <a:pt x="1" y="14"/>
                    <a:pt x="1" y="32"/>
                    <a:pt x="1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6" y="42"/>
                    <a:pt x="27" y="42"/>
                  </a:cubicBezTo>
                  <a:cubicBezTo>
                    <a:pt x="27" y="42"/>
                    <a:pt x="29" y="43"/>
                    <a:pt x="29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5" y="44"/>
                    <a:pt x="36" y="44"/>
                  </a:cubicBezTo>
                  <a:cubicBezTo>
                    <a:pt x="37" y="44"/>
                    <a:pt x="36" y="42"/>
                    <a:pt x="38" y="42"/>
                  </a:cubicBezTo>
                  <a:cubicBezTo>
                    <a:pt x="40" y="42"/>
                    <a:pt x="40" y="39"/>
                    <a:pt x="41" y="39"/>
                  </a:cubicBezTo>
                  <a:cubicBezTo>
                    <a:pt x="42" y="39"/>
                    <a:pt x="42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3" y="37"/>
                    <a:pt x="43" y="36"/>
                  </a:cubicBezTo>
                  <a:cubicBezTo>
                    <a:pt x="43" y="34"/>
                    <a:pt x="42" y="34"/>
                    <a:pt x="41" y="32"/>
                  </a:cubicBezTo>
                  <a:cubicBezTo>
                    <a:pt x="41" y="29"/>
                    <a:pt x="37" y="25"/>
                    <a:pt x="37" y="23"/>
                  </a:cubicBezTo>
                  <a:cubicBezTo>
                    <a:pt x="37" y="22"/>
                    <a:pt x="35" y="21"/>
                    <a:pt x="35" y="19"/>
                  </a:cubicBezTo>
                  <a:cubicBezTo>
                    <a:pt x="35" y="18"/>
                    <a:pt x="34" y="17"/>
                    <a:pt x="32" y="15"/>
                  </a:cubicBezTo>
                  <a:cubicBezTo>
                    <a:pt x="31" y="12"/>
                    <a:pt x="30" y="8"/>
                    <a:pt x="31" y="8"/>
                  </a:cubicBezTo>
                  <a:cubicBezTo>
                    <a:pt x="31" y="7"/>
                    <a:pt x="33" y="11"/>
                    <a:pt x="33" y="13"/>
                  </a:cubicBezTo>
                  <a:cubicBezTo>
                    <a:pt x="34" y="14"/>
                    <a:pt x="36" y="18"/>
                    <a:pt x="37" y="18"/>
                  </a:cubicBezTo>
                  <a:cubicBezTo>
                    <a:pt x="39" y="18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lnTo>
                    <a:pt x="41" y="10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064251" y="3732213"/>
              <a:ext cx="73025" cy="80963"/>
            </a:xfrm>
            <a:custGeom>
              <a:avLst/>
              <a:gdLst>
                <a:gd name="T0" fmla="*/ 12 w 23"/>
                <a:gd name="T1" fmla="*/ 24 h 25"/>
                <a:gd name="T2" fmla="*/ 12 w 23"/>
                <a:gd name="T3" fmla="*/ 21 h 25"/>
                <a:gd name="T4" fmla="*/ 15 w 23"/>
                <a:gd name="T5" fmla="*/ 19 h 25"/>
                <a:gd name="T6" fmla="*/ 16 w 23"/>
                <a:gd name="T7" fmla="*/ 17 h 25"/>
                <a:gd name="T8" fmla="*/ 19 w 23"/>
                <a:gd name="T9" fmla="*/ 19 h 25"/>
                <a:gd name="T10" fmla="*/ 22 w 23"/>
                <a:gd name="T11" fmla="*/ 20 h 25"/>
                <a:gd name="T12" fmla="*/ 23 w 23"/>
                <a:gd name="T13" fmla="*/ 15 h 25"/>
                <a:gd name="T14" fmla="*/ 22 w 23"/>
                <a:gd name="T15" fmla="*/ 11 h 25"/>
                <a:gd name="T16" fmla="*/ 21 w 23"/>
                <a:gd name="T17" fmla="*/ 8 h 25"/>
                <a:gd name="T18" fmla="*/ 22 w 23"/>
                <a:gd name="T19" fmla="*/ 4 h 25"/>
                <a:gd name="T20" fmla="*/ 18 w 23"/>
                <a:gd name="T21" fmla="*/ 4 h 25"/>
                <a:gd name="T22" fmla="*/ 18 w 23"/>
                <a:gd name="T23" fmla="*/ 0 h 25"/>
                <a:gd name="T24" fmla="*/ 12 w 23"/>
                <a:gd name="T25" fmla="*/ 0 h 25"/>
                <a:gd name="T26" fmla="*/ 11 w 23"/>
                <a:gd name="T27" fmla="*/ 0 h 25"/>
                <a:gd name="T28" fmla="*/ 11 w 23"/>
                <a:gd name="T29" fmla="*/ 5 h 25"/>
                <a:gd name="T30" fmla="*/ 6 w 23"/>
                <a:gd name="T31" fmla="*/ 6 h 25"/>
                <a:gd name="T32" fmla="*/ 4 w 23"/>
                <a:gd name="T33" fmla="*/ 6 h 25"/>
                <a:gd name="T34" fmla="*/ 3 w 23"/>
                <a:gd name="T35" fmla="*/ 7 h 25"/>
                <a:gd name="T36" fmla="*/ 5 w 23"/>
                <a:gd name="T37" fmla="*/ 9 h 25"/>
                <a:gd name="T38" fmla="*/ 3 w 23"/>
                <a:gd name="T39" fmla="*/ 10 h 25"/>
                <a:gd name="T40" fmla="*/ 1 w 23"/>
                <a:gd name="T41" fmla="*/ 13 h 25"/>
                <a:gd name="T42" fmla="*/ 3 w 23"/>
                <a:gd name="T43" fmla="*/ 17 h 25"/>
                <a:gd name="T44" fmla="*/ 6 w 23"/>
                <a:gd name="T45" fmla="*/ 20 h 25"/>
                <a:gd name="T46" fmla="*/ 10 w 23"/>
                <a:gd name="T47" fmla="*/ 25 h 25"/>
                <a:gd name="T48" fmla="*/ 12 w 23"/>
                <a:gd name="T4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25">
                  <a:moveTo>
                    <a:pt x="12" y="24"/>
                  </a:moveTo>
                  <a:cubicBezTo>
                    <a:pt x="14" y="24"/>
                    <a:pt x="13" y="23"/>
                    <a:pt x="12" y="21"/>
                  </a:cubicBezTo>
                  <a:cubicBezTo>
                    <a:pt x="11" y="19"/>
                    <a:pt x="13" y="19"/>
                    <a:pt x="15" y="19"/>
                  </a:cubicBezTo>
                  <a:cubicBezTo>
                    <a:pt x="16" y="19"/>
                    <a:pt x="15" y="17"/>
                    <a:pt x="16" y="17"/>
                  </a:cubicBezTo>
                  <a:cubicBezTo>
                    <a:pt x="17" y="17"/>
                    <a:pt x="18" y="20"/>
                    <a:pt x="19" y="19"/>
                  </a:cubicBezTo>
                  <a:cubicBezTo>
                    <a:pt x="20" y="19"/>
                    <a:pt x="20" y="20"/>
                    <a:pt x="22" y="20"/>
                  </a:cubicBezTo>
                  <a:cubicBezTo>
                    <a:pt x="23" y="20"/>
                    <a:pt x="23" y="17"/>
                    <a:pt x="23" y="15"/>
                  </a:cubicBezTo>
                  <a:cubicBezTo>
                    <a:pt x="23" y="13"/>
                    <a:pt x="23" y="12"/>
                    <a:pt x="22" y="11"/>
                  </a:cubicBezTo>
                  <a:cubicBezTo>
                    <a:pt x="21" y="10"/>
                    <a:pt x="20" y="8"/>
                    <a:pt x="21" y="8"/>
                  </a:cubicBezTo>
                  <a:cubicBezTo>
                    <a:pt x="23" y="7"/>
                    <a:pt x="23" y="5"/>
                    <a:pt x="22" y="4"/>
                  </a:cubicBezTo>
                  <a:cubicBezTo>
                    <a:pt x="20" y="3"/>
                    <a:pt x="18" y="5"/>
                    <a:pt x="18" y="4"/>
                  </a:cubicBezTo>
                  <a:cubicBezTo>
                    <a:pt x="18" y="4"/>
                    <a:pt x="18" y="2"/>
                    <a:pt x="18" y="0"/>
                  </a:cubicBezTo>
                  <a:cubicBezTo>
                    <a:pt x="15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3"/>
                    <a:pt x="11" y="5"/>
                    <a:pt x="11" y="5"/>
                  </a:cubicBezTo>
                  <a:cubicBezTo>
                    <a:pt x="11" y="5"/>
                    <a:pt x="7" y="6"/>
                    <a:pt x="6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5" y="8"/>
                    <a:pt x="5" y="9"/>
                  </a:cubicBezTo>
                  <a:cubicBezTo>
                    <a:pt x="5" y="10"/>
                    <a:pt x="3" y="9"/>
                    <a:pt x="3" y="10"/>
                  </a:cubicBezTo>
                  <a:cubicBezTo>
                    <a:pt x="3" y="12"/>
                    <a:pt x="2" y="12"/>
                    <a:pt x="1" y="13"/>
                  </a:cubicBezTo>
                  <a:cubicBezTo>
                    <a:pt x="0" y="14"/>
                    <a:pt x="3" y="16"/>
                    <a:pt x="3" y="17"/>
                  </a:cubicBezTo>
                  <a:cubicBezTo>
                    <a:pt x="3" y="17"/>
                    <a:pt x="4" y="18"/>
                    <a:pt x="6" y="20"/>
                  </a:cubicBezTo>
                  <a:cubicBezTo>
                    <a:pt x="8" y="22"/>
                    <a:pt x="7" y="23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073776" y="3732213"/>
              <a:ext cx="28575" cy="19050"/>
            </a:xfrm>
            <a:custGeom>
              <a:avLst/>
              <a:gdLst>
                <a:gd name="T0" fmla="*/ 8 w 9"/>
                <a:gd name="T1" fmla="*/ 5 h 6"/>
                <a:gd name="T2" fmla="*/ 8 w 9"/>
                <a:gd name="T3" fmla="*/ 0 h 6"/>
                <a:gd name="T4" fmla="*/ 7 w 9"/>
                <a:gd name="T5" fmla="*/ 1 h 6"/>
                <a:gd name="T6" fmla="*/ 2 w 9"/>
                <a:gd name="T7" fmla="*/ 1 h 6"/>
                <a:gd name="T8" fmla="*/ 2 w 9"/>
                <a:gd name="T9" fmla="*/ 1 h 6"/>
                <a:gd name="T10" fmla="*/ 1 w 9"/>
                <a:gd name="T11" fmla="*/ 3 h 6"/>
                <a:gd name="T12" fmla="*/ 1 w 9"/>
                <a:gd name="T13" fmla="*/ 5 h 6"/>
                <a:gd name="T14" fmla="*/ 1 w 9"/>
                <a:gd name="T15" fmla="*/ 6 h 6"/>
                <a:gd name="T16" fmla="*/ 3 w 9"/>
                <a:gd name="T17" fmla="*/ 6 h 6"/>
                <a:gd name="T18" fmla="*/ 8 w 9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8" y="5"/>
                    <a:pt x="9" y="3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8" y="5"/>
                    <a:pt x="8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096001" y="3711576"/>
              <a:ext cx="88900" cy="117475"/>
            </a:xfrm>
            <a:custGeom>
              <a:avLst/>
              <a:gdLst>
                <a:gd name="T0" fmla="*/ 7 w 28"/>
                <a:gd name="T1" fmla="*/ 34 h 36"/>
                <a:gd name="T2" fmla="*/ 10 w 28"/>
                <a:gd name="T3" fmla="*/ 34 h 36"/>
                <a:gd name="T4" fmla="*/ 13 w 28"/>
                <a:gd name="T5" fmla="*/ 34 h 36"/>
                <a:gd name="T6" fmla="*/ 15 w 28"/>
                <a:gd name="T7" fmla="*/ 34 h 36"/>
                <a:gd name="T8" fmla="*/ 18 w 28"/>
                <a:gd name="T9" fmla="*/ 32 h 36"/>
                <a:gd name="T10" fmla="*/ 19 w 28"/>
                <a:gd name="T11" fmla="*/ 29 h 36"/>
                <a:gd name="T12" fmla="*/ 19 w 28"/>
                <a:gd name="T13" fmla="*/ 22 h 36"/>
                <a:gd name="T14" fmla="*/ 23 w 28"/>
                <a:gd name="T15" fmla="*/ 18 h 36"/>
                <a:gd name="T16" fmla="*/ 26 w 28"/>
                <a:gd name="T17" fmla="*/ 9 h 36"/>
                <a:gd name="T18" fmla="*/ 27 w 28"/>
                <a:gd name="T19" fmla="*/ 5 h 36"/>
                <a:gd name="T20" fmla="*/ 28 w 28"/>
                <a:gd name="T21" fmla="*/ 1 h 36"/>
                <a:gd name="T22" fmla="*/ 28 w 28"/>
                <a:gd name="T23" fmla="*/ 1 h 36"/>
                <a:gd name="T24" fmla="*/ 24 w 28"/>
                <a:gd name="T25" fmla="*/ 0 h 36"/>
                <a:gd name="T26" fmla="*/ 23 w 28"/>
                <a:gd name="T27" fmla="*/ 1 h 36"/>
                <a:gd name="T28" fmla="*/ 20 w 28"/>
                <a:gd name="T29" fmla="*/ 1 h 36"/>
                <a:gd name="T30" fmla="*/ 20 w 28"/>
                <a:gd name="T31" fmla="*/ 4 h 36"/>
                <a:gd name="T32" fmla="*/ 18 w 28"/>
                <a:gd name="T33" fmla="*/ 8 h 36"/>
                <a:gd name="T34" fmla="*/ 13 w 28"/>
                <a:gd name="T35" fmla="*/ 6 h 36"/>
                <a:gd name="T36" fmla="*/ 8 w 28"/>
                <a:gd name="T37" fmla="*/ 6 h 36"/>
                <a:gd name="T38" fmla="*/ 8 w 28"/>
                <a:gd name="T39" fmla="*/ 10 h 36"/>
                <a:gd name="T40" fmla="*/ 12 w 28"/>
                <a:gd name="T41" fmla="*/ 10 h 36"/>
                <a:gd name="T42" fmla="*/ 11 w 28"/>
                <a:gd name="T43" fmla="*/ 14 h 36"/>
                <a:gd name="T44" fmla="*/ 12 w 28"/>
                <a:gd name="T45" fmla="*/ 17 h 36"/>
                <a:gd name="T46" fmla="*/ 13 w 28"/>
                <a:gd name="T47" fmla="*/ 21 h 36"/>
                <a:gd name="T48" fmla="*/ 12 w 28"/>
                <a:gd name="T49" fmla="*/ 26 h 36"/>
                <a:gd name="T50" fmla="*/ 9 w 28"/>
                <a:gd name="T51" fmla="*/ 25 h 36"/>
                <a:gd name="T52" fmla="*/ 6 w 28"/>
                <a:gd name="T53" fmla="*/ 23 h 36"/>
                <a:gd name="T54" fmla="*/ 5 w 28"/>
                <a:gd name="T55" fmla="*/ 25 h 36"/>
                <a:gd name="T56" fmla="*/ 2 w 28"/>
                <a:gd name="T57" fmla="*/ 27 h 36"/>
                <a:gd name="T58" fmla="*/ 2 w 28"/>
                <a:gd name="T59" fmla="*/ 30 h 36"/>
                <a:gd name="T60" fmla="*/ 0 w 28"/>
                <a:gd name="T61" fmla="*/ 31 h 36"/>
                <a:gd name="T62" fmla="*/ 0 w 28"/>
                <a:gd name="T63" fmla="*/ 31 h 36"/>
                <a:gd name="T64" fmla="*/ 4 w 28"/>
                <a:gd name="T65" fmla="*/ 36 h 36"/>
                <a:gd name="T66" fmla="*/ 7 w 28"/>
                <a:gd name="T67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36">
                  <a:moveTo>
                    <a:pt x="7" y="34"/>
                  </a:moveTo>
                  <a:cubicBezTo>
                    <a:pt x="8" y="34"/>
                    <a:pt x="9" y="35"/>
                    <a:pt x="10" y="34"/>
                  </a:cubicBezTo>
                  <a:cubicBezTo>
                    <a:pt x="12" y="33"/>
                    <a:pt x="13" y="33"/>
                    <a:pt x="13" y="34"/>
                  </a:cubicBezTo>
                  <a:cubicBezTo>
                    <a:pt x="13" y="35"/>
                    <a:pt x="14" y="35"/>
                    <a:pt x="15" y="34"/>
                  </a:cubicBezTo>
                  <a:cubicBezTo>
                    <a:pt x="16" y="33"/>
                    <a:pt x="18" y="34"/>
                    <a:pt x="18" y="32"/>
                  </a:cubicBezTo>
                  <a:cubicBezTo>
                    <a:pt x="18" y="29"/>
                    <a:pt x="19" y="31"/>
                    <a:pt x="19" y="29"/>
                  </a:cubicBezTo>
                  <a:cubicBezTo>
                    <a:pt x="19" y="26"/>
                    <a:pt x="19" y="23"/>
                    <a:pt x="19" y="22"/>
                  </a:cubicBezTo>
                  <a:cubicBezTo>
                    <a:pt x="19" y="21"/>
                    <a:pt x="23" y="20"/>
                    <a:pt x="23" y="18"/>
                  </a:cubicBezTo>
                  <a:cubicBezTo>
                    <a:pt x="23" y="16"/>
                    <a:pt x="26" y="12"/>
                    <a:pt x="26" y="9"/>
                  </a:cubicBezTo>
                  <a:cubicBezTo>
                    <a:pt x="26" y="7"/>
                    <a:pt x="26" y="6"/>
                    <a:pt x="27" y="5"/>
                  </a:cubicBezTo>
                  <a:cubicBezTo>
                    <a:pt x="28" y="4"/>
                    <a:pt x="28" y="2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1" y="3"/>
                    <a:pt x="20" y="4"/>
                  </a:cubicBezTo>
                  <a:cubicBezTo>
                    <a:pt x="19" y="6"/>
                    <a:pt x="18" y="8"/>
                    <a:pt x="18" y="8"/>
                  </a:cubicBezTo>
                  <a:cubicBezTo>
                    <a:pt x="18" y="8"/>
                    <a:pt x="14" y="6"/>
                    <a:pt x="13" y="6"/>
                  </a:cubicBezTo>
                  <a:cubicBezTo>
                    <a:pt x="12" y="6"/>
                    <a:pt x="10" y="6"/>
                    <a:pt x="8" y="6"/>
                  </a:cubicBezTo>
                  <a:cubicBezTo>
                    <a:pt x="8" y="8"/>
                    <a:pt x="8" y="10"/>
                    <a:pt x="8" y="10"/>
                  </a:cubicBezTo>
                  <a:cubicBezTo>
                    <a:pt x="8" y="11"/>
                    <a:pt x="10" y="9"/>
                    <a:pt x="12" y="10"/>
                  </a:cubicBezTo>
                  <a:cubicBezTo>
                    <a:pt x="13" y="11"/>
                    <a:pt x="13" y="13"/>
                    <a:pt x="11" y="14"/>
                  </a:cubicBezTo>
                  <a:cubicBezTo>
                    <a:pt x="10" y="14"/>
                    <a:pt x="11" y="16"/>
                    <a:pt x="12" y="17"/>
                  </a:cubicBezTo>
                  <a:cubicBezTo>
                    <a:pt x="13" y="18"/>
                    <a:pt x="13" y="19"/>
                    <a:pt x="13" y="21"/>
                  </a:cubicBezTo>
                  <a:cubicBezTo>
                    <a:pt x="13" y="23"/>
                    <a:pt x="13" y="26"/>
                    <a:pt x="12" y="26"/>
                  </a:cubicBezTo>
                  <a:cubicBezTo>
                    <a:pt x="10" y="26"/>
                    <a:pt x="10" y="25"/>
                    <a:pt x="9" y="25"/>
                  </a:cubicBezTo>
                  <a:cubicBezTo>
                    <a:pt x="8" y="26"/>
                    <a:pt x="7" y="23"/>
                    <a:pt x="6" y="23"/>
                  </a:cubicBezTo>
                  <a:cubicBezTo>
                    <a:pt x="5" y="23"/>
                    <a:pt x="6" y="25"/>
                    <a:pt x="5" y="25"/>
                  </a:cubicBezTo>
                  <a:cubicBezTo>
                    <a:pt x="3" y="25"/>
                    <a:pt x="1" y="25"/>
                    <a:pt x="2" y="27"/>
                  </a:cubicBezTo>
                  <a:cubicBezTo>
                    <a:pt x="3" y="29"/>
                    <a:pt x="4" y="30"/>
                    <a:pt x="2" y="30"/>
                  </a:cubicBezTo>
                  <a:cubicBezTo>
                    <a:pt x="1" y="30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3"/>
                    <a:pt x="3" y="34"/>
                    <a:pt x="4" y="36"/>
                  </a:cubicBezTo>
                  <a:cubicBezTo>
                    <a:pt x="5" y="35"/>
                    <a:pt x="7" y="34"/>
                    <a:pt x="7" y="3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223001" y="3452813"/>
              <a:ext cx="214313" cy="261938"/>
            </a:xfrm>
            <a:custGeom>
              <a:avLst/>
              <a:gdLst>
                <a:gd name="T0" fmla="*/ 50 w 67"/>
                <a:gd name="T1" fmla="*/ 4 h 81"/>
                <a:gd name="T2" fmla="*/ 46 w 67"/>
                <a:gd name="T3" fmla="*/ 5 h 81"/>
                <a:gd name="T4" fmla="*/ 39 w 67"/>
                <a:gd name="T5" fmla="*/ 4 h 81"/>
                <a:gd name="T6" fmla="*/ 13 w 67"/>
                <a:gd name="T7" fmla="*/ 5 h 81"/>
                <a:gd name="T8" fmla="*/ 9 w 67"/>
                <a:gd name="T9" fmla="*/ 13 h 81"/>
                <a:gd name="T10" fmla="*/ 9 w 67"/>
                <a:gd name="T11" fmla="*/ 31 h 81"/>
                <a:gd name="T12" fmla="*/ 4 w 67"/>
                <a:gd name="T13" fmla="*/ 35 h 81"/>
                <a:gd name="T14" fmla="*/ 2 w 67"/>
                <a:gd name="T15" fmla="*/ 41 h 81"/>
                <a:gd name="T16" fmla="*/ 3 w 67"/>
                <a:gd name="T17" fmla="*/ 46 h 81"/>
                <a:gd name="T18" fmla="*/ 5 w 67"/>
                <a:gd name="T19" fmla="*/ 51 h 81"/>
                <a:gd name="T20" fmla="*/ 8 w 67"/>
                <a:gd name="T21" fmla="*/ 58 h 81"/>
                <a:gd name="T22" fmla="*/ 9 w 67"/>
                <a:gd name="T23" fmla="*/ 60 h 81"/>
                <a:gd name="T24" fmla="*/ 13 w 67"/>
                <a:gd name="T25" fmla="*/ 62 h 81"/>
                <a:gd name="T26" fmla="*/ 17 w 67"/>
                <a:gd name="T27" fmla="*/ 67 h 81"/>
                <a:gd name="T28" fmla="*/ 21 w 67"/>
                <a:gd name="T29" fmla="*/ 72 h 81"/>
                <a:gd name="T30" fmla="*/ 23 w 67"/>
                <a:gd name="T31" fmla="*/ 75 h 81"/>
                <a:gd name="T32" fmla="*/ 27 w 67"/>
                <a:gd name="T33" fmla="*/ 77 h 81"/>
                <a:gd name="T34" fmla="*/ 31 w 67"/>
                <a:gd name="T35" fmla="*/ 77 h 81"/>
                <a:gd name="T36" fmla="*/ 39 w 67"/>
                <a:gd name="T37" fmla="*/ 80 h 81"/>
                <a:gd name="T38" fmla="*/ 44 w 67"/>
                <a:gd name="T39" fmla="*/ 80 h 81"/>
                <a:gd name="T40" fmla="*/ 48 w 67"/>
                <a:gd name="T41" fmla="*/ 78 h 81"/>
                <a:gd name="T42" fmla="*/ 52 w 67"/>
                <a:gd name="T43" fmla="*/ 76 h 81"/>
                <a:gd name="T44" fmla="*/ 55 w 67"/>
                <a:gd name="T45" fmla="*/ 76 h 81"/>
                <a:gd name="T46" fmla="*/ 52 w 67"/>
                <a:gd name="T47" fmla="*/ 70 h 81"/>
                <a:gd name="T48" fmla="*/ 45 w 67"/>
                <a:gd name="T49" fmla="*/ 64 h 81"/>
                <a:gd name="T50" fmla="*/ 49 w 67"/>
                <a:gd name="T51" fmla="*/ 61 h 81"/>
                <a:gd name="T52" fmla="*/ 50 w 67"/>
                <a:gd name="T53" fmla="*/ 52 h 81"/>
                <a:gd name="T54" fmla="*/ 53 w 67"/>
                <a:gd name="T55" fmla="*/ 47 h 81"/>
                <a:gd name="T56" fmla="*/ 57 w 67"/>
                <a:gd name="T57" fmla="*/ 42 h 81"/>
                <a:gd name="T58" fmla="*/ 59 w 67"/>
                <a:gd name="T59" fmla="*/ 32 h 81"/>
                <a:gd name="T60" fmla="*/ 63 w 67"/>
                <a:gd name="T61" fmla="*/ 25 h 81"/>
                <a:gd name="T62" fmla="*/ 64 w 67"/>
                <a:gd name="T63" fmla="*/ 20 h 81"/>
                <a:gd name="T64" fmla="*/ 61 w 67"/>
                <a:gd name="T65" fmla="*/ 7 h 81"/>
                <a:gd name="T66" fmla="*/ 55 w 67"/>
                <a:gd name="T67" fmla="*/ 0 h 81"/>
                <a:gd name="T68" fmla="*/ 53 w 67"/>
                <a:gd name="T69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1">
                  <a:moveTo>
                    <a:pt x="53" y="1"/>
                  </a:moveTo>
                  <a:cubicBezTo>
                    <a:pt x="52" y="1"/>
                    <a:pt x="52" y="4"/>
                    <a:pt x="50" y="4"/>
                  </a:cubicBezTo>
                  <a:cubicBezTo>
                    <a:pt x="48" y="4"/>
                    <a:pt x="49" y="6"/>
                    <a:pt x="48" y="6"/>
                  </a:cubicBezTo>
                  <a:cubicBezTo>
                    <a:pt x="47" y="6"/>
                    <a:pt x="46" y="5"/>
                    <a:pt x="46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39" y="4"/>
                    <a:pt x="39" y="4"/>
                  </a:cubicBezTo>
                  <a:cubicBezTo>
                    <a:pt x="38" y="4"/>
                    <a:pt x="37" y="5"/>
                    <a:pt x="37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10"/>
                    <a:pt x="13" y="13"/>
                    <a:pt x="1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30"/>
                    <a:pt x="9" y="31"/>
                  </a:cubicBezTo>
                  <a:cubicBezTo>
                    <a:pt x="8" y="31"/>
                    <a:pt x="5" y="32"/>
                    <a:pt x="5" y="33"/>
                  </a:cubicBezTo>
                  <a:cubicBezTo>
                    <a:pt x="5" y="34"/>
                    <a:pt x="5" y="35"/>
                    <a:pt x="4" y="35"/>
                  </a:cubicBezTo>
                  <a:cubicBezTo>
                    <a:pt x="3" y="36"/>
                    <a:pt x="4" y="38"/>
                    <a:pt x="2" y="38"/>
                  </a:cubicBezTo>
                  <a:cubicBezTo>
                    <a:pt x="0" y="38"/>
                    <a:pt x="3" y="40"/>
                    <a:pt x="2" y="41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4" y="43"/>
                    <a:pt x="3" y="45"/>
                    <a:pt x="3" y="46"/>
                  </a:cubicBezTo>
                  <a:cubicBezTo>
                    <a:pt x="3" y="48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7" y="54"/>
                    <a:pt x="8" y="55"/>
                  </a:cubicBezTo>
                  <a:cubicBezTo>
                    <a:pt x="8" y="55"/>
                    <a:pt x="9" y="57"/>
                    <a:pt x="8" y="58"/>
                  </a:cubicBezTo>
                  <a:cubicBezTo>
                    <a:pt x="6" y="59"/>
                    <a:pt x="7" y="59"/>
                    <a:pt x="7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11" y="61"/>
                    <a:pt x="13" y="62"/>
                  </a:cubicBezTo>
                  <a:cubicBezTo>
                    <a:pt x="14" y="64"/>
                    <a:pt x="14" y="64"/>
                    <a:pt x="14" y="65"/>
                  </a:cubicBezTo>
                  <a:cubicBezTo>
                    <a:pt x="14" y="66"/>
                    <a:pt x="15" y="66"/>
                    <a:pt x="17" y="67"/>
                  </a:cubicBezTo>
                  <a:cubicBezTo>
                    <a:pt x="18" y="68"/>
                    <a:pt x="18" y="69"/>
                    <a:pt x="18" y="70"/>
                  </a:cubicBezTo>
                  <a:cubicBezTo>
                    <a:pt x="18" y="71"/>
                    <a:pt x="21" y="72"/>
                    <a:pt x="21" y="72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4"/>
                    <a:pt x="23" y="75"/>
                    <a:pt x="23" y="75"/>
                  </a:cubicBezTo>
                  <a:cubicBezTo>
                    <a:pt x="24" y="76"/>
                    <a:pt x="25" y="77"/>
                    <a:pt x="25" y="77"/>
                  </a:cubicBezTo>
                  <a:cubicBezTo>
                    <a:pt x="25" y="77"/>
                    <a:pt x="26" y="78"/>
                    <a:pt x="27" y="77"/>
                  </a:cubicBezTo>
                  <a:cubicBezTo>
                    <a:pt x="28" y="76"/>
                    <a:pt x="29" y="77"/>
                    <a:pt x="29" y="77"/>
                  </a:cubicBezTo>
                  <a:cubicBezTo>
                    <a:pt x="29" y="77"/>
                    <a:pt x="31" y="76"/>
                    <a:pt x="31" y="77"/>
                  </a:cubicBezTo>
                  <a:cubicBezTo>
                    <a:pt x="32" y="77"/>
                    <a:pt x="34" y="79"/>
                    <a:pt x="36" y="81"/>
                  </a:cubicBezTo>
                  <a:cubicBezTo>
                    <a:pt x="36" y="81"/>
                    <a:pt x="38" y="80"/>
                    <a:pt x="39" y="80"/>
                  </a:cubicBezTo>
                  <a:cubicBezTo>
                    <a:pt x="40" y="80"/>
                    <a:pt x="41" y="81"/>
                    <a:pt x="42" y="81"/>
                  </a:cubicBezTo>
                  <a:cubicBezTo>
                    <a:pt x="42" y="80"/>
                    <a:pt x="44" y="79"/>
                    <a:pt x="44" y="80"/>
                  </a:cubicBezTo>
                  <a:cubicBezTo>
                    <a:pt x="45" y="80"/>
                    <a:pt x="47" y="80"/>
                    <a:pt x="47" y="80"/>
                  </a:cubicBezTo>
                  <a:cubicBezTo>
                    <a:pt x="47" y="79"/>
                    <a:pt x="48" y="79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51" y="76"/>
                    <a:pt x="52" y="76"/>
                  </a:cubicBezTo>
                  <a:cubicBezTo>
                    <a:pt x="53" y="75"/>
                    <a:pt x="54" y="75"/>
                    <a:pt x="54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4"/>
                    <a:pt x="56" y="73"/>
                    <a:pt x="55" y="73"/>
                  </a:cubicBezTo>
                  <a:cubicBezTo>
                    <a:pt x="54" y="73"/>
                    <a:pt x="52" y="72"/>
                    <a:pt x="52" y="70"/>
                  </a:cubicBezTo>
                  <a:cubicBezTo>
                    <a:pt x="51" y="68"/>
                    <a:pt x="49" y="67"/>
                    <a:pt x="48" y="65"/>
                  </a:cubicBezTo>
                  <a:cubicBezTo>
                    <a:pt x="48" y="64"/>
                    <a:pt x="45" y="65"/>
                    <a:pt x="45" y="64"/>
                  </a:cubicBezTo>
                  <a:cubicBezTo>
                    <a:pt x="44" y="63"/>
                    <a:pt x="45" y="63"/>
                    <a:pt x="45" y="61"/>
                  </a:cubicBezTo>
                  <a:cubicBezTo>
                    <a:pt x="45" y="60"/>
                    <a:pt x="48" y="61"/>
                    <a:pt x="49" y="61"/>
                  </a:cubicBezTo>
                  <a:cubicBezTo>
                    <a:pt x="49" y="60"/>
                    <a:pt x="49" y="58"/>
                    <a:pt x="49" y="56"/>
                  </a:cubicBezTo>
                  <a:cubicBezTo>
                    <a:pt x="49" y="55"/>
                    <a:pt x="51" y="53"/>
                    <a:pt x="50" y="52"/>
                  </a:cubicBezTo>
                  <a:cubicBezTo>
                    <a:pt x="49" y="52"/>
                    <a:pt x="51" y="51"/>
                    <a:pt x="52" y="51"/>
                  </a:cubicBezTo>
                  <a:cubicBezTo>
                    <a:pt x="53" y="50"/>
                    <a:pt x="52" y="48"/>
                    <a:pt x="53" y="47"/>
                  </a:cubicBezTo>
                  <a:cubicBezTo>
                    <a:pt x="54" y="46"/>
                    <a:pt x="55" y="44"/>
                    <a:pt x="56" y="44"/>
                  </a:cubicBezTo>
                  <a:cubicBezTo>
                    <a:pt x="56" y="44"/>
                    <a:pt x="57" y="43"/>
                    <a:pt x="57" y="42"/>
                  </a:cubicBezTo>
                  <a:cubicBezTo>
                    <a:pt x="57" y="41"/>
                    <a:pt x="59" y="39"/>
                    <a:pt x="59" y="37"/>
                  </a:cubicBezTo>
                  <a:cubicBezTo>
                    <a:pt x="59" y="35"/>
                    <a:pt x="58" y="33"/>
                    <a:pt x="59" y="32"/>
                  </a:cubicBezTo>
                  <a:cubicBezTo>
                    <a:pt x="60" y="30"/>
                    <a:pt x="61" y="29"/>
                    <a:pt x="61" y="28"/>
                  </a:cubicBezTo>
                  <a:cubicBezTo>
                    <a:pt x="60" y="26"/>
                    <a:pt x="62" y="26"/>
                    <a:pt x="63" y="25"/>
                  </a:cubicBezTo>
                  <a:cubicBezTo>
                    <a:pt x="63" y="25"/>
                    <a:pt x="65" y="24"/>
                    <a:pt x="67" y="22"/>
                  </a:cubicBezTo>
                  <a:cubicBezTo>
                    <a:pt x="66" y="21"/>
                    <a:pt x="65" y="20"/>
                    <a:pt x="64" y="20"/>
                  </a:cubicBezTo>
                  <a:cubicBezTo>
                    <a:pt x="63" y="19"/>
                    <a:pt x="62" y="16"/>
                    <a:pt x="62" y="13"/>
                  </a:cubicBezTo>
                  <a:cubicBezTo>
                    <a:pt x="62" y="10"/>
                    <a:pt x="61" y="8"/>
                    <a:pt x="61" y="7"/>
                  </a:cubicBezTo>
                  <a:cubicBezTo>
                    <a:pt x="61" y="6"/>
                    <a:pt x="59" y="4"/>
                    <a:pt x="57" y="3"/>
                  </a:cubicBezTo>
                  <a:cubicBezTo>
                    <a:pt x="56" y="2"/>
                    <a:pt x="55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1"/>
                    <a:pt x="54" y="1"/>
                    <a:pt x="53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475413" y="3595688"/>
              <a:ext cx="26988" cy="22225"/>
            </a:xfrm>
            <a:custGeom>
              <a:avLst/>
              <a:gdLst>
                <a:gd name="T0" fmla="*/ 3 w 8"/>
                <a:gd name="T1" fmla="*/ 1 h 7"/>
                <a:gd name="T2" fmla="*/ 1 w 8"/>
                <a:gd name="T3" fmla="*/ 4 h 7"/>
                <a:gd name="T4" fmla="*/ 1 w 8"/>
                <a:gd name="T5" fmla="*/ 7 h 7"/>
                <a:gd name="T6" fmla="*/ 3 w 8"/>
                <a:gd name="T7" fmla="*/ 7 h 7"/>
                <a:gd name="T8" fmla="*/ 5 w 8"/>
                <a:gd name="T9" fmla="*/ 7 h 7"/>
                <a:gd name="T10" fmla="*/ 7 w 8"/>
                <a:gd name="T11" fmla="*/ 5 h 7"/>
                <a:gd name="T12" fmla="*/ 5 w 8"/>
                <a:gd name="T13" fmla="*/ 5 h 7"/>
                <a:gd name="T14" fmla="*/ 7 w 8"/>
                <a:gd name="T15" fmla="*/ 3 h 7"/>
                <a:gd name="T16" fmla="*/ 7 w 8"/>
                <a:gd name="T17" fmla="*/ 0 h 7"/>
                <a:gd name="T18" fmla="*/ 6 w 8"/>
                <a:gd name="T19" fmla="*/ 0 h 7"/>
                <a:gd name="T20" fmla="*/ 5 w 8"/>
                <a:gd name="T21" fmla="*/ 1 h 7"/>
                <a:gd name="T22" fmla="*/ 3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3" y="1"/>
                  </a:moveTo>
                  <a:cubicBezTo>
                    <a:pt x="3" y="1"/>
                    <a:pt x="2" y="3"/>
                    <a:pt x="1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6" y="7"/>
                    <a:pt x="6" y="6"/>
                    <a:pt x="7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4" y="4"/>
                    <a:pt x="6" y="3"/>
                    <a:pt x="7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4" y="1"/>
                    <a:pt x="3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6408738" y="3524251"/>
              <a:ext cx="87313" cy="74613"/>
            </a:xfrm>
            <a:custGeom>
              <a:avLst/>
              <a:gdLst>
                <a:gd name="T0" fmla="*/ 5 w 27"/>
                <a:gd name="T1" fmla="*/ 3 h 23"/>
                <a:gd name="T2" fmla="*/ 3 w 27"/>
                <a:gd name="T3" fmla="*/ 6 h 23"/>
                <a:gd name="T4" fmla="*/ 1 w 27"/>
                <a:gd name="T5" fmla="*/ 10 h 23"/>
                <a:gd name="T6" fmla="*/ 1 w 27"/>
                <a:gd name="T7" fmla="*/ 15 h 23"/>
                <a:gd name="T8" fmla="*/ 4 w 27"/>
                <a:gd name="T9" fmla="*/ 15 h 23"/>
                <a:gd name="T10" fmla="*/ 5 w 27"/>
                <a:gd name="T11" fmla="*/ 14 h 23"/>
                <a:gd name="T12" fmla="*/ 7 w 27"/>
                <a:gd name="T13" fmla="*/ 13 h 23"/>
                <a:gd name="T14" fmla="*/ 10 w 27"/>
                <a:gd name="T15" fmla="*/ 14 h 23"/>
                <a:gd name="T16" fmla="*/ 12 w 27"/>
                <a:gd name="T17" fmla="*/ 14 h 23"/>
                <a:gd name="T18" fmla="*/ 16 w 27"/>
                <a:gd name="T19" fmla="*/ 14 h 23"/>
                <a:gd name="T20" fmla="*/ 24 w 27"/>
                <a:gd name="T21" fmla="*/ 23 h 23"/>
                <a:gd name="T22" fmla="*/ 24 w 27"/>
                <a:gd name="T23" fmla="*/ 23 h 23"/>
                <a:gd name="T24" fmla="*/ 26 w 27"/>
                <a:gd name="T25" fmla="*/ 23 h 23"/>
                <a:gd name="T26" fmla="*/ 27 w 27"/>
                <a:gd name="T27" fmla="*/ 22 h 23"/>
                <a:gd name="T28" fmla="*/ 23 w 27"/>
                <a:gd name="T29" fmla="*/ 17 h 23"/>
                <a:gd name="T30" fmla="*/ 16 w 27"/>
                <a:gd name="T31" fmla="*/ 13 h 23"/>
                <a:gd name="T32" fmla="*/ 14 w 27"/>
                <a:gd name="T33" fmla="*/ 10 h 23"/>
                <a:gd name="T34" fmla="*/ 11 w 27"/>
                <a:gd name="T35" fmla="*/ 4 h 23"/>
                <a:gd name="T36" fmla="*/ 9 w 27"/>
                <a:gd name="T37" fmla="*/ 0 h 23"/>
                <a:gd name="T38" fmla="*/ 5 w 27"/>
                <a:gd name="T3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3">
                  <a:moveTo>
                    <a:pt x="5" y="3"/>
                  </a:moveTo>
                  <a:cubicBezTo>
                    <a:pt x="4" y="4"/>
                    <a:pt x="2" y="4"/>
                    <a:pt x="3" y="6"/>
                  </a:cubicBezTo>
                  <a:cubicBezTo>
                    <a:pt x="3" y="7"/>
                    <a:pt x="2" y="8"/>
                    <a:pt x="1" y="10"/>
                  </a:cubicBezTo>
                  <a:cubicBezTo>
                    <a:pt x="0" y="11"/>
                    <a:pt x="1" y="13"/>
                    <a:pt x="1" y="15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4"/>
                    <a:pt x="9" y="15"/>
                    <a:pt x="10" y="14"/>
                  </a:cubicBezTo>
                  <a:cubicBezTo>
                    <a:pt x="11" y="14"/>
                    <a:pt x="11" y="14"/>
                    <a:pt x="12" y="14"/>
                  </a:cubicBezTo>
                  <a:cubicBezTo>
                    <a:pt x="12" y="15"/>
                    <a:pt x="15" y="14"/>
                    <a:pt x="16" y="14"/>
                  </a:cubicBezTo>
                  <a:cubicBezTo>
                    <a:pt x="16" y="15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6" y="21"/>
                    <a:pt x="25" y="19"/>
                    <a:pt x="23" y="17"/>
                  </a:cubicBezTo>
                  <a:cubicBezTo>
                    <a:pt x="20" y="14"/>
                    <a:pt x="18" y="13"/>
                    <a:pt x="16" y="13"/>
                  </a:cubicBezTo>
                  <a:cubicBezTo>
                    <a:pt x="15" y="13"/>
                    <a:pt x="15" y="10"/>
                    <a:pt x="14" y="10"/>
                  </a:cubicBezTo>
                  <a:cubicBezTo>
                    <a:pt x="13" y="10"/>
                    <a:pt x="11" y="7"/>
                    <a:pt x="11" y="4"/>
                  </a:cubicBezTo>
                  <a:cubicBezTo>
                    <a:pt x="11" y="3"/>
                    <a:pt x="10" y="1"/>
                    <a:pt x="9" y="0"/>
                  </a:cubicBezTo>
                  <a:cubicBezTo>
                    <a:pt x="7" y="2"/>
                    <a:pt x="5" y="3"/>
                    <a:pt x="5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364288" y="3567113"/>
              <a:ext cx="192088" cy="150813"/>
            </a:xfrm>
            <a:custGeom>
              <a:avLst/>
              <a:gdLst>
                <a:gd name="T0" fmla="*/ 4 w 60"/>
                <a:gd name="T1" fmla="*/ 30 h 47"/>
                <a:gd name="T2" fmla="*/ 8 w 60"/>
                <a:gd name="T3" fmla="*/ 35 h 47"/>
                <a:gd name="T4" fmla="*/ 11 w 60"/>
                <a:gd name="T5" fmla="*/ 38 h 47"/>
                <a:gd name="T6" fmla="*/ 11 w 60"/>
                <a:gd name="T7" fmla="*/ 41 h 47"/>
                <a:gd name="T8" fmla="*/ 13 w 60"/>
                <a:gd name="T9" fmla="*/ 42 h 47"/>
                <a:gd name="T10" fmla="*/ 17 w 60"/>
                <a:gd name="T11" fmla="*/ 43 h 47"/>
                <a:gd name="T12" fmla="*/ 21 w 60"/>
                <a:gd name="T13" fmla="*/ 45 h 47"/>
                <a:gd name="T14" fmla="*/ 26 w 60"/>
                <a:gd name="T15" fmla="*/ 46 h 47"/>
                <a:gd name="T16" fmla="*/ 29 w 60"/>
                <a:gd name="T17" fmla="*/ 44 h 47"/>
                <a:gd name="T18" fmla="*/ 32 w 60"/>
                <a:gd name="T19" fmla="*/ 43 h 47"/>
                <a:gd name="T20" fmla="*/ 34 w 60"/>
                <a:gd name="T21" fmla="*/ 44 h 47"/>
                <a:gd name="T22" fmla="*/ 36 w 60"/>
                <a:gd name="T23" fmla="*/ 44 h 47"/>
                <a:gd name="T24" fmla="*/ 39 w 60"/>
                <a:gd name="T25" fmla="*/ 43 h 47"/>
                <a:gd name="T26" fmla="*/ 45 w 60"/>
                <a:gd name="T27" fmla="*/ 40 h 47"/>
                <a:gd name="T28" fmla="*/ 49 w 60"/>
                <a:gd name="T29" fmla="*/ 40 h 47"/>
                <a:gd name="T30" fmla="*/ 60 w 60"/>
                <a:gd name="T31" fmla="*/ 29 h 47"/>
                <a:gd name="T32" fmla="*/ 58 w 60"/>
                <a:gd name="T33" fmla="*/ 28 h 47"/>
                <a:gd name="T34" fmla="*/ 53 w 60"/>
                <a:gd name="T35" fmla="*/ 27 h 47"/>
                <a:gd name="T36" fmla="*/ 45 w 60"/>
                <a:gd name="T37" fmla="*/ 24 h 47"/>
                <a:gd name="T38" fmla="*/ 42 w 60"/>
                <a:gd name="T39" fmla="*/ 22 h 47"/>
                <a:gd name="T40" fmla="*/ 39 w 60"/>
                <a:gd name="T41" fmla="*/ 18 h 47"/>
                <a:gd name="T42" fmla="*/ 40 w 60"/>
                <a:gd name="T43" fmla="*/ 16 h 47"/>
                <a:gd name="T44" fmla="*/ 38 w 60"/>
                <a:gd name="T45" fmla="*/ 16 h 47"/>
                <a:gd name="T46" fmla="*/ 36 w 60"/>
                <a:gd name="T47" fmla="*/ 16 h 47"/>
                <a:gd name="T48" fmla="*/ 36 w 60"/>
                <a:gd name="T49" fmla="*/ 13 h 47"/>
                <a:gd name="T50" fmla="*/ 38 w 60"/>
                <a:gd name="T51" fmla="*/ 10 h 47"/>
                <a:gd name="T52" fmla="*/ 30 w 60"/>
                <a:gd name="T53" fmla="*/ 1 h 47"/>
                <a:gd name="T54" fmla="*/ 26 w 60"/>
                <a:gd name="T55" fmla="*/ 1 h 47"/>
                <a:gd name="T56" fmla="*/ 24 w 60"/>
                <a:gd name="T57" fmla="*/ 1 h 47"/>
                <a:gd name="T58" fmla="*/ 21 w 60"/>
                <a:gd name="T59" fmla="*/ 0 h 47"/>
                <a:gd name="T60" fmla="*/ 19 w 60"/>
                <a:gd name="T61" fmla="*/ 1 h 47"/>
                <a:gd name="T62" fmla="*/ 18 w 60"/>
                <a:gd name="T63" fmla="*/ 2 h 47"/>
                <a:gd name="T64" fmla="*/ 15 w 60"/>
                <a:gd name="T65" fmla="*/ 2 h 47"/>
                <a:gd name="T66" fmla="*/ 15 w 60"/>
                <a:gd name="T67" fmla="*/ 2 h 47"/>
                <a:gd name="T68" fmla="*/ 13 w 60"/>
                <a:gd name="T69" fmla="*/ 7 h 47"/>
                <a:gd name="T70" fmla="*/ 12 w 60"/>
                <a:gd name="T71" fmla="*/ 9 h 47"/>
                <a:gd name="T72" fmla="*/ 9 w 60"/>
                <a:gd name="T73" fmla="*/ 12 h 47"/>
                <a:gd name="T74" fmla="*/ 8 w 60"/>
                <a:gd name="T75" fmla="*/ 16 h 47"/>
                <a:gd name="T76" fmla="*/ 6 w 60"/>
                <a:gd name="T77" fmla="*/ 17 h 47"/>
                <a:gd name="T78" fmla="*/ 5 w 60"/>
                <a:gd name="T79" fmla="*/ 21 h 47"/>
                <a:gd name="T80" fmla="*/ 5 w 60"/>
                <a:gd name="T81" fmla="*/ 26 h 47"/>
                <a:gd name="T82" fmla="*/ 1 w 60"/>
                <a:gd name="T83" fmla="*/ 26 h 47"/>
                <a:gd name="T84" fmla="*/ 1 w 60"/>
                <a:gd name="T85" fmla="*/ 29 h 47"/>
                <a:gd name="T86" fmla="*/ 4 w 60"/>
                <a:gd name="T87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" h="47">
                  <a:moveTo>
                    <a:pt x="4" y="30"/>
                  </a:moveTo>
                  <a:cubicBezTo>
                    <a:pt x="5" y="32"/>
                    <a:pt x="7" y="33"/>
                    <a:pt x="8" y="35"/>
                  </a:cubicBezTo>
                  <a:cubicBezTo>
                    <a:pt x="8" y="37"/>
                    <a:pt x="10" y="38"/>
                    <a:pt x="11" y="38"/>
                  </a:cubicBezTo>
                  <a:cubicBezTo>
                    <a:pt x="12" y="38"/>
                    <a:pt x="12" y="39"/>
                    <a:pt x="11" y="41"/>
                  </a:cubicBezTo>
                  <a:cubicBezTo>
                    <a:pt x="12" y="42"/>
                    <a:pt x="12" y="42"/>
                    <a:pt x="13" y="42"/>
                  </a:cubicBezTo>
                  <a:cubicBezTo>
                    <a:pt x="13" y="42"/>
                    <a:pt x="16" y="42"/>
                    <a:pt x="17" y="43"/>
                  </a:cubicBezTo>
                  <a:cubicBezTo>
                    <a:pt x="18" y="44"/>
                    <a:pt x="20" y="45"/>
                    <a:pt x="21" y="45"/>
                  </a:cubicBezTo>
                  <a:cubicBezTo>
                    <a:pt x="22" y="45"/>
                    <a:pt x="25" y="46"/>
                    <a:pt x="26" y="46"/>
                  </a:cubicBezTo>
                  <a:cubicBezTo>
                    <a:pt x="26" y="47"/>
                    <a:pt x="27" y="45"/>
                    <a:pt x="29" y="44"/>
                  </a:cubicBezTo>
                  <a:cubicBezTo>
                    <a:pt x="30" y="43"/>
                    <a:pt x="32" y="43"/>
                    <a:pt x="32" y="43"/>
                  </a:cubicBezTo>
                  <a:cubicBezTo>
                    <a:pt x="32" y="44"/>
                    <a:pt x="33" y="45"/>
                    <a:pt x="34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37" y="43"/>
                    <a:pt x="39" y="43"/>
                    <a:pt x="39" y="43"/>
                  </a:cubicBezTo>
                  <a:cubicBezTo>
                    <a:pt x="40" y="43"/>
                    <a:pt x="42" y="40"/>
                    <a:pt x="45" y="40"/>
                  </a:cubicBezTo>
                  <a:cubicBezTo>
                    <a:pt x="47" y="40"/>
                    <a:pt x="48" y="41"/>
                    <a:pt x="49" y="40"/>
                  </a:cubicBezTo>
                  <a:cubicBezTo>
                    <a:pt x="50" y="38"/>
                    <a:pt x="59" y="30"/>
                    <a:pt x="60" y="29"/>
                  </a:cubicBezTo>
                  <a:cubicBezTo>
                    <a:pt x="60" y="28"/>
                    <a:pt x="59" y="28"/>
                    <a:pt x="58" y="28"/>
                  </a:cubicBezTo>
                  <a:cubicBezTo>
                    <a:pt x="57" y="28"/>
                    <a:pt x="55" y="28"/>
                    <a:pt x="53" y="27"/>
                  </a:cubicBezTo>
                  <a:cubicBezTo>
                    <a:pt x="50" y="26"/>
                    <a:pt x="45" y="24"/>
                    <a:pt x="45" y="24"/>
                  </a:cubicBezTo>
                  <a:cubicBezTo>
                    <a:pt x="44" y="24"/>
                    <a:pt x="43" y="22"/>
                    <a:pt x="42" y="22"/>
                  </a:cubicBezTo>
                  <a:cubicBezTo>
                    <a:pt x="41" y="21"/>
                    <a:pt x="40" y="19"/>
                    <a:pt x="39" y="18"/>
                  </a:cubicBezTo>
                  <a:cubicBezTo>
                    <a:pt x="39" y="18"/>
                    <a:pt x="40" y="17"/>
                    <a:pt x="40" y="16"/>
                  </a:cubicBezTo>
                  <a:cubicBezTo>
                    <a:pt x="39" y="16"/>
                    <a:pt x="39" y="15"/>
                    <a:pt x="38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6" y="15"/>
                    <a:pt x="35" y="14"/>
                    <a:pt x="36" y="13"/>
                  </a:cubicBezTo>
                  <a:cubicBezTo>
                    <a:pt x="37" y="12"/>
                    <a:pt x="38" y="10"/>
                    <a:pt x="38" y="10"/>
                  </a:cubicBezTo>
                  <a:cubicBezTo>
                    <a:pt x="38" y="10"/>
                    <a:pt x="30" y="2"/>
                    <a:pt x="30" y="1"/>
                  </a:cubicBezTo>
                  <a:cubicBezTo>
                    <a:pt x="29" y="1"/>
                    <a:pt x="26" y="2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2"/>
                    <a:pt x="22" y="1"/>
                    <a:pt x="21" y="0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9" y="2"/>
                    <a:pt x="19" y="3"/>
                    <a:pt x="18" y="2"/>
                  </a:cubicBezTo>
                  <a:cubicBezTo>
                    <a:pt x="18" y="2"/>
                    <a:pt x="16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4"/>
                    <a:pt x="13" y="6"/>
                    <a:pt x="13" y="7"/>
                  </a:cubicBezTo>
                  <a:cubicBezTo>
                    <a:pt x="13" y="8"/>
                    <a:pt x="12" y="9"/>
                    <a:pt x="12" y="9"/>
                  </a:cubicBezTo>
                  <a:cubicBezTo>
                    <a:pt x="11" y="9"/>
                    <a:pt x="10" y="11"/>
                    <a:pt x="9" y="12"/>
                  </a:cubicBezTo>
                  <a:cubicBezTo>
                    <a:pt x="8" y="13"/>
                    <a:pt x="9" y="15"/>
                    <a:pt x="8" y="16"/>
                  </a:cubicBezTo>
                  <a:cubicBezTo>
                    <a:pt x="7" y="16"/>
                    <a:pt x="5" y="17"/>
                    <a:pt x="6" y="17"/>
                  </a:cubicBezTo>
                  <a:cubicBezTo>
                    <a:pt x="7" y="18"/>
                    <a:pt x="5" y="20"/>
                    <a:pt x="5" y="21"/>
                  </a:cubicBezTo>
                  <a:cubicBezTo>
                    <a:pt x="5" y="23"/>
                    <a:pt x="5" y="25"/>
                    <a:pt x="5" y="26"/>
                  </a:cubicBezTo>
                  <a:cubicBezTo>
                    <a:pt x="4" y="26"/>
                    <a:pt x="1" y="25"/>
                    <a:pt x="1" y="26"/>
                  </a:cubicBezTo>
                  <a:cubicBezTo>
                    <a:pt x="1" y="28"/>
                    <a:pt x="0" y="28"/>
                    <a:pt x="1" y="29"/>
                  </a:cubicBezTo>
                  <a:cubicBezTo>
                    <a:pt x="1" y="30"/>
                    <a:pt x="4" y="29"/>
                    <a:pt x="4" y="3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396038" y="3287713"/>
              <a:ext cx="19050" cy="26988"/>
            </a:xfrm>
            <a:custGeom>
              <a:avLst/>
              <a:gdLst>
                <a:gd name="T0" fmla="*/ 4 w 6"/>
                <a:gd name="T1" fmla="*/ 3 h 8"/>
                <a:gd name="T2" fmla="*/ 3 w 6"/>
                <a:gd name="T3" fmla="*/ 0 h 8"/>
                <a:gd name="T4" fmla="*/ 2 w 6"/>
                <a:gd name="T5" fmla="*/ 1 h 8"/>
                <a:gd name="T6" fmla="*/ 0 w 6"/>
                <a:gd name="T7" fmla="*/ 7 h 8"/>
                <a:gd name="T8" fmla="*/ 1 w 6"/>
                <a:gd name="T9" fmla="*/ 8 h 8"/>
                <a:gd name="T10" fmla="*/ 4 w 6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4" y="3"/>
                  </a:moveTo>
                  <a:cubicBezTo>
                    <a:pt x="5" y="3"/>
                    <a:pt x="6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2" y="2"/>
                    <a:pt x="1" y="4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4" y="4"/>
                    <a:pt x="4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6399213" y="3252788"/>
              <a:ext cx="90488" cy="71438"/>
            </a:xfrm>
            <a:custGeom>
              <a:avLst/>
              <a:gdLst>
                <a:gd name="T0" fmla="*/ 3 w 28"/>
                <a:gd name="T1" fmla="*/ 14 h 22"/>
                <a:gd name="T2" fmla="*/ 0 w 28"/>
                <a:gd name="T3" fmla="*/ 19 h 22"/>
                <a:gd name="T4" fmla="*/ 1 w 28"/>
                <a:gd name="T5" fmla="*/ 19 h 22"/>
                <a:gd name="T6" fmla="*/ 1 w 28"/>
                <a:gd name="T7" fmla="*/ 20 h 22"/>
                <a:gd name="T8" fmla="*/ 5 w 28"/>
                <a:gd name="T9" fmla="*/ 22 h 22"/>
                <a:gd name="T10" fmla="*/ 8 w 28"/>
                <a:gd name="T11" fmla="*/ 20 h 22"/>
                <a:gd name="T12" fmla="*/ 22 w 28"/>
                <a:gd name="T13" fmla="*/ 13 h 22"/>
                <a:gd name="T14" fmla="*/ 23 w 28"/>
                <a:gd name="T15" fmla="*/ 11 h 22"/>
                <a:gd name="T16" fmla="*/ 23 w 28"/>
                <a:gd name="T17" fmla="*/ 7 h 22"/>
                <a:gd name="T18" fmla="*/ 23 w 28"/>
                <a:gd name="T19" fmla="*/ 4 h 22"/>
                <a:gd name="T20" fmla="*/ 26 w 28"/>
                <a:gd name="T21" fmla="*/ 2 h 22"/>
                <a:gd name="T22" fmla="*/ 28 w 28"/>
                <a:gd name="T23" fmla="*/ 0 h 22"/>
                <a:gd name="T24" fmla="*/ 26 w 28"/>
                <a:gd name="T25" fmla="*/ 0 h 22"/>
                <a:gd name="T26" fmla="*/ 22 w 28"/>
                <a:gd name="T27" fmla="*/ 1 h 22"/>
                <a:gd name="T28" fmla="*/ 17 w 28"/>
                <a:gd name="T29" fmla="*/ 2 h 22"/>
                <a:gd name="T30" fmla="*/ 12 w 28"/>
                <a:gd name="T31" fmla="*/ 2 h 22"/>
                <a:gd name="T32" fmla="*/ 9 w 28"/>
                <a:gd name="T33" fmla="*/ 2 h 22"/>
                <a:gd name="T34" fmla="*/ 6 w 28"/>
                <a:gd name="T35" fmla="*/ 2 h 22"/>
                <a:gd name="T36" fmla="*/ 4 w 28"/>
                <a:gd name="T37" fmla="*/ 3 h 22"/>
                <a:gd name="T38" fmla="*/ 2 w 28"/>
                <a:gd name="T39" fmla="*/ 6 h 22"/>
                <a:gd name="T40" fmla="*/ 2 w 28"/>
                <a:gd name="T41" fmla="*/ 8 h 22"/>
                <a:gd name="T42" fmla="*/ 2 w 28"/>
                <a:gd name="T43" fmla="*/ 11 h 22"/>
                <a:gd name="T44" fmla="*/ 3 w 28"/>
                <a:gd name="T45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2">
                  <a:moveTo>
                    <a:pt x="3" y="14"/>
                  </a:moveTo>
                  <a:cubicBezTo>
                    <a:pt x="3" y="15"/>
                    <a:pt x="1" y="17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7" y="20"/>
                    <a:pt x="8" y="20"/>
                  </a:cubicBezTo>
                  <a:cubicBezTo>
                    <a:pt x="9" y="20"/>
                    <a:pt x="22" y="13"/>
                    <a:pt x="22" y="13"/>
                  </a:cubicBezTo>
                  <a:cubicBezTo>
                    <a:pt x="22" y="13"/>
                    <a:pt x="23" y="11"/>
                    <a:pt x="23" y="11"/>
                  </a:cubicBezTo>
                  <a:cubicBezTo>
                    <a:pt x="23" y="10"/>
                    <a:pt x="23" y="8"/>
                    <a:pt x="23" y="7"/>
                  </a:cubicBezTo>
                  <a:cubicBezTo>
                    <a:pt x="24" y="7"/>
                    <a:pt x="23" y="5"/>
                    <a:pt x="23" y="4"/>
                  </a:cubicBezTo>
                  <a:cubicBezTo>
                    <a:pt x="24" y="3"/>
                    <a:pt x="26" y="2"/>
                    <a:pt x="26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4" y="1"/>
                    <a:pt x="22" y="1"/>
                  </a:cubicBezTo>
                  <a:cubicBezTo>
                    <a:pt x="20" y="0"/>
                    <a:pt x="19" y="2"/>
                    <a:pt x="17" y="2"/>
                  </a:cubicBezTo>
                  <a:cubicBezTo>
                    <a:pt x="14" y="2"/>
                    <a:pt x="13" y="3"/>
                    <a:pt x="12" y="2"/>
                  </a:cubicBezTo>
                  <a:cubicBezTo>
                    <a:pt x="11" y="1"/>
                    <a:pt x="11" y="2"/>
                    <a:pt x="9" y="2"/>
                  </a:cubicBezTo>
                  <a:cubicBezTo>
                    <a:pt x="8" y="3"/>
                    <a:pt x="7" y="3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4"/>
                    <a:pt x="4" y="6"/>
                    <a:pt x="2" y="6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5" y="11"/>
                    <a:pt x="4" y="14"/>
                    <a:pt x="3" y="1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550151" y="3236913"/>
              <a:ext cx="50800" cy="60325"/>
            </a:xfrm>
            <a:custGeom>
              <a:avLst/>
              <a:gdLst>
                <a:gd name="T0" fmla="*/ 4 w 16"/>
                <a:gd name="T1" fmla="*/ 2 h 19"/>
                <a:gd name="T2" fmla="*/ 2 w 16"/>
                <a:gd name="T3" fmla="*/ 3 h 19"/>
                <a:gd name="T4" fmla="*/ 3 w 16"/>
                <a:gd name="T5" fmla="*/ 6 h 19"/>
                <a:gd name="T6" fmla="*/ 3 w 16"/>
                <a:gd name="T7" fmla="*/ 7 h 19"/>
                <a:gd name="T8" fmla="*/ 3 w 16"/>
                <a:gd name="T9" fmla="*/ 11 h 19"/>
                <a:gd name="T10" fmla="*/ 1 w 16"/>
                <a:gd name="T11" fmla="*/ 16 h 19"/>
                <a:gd name="T12" fmla="*/ 2 w 16"/>
                <a:gd name="T13" fmla="*/ 18 h 19"/>
                <a:gd name="T14" fmla="*/ 9 w 16"/>
                <a:gd name="T15" fmla="*/ 16 h 19"/>
                <a:gd name="T16" fmla="*/ 13 w 16"/>
                <a:gd name="T17" fmla="*/ 14 h 19"/>
                <a:gd name="T18" fmla="*/ 15 w 16"/>
                <a:gd name="T19" fmla="*/ 13 h 19"/>
                <a:gd name="T20" fmla="*/ 14 w 16"/>
                <a:gd name="T21" fmla="*/ 7 h 19"/>
                <a:gd name="T22" fmla="*/ 10 w 16"/>
                <a:gd name="T23" fmla="*/ 0 h 19"/>
                <a:gd name="T24" fmla="*/ 8 w 16"/>
                <a:gd name="T25" fmla="*/ 1 h 19"/>
                <a:gd name="T26" fmla="*/ 4 w 16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9">
                  <a:moveTo>
                    <a:pt x="4" y="2"/>
                  </a:moveTo>
                  <a:cubicBezTo>
                    <a:pt x="4" y="2"/>
                    <a:pt x="3" y="3"/>
                    <a:pt x="2" y="3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4" y="6"/>
                    <a:pt x="4" y="8"/>
                    <a:pt x="3" y="7"/>
                  </a:cubicBezTo>
                  <a:cubicBezTo>
                    <a:pt x="1" y="7"/>
                    <a:pt x="1" y="9"/>
                    <a:pt x="3" y="11"/>
                  </a:cubicBezTo>
                  <a:cubicBezTo>
                    <a:pt x="4" y="13"/>
                    <a:pt x="0" y="15"/>
                    <a:pt x="1" y="16"/>
                  </a:cubicBezTo>
                  <a:cubicBezTo>
                    <a:pt x="2" y="17"/>
                    <a:pt x="1" y="18"/>
                    <a:pt x="2" y="18"/>
                  </a:cubicBezTo>
                  <a:cubicBezTo>
                    <a:pt x="2" y="19"/>
                    <a:pt x="7" y="18"/>
                    <a:pt x="9" y="16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4" y="15"/>
                    <a:pt x="16" y="13"/>
                    <a:pt x="15" y="13"/>
                  </a:cubicBezTo>
                  <a:cubicBezTo>
                    <a:pt x="14" y="12"/>
                    <a:pt x="14" y="10"/>
                    <a:pt x="14" y="7"/>
                  </a:cubicBezTo>
                  <a:cubicBezTo>
                    <a:pt x="14" y="5"/>
                    <a:pt x="12" y="2"/>
                    <a:pt x="10" y="0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1"/>
                    <a:pt x="5" y="1"/>
                    <a:pt x="4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070726" y="3411538"/>
              <a:ext cx="57150" cy="74613"/>
            </a:xfrm>
            <a:custGeom>
              <a:avLst/>
              <a:gdLst>
                <a:gd name="T0" fmla="*/ 18 w 18"/>
                <a:gd name="T1" fmla="*/ 19 h 23"/>
                <a:gd name="T2" fmla="*/ 16 w 18"/>
                <a:gd name="T3" fmla="*/ 12 h 23"/>
                <a:gd name="T4" fmla="*/ 13 w 18"/>
                <a:gd name="T5" fmla="*/ 15 h 23"/>
                <a:gd name="T6" fmla="*/ 13 w 18"/>
                <a:gd name="T7" fmla="*/ 10 h 23"/>
                <a:gd name="T8" fmla="*/ 17 w 18"/>
                <a:gd name="T9" fmla="*/ 6 h 23"/>
                <a:gd name="T10" fmla="*/ 14 w 18"/>
                <a:gd name="T11" fmla="*/ 5 h 23"/>
                <a:gd name="T12" fmla="*/ 9 w 18"/>
                <a:gd name="T13" fmla="*/ 6 h 23"/>
                <a:gd name="T14" fmla="*/ 7 w 18"/>
                <a:gd name="T15" fmla="*/ 4 h 23"/>
                <a:gd name="T16" fmla="*/ 5 w 18"/>
                <a:gd name="T17" fmla="*/ 1 h 23"/>
                <a:gd name="T18" fmla="*/ 1 w 18"/>
                <a:gd name="T19" fmla="*/ 1 h 23"/>
                <a:gd name="T20" fmla="*/ 4 w 18"/>
                <a:gd name="T21" fmla="*/ 5 h 23"/>
                <a:gd name="T22" fmla="*/ 2 w 18"/>
                <a:gd name="T23" fmla="*/ 6 h 23"/>
                <a:gd name="T24" fmla="*/ 3 w 18"/>
                <a:gd name="T25" fmla="*/ 12 h 23"/>
                <a:gd name="T26" fmla="*/ 4 w 18"/>
                <a:gd name="T27" fmla="*/ 20 h 23"/>
                <a:gd name="T28" fmla="*/ 7 w 18"/>
                <a:gd name="T29" fmla="*/ 19 h 23"/>
                <a:gd name="T30" fmla="*/ 10 w 18"/>
                <a:gd name="T31" fmla="*/ 18 h 23"/>
                <a:gd name="T32" fmla="*/ 12 w 18"/>
                <a:gd name="T33" fmla="*/ 16 h 23"/>
                <a:gd name="T34" fmla="*/ 14 w 18"/>
                <a:gd name="T35" fmla="*/ 21 h 23"/>
                <a:gd name="T36" fmla="*/ 15 w 18"/>
                <a:gd name="T37" fmla="*/ 23 h 23"/>
                <a:gd name="T38" fmla="*/ 17 w 18"/>
                <a:gd name="T39" fmla="*/ 22 h 23"/>
                <a:gd name="T40" fmla="*/ 18 w 18"/>
                <a:gd name="T4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3">
                  <a:moveTo>
                    <a:pt x="18" y="19"/>
                  </a:moveTo>
                  <a:cubicBezTo>
                    <a:pt x="17" y="15"/>
                    <a:pt x="17" y="12"/>
                    <a:pt x="16" y="12"/>
                  </a:cubicBezTo>
                  <a:cubicBezTo>
                    <a:pt x="15" y="12"/>
                    <a:pt x="14" y="15"/>
                    <a:pt x="13" y="15"/>
                  </a:cubicBezTo>
                  <a:cubicBezTo>
                    <a:pt x="12" y="14"/>
                    <a:pt x="12" y="10"/>
                    <a:pt x="13" y="10"/>
                  </a:cubicBezTo>
                  <a:cubicBezTo>
                    <a:pt x="15" y="10"/>
                    <a:pt x="17" y="7"/>
                    <a:pt x="17" y="6"/>
                  </a:cubicBezTo>
                  <a:cubicBezTo>
                    <a:pt x="17" y="5"/>
                    <a:pt x="15" y="5"/>
                    <a:pt x="14" y="5"/>
                  </a:cubicBezTo>
                  <a:cubicBezTo>
                    <a:pt x="12" y="5"/>
                    <a:pt x="9" y="6"/>
                    <a:pt x="9" y="6"/>
                  </a:cubicBezTo>
                  <a:cubicBezTo>
                    <a:pt x="9" y="6"/>
                    <a:pt x="7" y="5"/>
                    <a:pt x="7" y="4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3" y="1"/>
                    <a:pt x="3" y="0"/>
                    <a:pt x="1" y="1"/>
                  </a:cubicBezTo>
                  <a:cubicBezTo>
                    <a:pt x="0" y="3"/>
                    <a:pt x="4" y="3"/>
                    <a:pt x="4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8"/>
                    <a:pt x="2" y="11"/>
                    <a:pt x="3" y="12"/>
                  </a:cubicBezTo>
                  <a:cubicBezTo>
                    <a:pt x="3" y="14"/>
                    <a:pt x="4" y="17"/>
                    <a:pt x="4" y="20"/>
                  </a:cubicBezTo>
                  <a:cubicBezTo>
                    <a:pt x="5" y="20"/>
                    <a:pt x="6" y="19"/>
                    <a:pt x="7" y="19"/>
                  </a:cubicBezTo>
                  <a:cubicBezTo>
                    <a:pt x="8" y="19"/>
                    <a:pt x="10" y="19"/>
                    <a:pt x="10" y="18"/>
                  </a:cubicBezTo>
                  <a:cubicBezTo>
                    <a:pt x="10" y="16"/>
                    <a:pt x="12" y="15"/>
                    <a:pt x="12" y="16"/>
                  </a:cubicBezTo>
                  <a:cubicBezTo>
                    <a:pt x="13" y="16"/>
                    <a:pt x="14" y="19"/>
                    <a:pt x="14" y="21"/>
                  </a:cubicBezTo>
                  <a:cubicBezTo>
                    <a:pt x="15" y="22"/>
                    <a:pt x="15" y="22"/>
                    <a:pt x="15" y="23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7" y="20"/>
                    <a:pt x="18" y="1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6824663" y="3278188"/>
              <a:ext cx="357188" cy="382588"/>
            </a:xfrm>
            <a:custGeom>
              <a:avLst/>
              <a:gdLst>
                <a:gd name="T0" fmla="*/ 79 w 112"/>
                <a:gd name="T1" fmla="*/ 47 h 118"/>
                <a:gd name="T2" fmla="*/ 78 w 112"/>
                <a:gd name="T3" fmla="*/ 42 h 118"/>
                <a:gd name="T4" fmla="*/ 84 w 112"/>
                <a:gd name="T5" fmla="*/ 45 h 118"/>
                <a:gd name="T6" fmla="*/ 91 w 112"/>
                <a:gd name="T7" fmla="*/ 46 h 118"/>
                <a:gd name="T8" fmla="*/ 90 w 112"/>
                <a:gd name="T9" fmla="*/ 51 h 118"/>
                <a:gd name="T10" fmla="*/ 93 w 112"/>
                <a:gd name="T11" fmla="*/ 53 h 118"/>
                <a:gd name="T12" fmla="*/ 95 w 112"/>
                <a:gd name="T13" fmla="*/ 60 h 118"/>
                <a:gd name="T14" fmla="*/ 97 w 112"/>
                <a:gd name="T15" fmla="*/ 52 h 118"/>
                <a:gd name="T16" fmla="*/ 102 w 112"/>
                <a:gd name="T17" fmla="*/ 47 h 118"/>
                <a:gd name="T18" fmla="*/ 106 w 112"/>
                <a:gd name="T19" fmla="*/ 39 h 118"/>
                <a:gd name="T20" fmla="*/ 111 w 112"/>
                <a:gd name="T21" fmla="*/ 37 h 118"/>
                <a:gd name="T22" fmla="*/ 111 w 112"/>
                <a:gd name="T23" fmla="*/ 33 h 118"/>
                <a:gd name="T24" fmla="*/ 107 w 112"/>
                <a:gd name="T25" fmla="*/ 29 h 118"/>
                <a:gd name="T26" fmla="*/ 100 w 112"/>
                <a:gd name="T27" fmla="*/ 29 h 118"/>
                <a:gd name="T28" fmla="*/ 95 w 112"/>
                <a:gd name="T29" fmla="*/ 33 h 118"/>
                <a:gd name="T30" fmla="*/ 91 w 112"/>
                <a:gd name="T31" fmla="*/ 36 h 118"/>
                <a:gd name="T32" fmla="*/ 88 w 112"/>
                <a:gd name="T33" fmla="*/ 40 h 118"/>
                <a:gd name="T34" fmla="*/ 82 w 112"/>
                <a:gd name="T35" fmla="*/ 39 h 118"/>
                <a:gd name="T36" fmla="*/ 79 w 112"/>
                <a:gd name="T37" fmla="*/ 34 h 118"/>
                <a:gd name="T38" fmla="*/ 77 w 112"/>
                <a:gd name="T39" fmla="*/ 40 h 118"/>
                <a:gd name="T40" fmla="*/ 65 w 112"/>
                <a:gd name="T41" fmla="*/ 39 h 118"/>
                <a:gd name="T42" fmla="*/ 59 w 112"/>
                <a:gd name="T43" fmla="*/ 37 h 118"/>
                <a:gd name="T44" fmla="*/ 53 w 112"/>
                <a:gd name="T45" fmla="*/ 33 h 118"/>
                <a:gd name="T46" fmla="*/ 48 w 112"/>
                <a:gd name="T47" fmla="*/ 30 h 118"/>
                <a:gd name="T48" fmla="*/ 50 w 112"/>
                <a:gd name="T49" fmla="*/ 25 h 118"/>
                <a:gd name="T50" fmla="*/ 46 w 112"/>
                <a:gd name="T51" fmla="*/ 21 h 118"/>
                <a:gd name="T52" fmla="*/ 41 w 112"/>
                <a:gd name="T53" fmla="*/ 15 h 118"/>
                <a:gd name="T54" fmla="*/ 45 w 112"/>
                <a:gd name="T55" fmla="*/ 12 h 118"/>
                <a:gd name="T56" fmla="*/ 42 w 112"/>
                <a:gd name="T57" fmla="*/ 5 h 118"/>
                <a:gd name="T58" fmla="*/ 38 w 112"/>
                <a:gd name="T59" fmla="*/ 0 h 118"/>
                <a:gd name="T60" fmla="*/ 35 w 112"/>
                <a:gd name="T61" fmla="*/ 3 h 118"/>
                <a:gd name="T62" fmla="*/ 25 w 112"/>
                <a:gd name="T63" fmla="*/ 4 h 118"/>
                <a:gd name="T64" fmla="*/ 24 w 112"/>
                <a:gd name="T65" fmla="*/ 10 h 118"/>
                <a:gd name="T66" fmla="*/ 28 w 112"/>
                <a:gd name="T67" fmla="*/ 15 h 118"/>
                <a:gd name="T68" fmla="*/ 25 w 112"/>
                <a:gd name="T69" fmla="*/ 21 h 118"/>
                <a:gd name="T70" fmla="*/ 21 w 112"/>
                <a:gd name="T71" fmla="*/ 26 h 118"/>
                <a:gd name="T72" fmla="*/ 16 w 112"/>
                <a:gd name="T73" fmla="*/ 32 h 118"/>
                <a:gd name="T74" fmla="*/ 11 w 112"/>
                <a:gd name="T75" fmla="*/ 35 h 118"/>
                <a:gd name="T76" fmla="*/ 5 w 112"/>
                <a:gd name="T77" fmla="*/ 39 h 118"/>
                <a:gd name="T78" fmla="*/ 9 w 112"/>
                <a:gd name="T79" fmla="*/ 45 h 118"/>
                <a:gd name="T80" fmla="*/ 8 w 112"/>
                <a:gd name="T81" fmla="*/ 50 h 118"/>
                <a:gd name="T82" fmla="*/ 0 w 112"/>
                <a:gd name="T83" fmla="*/ 53 h 118"/>
                <a:gd name="T84" fmla="*/ 4 w 112"/>
                <a:gd name="T85" fmla="*/ 56 h 118"/>
                <a:gd name="T86" fmla="*/ 3 w 112"/>
                <a:gd name="T87" fmla="*/ 58 h 118"/>
                <a:gd name="T88" fmla="*/ 15 w 112"/>
                <a:gd name="T89" fmla="*/ 61 h 118"/>
                <a:gd name="T90" fmla="*/ 18 w 112"/>
                <a:gd name="T91" fmla="*/ 63 h 118"/>
                <a:gd name="T92" fmla="*/ 18 w 112"/>
                <a:gd name="T93" fmla="*/ 74 h 118"/>
                <a:gd name="T94" fmla="*/ 24 w 112"/>
                <a:gd name="T95" fmla="*/ 92 h 118"/>
                <a:gd name="T96" fmla="*/ 32 w 112"/>
                <a:gd name="T97" fmla="*/ 110 h 118"/>
                <a:gd name="T98" fmla="*/ 39 w 112"/>
                <a:gd name="T99" fmla="*/ 115 h 118"/>
                <a:gd name="T100" fmla="*/ 44 w 112"/>
                <a:gd name="T101" fmla="*/ 108 h 118"/>
                <a:gd name="T102" fmla="*/ 47 w 112"/>
                <a:gd name="T103" fmla="*/ 101 h 118"/>
                <a:gd name="T104" fmla="*/ 48 w 112"/>
                <a:gd name="T105" fmla="*/ 89 h 118"/>
                <a:gd name="T106" fmla="*/ 53 w 112"/>
                <a:gd name="T107" fmla="*/ 83 h 118"/>
                <a:gd name="T108" fmla="*/ 66 w 112"/>
                <a:gd name="T109" fmla="*/ 72 h 118"/>
                <a:gd name="T110" fmla="*/ 73 w 112"/>
                <a:gd name="T111" fmla="*/ 63 h 118"/>
                <a:gd name="T112" fmla="*/ 81 w 112"/>
                <a:gd name="T113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" h="118">
                  <a:moveTo>
                    <a:pt x="80" y="53"/>
                  </a:moveTo>
                  <a:cubicBezTo>
                    <a:pt x="79" y="52"/>
                    <a:pt x="78" y="49"/>
                    <a:pt x="79" y="47"/>
                  </a:cubicBezTo>
                  <a:cubicBezTo>
                    <a:pt x="79" y="46"/>
                    <a:pt x="80" y="47"/>
                    <a:pt x="81" y="46"/>
                  </a:cubicBezTo>
                  <a:cubicBezTo>
                    <a:pt x="81" y="44"/>
                    <a:pt x="77" y="44"/>
                    <a:pt x="78" y="42"/>
                  </a:cubicBezTo>
                  <a:cubicBezTo>
                    <a:pt x="80" y="41"/>
                    <a:pt x="80" y="42"/>
                    <a:pt x="82" y="42"/>
                  </a:cubicBezTo>
                  <a:cubicBezTo>
                    <a:pt x="83" y="42"/>
                    <a:pt x="84" y="43"/>
                    <a:pt x="84" y="45"/>
                  </a:cubicBezTo>
                  <a:cubicBezTo>
                    <a:pt x="84" y="46"/>
                    <a:pt x="86" y="47"/>
                    <a:pt x="86" y="47"/>
                  </a:cubicBezTo>
                  <a:cubicBezTo>
                    <a:pt x="86" y="47"/>
                    <a:pt x="89" y="46"/>
                    <a:pt x="91" y="46"/>
                  </a:cubicBezTo>
                  <a:cubicBezTo>
                    <a:pt x="92" y="46"/>
                    <a:pt x="94" y="46"/>
                    <a:pt x="94" y="47"/>
                  </a:cubicBezTo>
                  <a:cubicBezTo>
                    <a:pt x="94" y="48"/>
                    <a:pt x="92" y="51"/>
                    <a:pt x="90" y="51"/>
                  </a:cubicBezTo>
                  <a:cubicBezTo>
                    <a:pt x="89" y="51"/>
                    <a:pt x="89" y="55"/>
                    <a:pt x="90" y="56"/>
                  </a:cubicBezTo>
                  <a:cubicBezTo>
                    <a:pt x="91" y="56"/>
                    <a:pt x="92" y="53"/>
                    <a:pt x="93" y="53"/>
                  </a:cubicBezTo>
                  <a:cubicBezTo>
                    <a:pt x="94" y="53"/>
                    <a:pt x="94" y="56"/>
                    <a:pt x="95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6" y="60"/>
                    <a:pt x="96" y="57"/>
                    <a:pt x="96" y="56"/>
                  </a:cubicBezTo>
                  <a:cubicBezTo>
                    <a:pt x="97" y="55"/>
                    <a:pt x="97" y="52"/>
                    <a:pt x="97" y="52"/>
                  </a:cubicBezTo>
                  <a:cubicBezTo>
                    <a:pt x="98" y="52"/>
                    <a:pt x="100" y="53"/>
                    <a:pt x="100" y="52"/>
                  </a:cubicBezTo>
                  <a:cubicBezTo>
                    <a:pt x="100" y="51"/>
                    <a:pt x="102" y="48"/>
                    <a:pt x="102" y="47"/>
                  </a:cubicBezTo>
                  <a:cubicBezTo>
                    <a:pt x="101" y="45"/>
                    <a:pt x="103" y="44"/>
                    <a:pt x="103" y="42"/>
                  </a:cubicBezTo>
                  <a:cubicBezTo>
                    <a:pt x="103" y="40"/>
                    <a:pt x="104" y="40"/>
                    <a:pt x="106" y="39"/>
                  </a:cubicBezTo>
                  <a:cubicBezTo>
                    <a:pt x="107" y="38"/>
                    <a:pt x="109" y="37"/>
                    <a:pt x="109" y="37"/>
                  </a:cubicBezTo>
                  <a:cubicBezTo>
                    <a:pt x="109" y="38"/>
                    <a:pt x="112" y="39"/>
                    <a:pt x="111" y="37"/>
                  </a:cubicBezTo>
                  <a:cubicBezTo>
                    <a:pt x="110" y="36"/>
                    <a:pt x="110" y="35"/>
                    <a:pt x="110" y="35"/>
                  </a:cubicBezTo>
                  <a:cubicBezTo>
                    <a:pt x="111" y="34"/>
                    <a:pt x="111" y="33"/>
                    <a:pt x="111" y="33"/>
                  </a:cubicBezTo>
                  <a:cubicBezTo>
                    <a:pt x="111" y="33"/>
                    <a:pt x="109" y="33"/>
                    <a:pt x="109" y="32"/>
                  </a:cubicBezTo>
                  <a:cubicBezTo>
                    <a:pt x="109" y="31"/>
                    <a:pt x="107" y="30"/>
                    <a:pt x="107" y="29"/>
                  </a:cubicBezTo>
                  <a:cubicBezTo>
                    <a:pt x="107" y="28"/>
                    <a:pt x="106" y="28"/>
                    <a:pt x="105" y="29"/>
                  </a:cubicBezTo>
                  <a:cubicBezTo>
                    <a:pt x="104" y="30"/>
                    <a:pt x="103" y="28"/>
                    <a:pt x="100" y="29"/>
                  </a:cubicBezTo>
                  <a:cubicBezTo>
                    <a:pt x="98" y="30"/>
                    <a:pt x="98" y="32"/>
                    <a:pt x="97" y="32"/>
                  </a:cubicBezTo>
                  <a:cubicBezTo>
                    <a:pt x="96" y="31"/>
                    <a:pt x="96" y="32"/>
                    <a:pt x="95" y="33"/>
                  </a:cubicBezTo>
                  <a:cubicBezTo>
                    <a:pt x="95" y="34"/>
                    <a:pt x="94" y="35"/>
                    <a:pt x="94" y="35"/>
                  </a:cubicBezTo>
                  <a:cubicBezTo>
                    <a:pt x="93" y="35"/>
                    <a:pt x="91" y="36"/>
                    <a:pt x="91" y="36"/>
                  </a:cubicBezTo>
                  <a:cubicBezTo>
                    <a:pt x="91" y="36"/>
                    <a:pt x="93" y="38"/>
                    <a:pt x="92" y="39"/>
                  </a:cubicBezTo>
                  <a:cubicBezTo>
                    <a:pt x="91" y="40"/>
                    <a:pt x="90" y="39"/>
                    <a:pt x="88" y="40"/>
                  </a:cubicBezTo>
                  <a:cubicBezTo>
                    <a:pt x="86" y="40"/>
                    <a:pt x="85" y="39"/>
                    <a:pt x="84" y="39"/>
                  </a:cubicBezTo>
                  <a:cubicBezTo>
                    <a:pt x="83" y="40"/>
                    <a:pt x="82" y="39"/>
                    <a:pt x="82" y="39"/>
                  </a:cubicBezTo>
                  <a:cubicBezTo>
                    <a:pt x="81" y="39"/>
                    <a:pt x="80" y="37"/>
                    <a:pt x="80" y="36"/>
                  </a:cubicBezTo>
                  <a:cubicBezTo>
                    <a:pt x="81" y="35"/>
                    <a:pt x="80" y="33"/>
                    <a:pt x="79" y="34"/>
                  </a:cubicBezTo>
                  <a:cubicBezTo>
                    <a:pt x="78" y="35"/>
                    <a:pt x="77" y="34"/>
                    <a:pt x="77" y="36"/>
                  </a:cubicBezTo>
                  <a:cubicBezTo>
                    <a:pt x="77" y="37"/>
                    <a:pt x="78" y="39"/>
                    <a:pt x="77" y="40"/>
                  </a:cubicBezTo>
                  <a:cubicBezTo>
                    <a:pt x="76" y="41"/>
                    <a:pt x="71" y="41"/>
                    <a:pt x="70" y="41"/>
                  </a:cubicBezTo>
                  <a:cubicBezTo>
                    <a:pt x="69" y="40"/>
                    <a:pt x="65" y="39"/>
                    <a:pt x="65" y="39"/>
                  </a:cubicBezTo>
                  <a:cubicBezTo>
                    <a:pt x="65" y="38"/>
                    <a:pt x="64" y="36"/>
                    <a:pt x="63" y="36"/>
                  </a:cubicBezTo>
                  <a:cubicBezTo>
                    <a:pt x="62" y="36"/>
                    <a:pt x="60" y="37"/>
                    <a:pt x="59" y="37"/>
                  </a:cubicBezTo>
                  <a:cubicBezTo>
                    <a:pt x="58" y="36"/>
                    <a:pt x="57" y="35"/>
                    <a:pt x="56" y="35"/>
                  </a:cubicBezTo>
                  <a:cubicBezTo>
                    <a:pt x="55" y="35"/>
                    <a:pt x="53" y="34"/>
                    <a:pt x="53" y="33"/>
                  </a:cubicBezTo>
                  <a:cubicBezTo>
                    <a:pt x="53" y="33"/>
                    <a:pt x="50" y="33"/>
                    <a:pt x="50" y="32"/>
                  </a:cubicBezTo>
                  <a:cubicBezTo>
                    <a:pt x="49" y="31"/>
                    <a:pt x="48" y="31"/>
                    <a:pt x="48" y="30"/>
                  </a:cubicBezTo>
                  <a:cubicBezTo>
                    <a:pt x="48" y="30"/>
                    <a:pt x="48" y="28"/>
                    <a:pt x="48" y="27"/>
                  </a:cubicBezTo>
                  <a:cubicBezTo>
                    <a:pt x="48" y="26"/>
                    <a:pt x="50" y="25"/>
                    <a:pt x="50" y="25"/>
                  </a:cubicBezTo>
                  <a:cubicBezTo>
                    <a:pt x="50" y="24"/>
                    <a:pt x="48" y="23"/>
                    <a:pt x="48" y="23"/>
                  </a:cubicBezTo>
                  <a:cubicBezTo>
                    <a:pt x="48" y="23"/>
                    <a:pt x="47" y="21"/>
                    <a:pt x="46" y="21"/>
                  </a:cubicBezTo>
                  <a:cubicBezTo>
                    <a:pt x="45" y="21"/>
                    <a:pt x="44" y="19"/>
                    <a:pt x="43" y="19"/>
                  </a:cubicBezTo>
                  <a:cubicBezTo>
                    <a:pt x="42" y="18"/>
                    <a:pt x="42" y="16"/>
                    <a:pt x="41" y="15"/>
                  </a:cubicBezTo>
                  <a:cubicBezTo>
                    <a:pt x="41" y="15"/>
                    <a:pt x="41" y="13"/>
                    <a:pt x="42" y="14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4" y="11"/>
                    <a:pt x="42" y="10"/>
                    <a:pt x="42" y="9"/>
                  </a:cubicBezTo>
                  <a:cubicBezTo>
                    <a:pt x="42" y="8"/>
                    <a:pt x="43" y="6"/>
                    <a:pt x="42" y="5"/>
                  </a:cubicBezTo>
                  <a:cubicBezTo>
                    <a:pt x="41" y="4"/>
                    <a:pt x="40" y="3"/>
                    <a:pt x="40" y="2"/>
                  </a:cubicBezTo>
                  <a:cubicBezTo>
                    <a:pt x="40" y="1"/>
                    <a:pt x="38" y="0"/>
                    <a:pt x="38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6" y="3"/>
                    <a:pt x="35" y="3"/>
                  </a:cubicBezTo>
                  <a:cubicBezTo>
                    <a:pt x="34" y="4"/>
                    <a:pt x="32" y="4"/>
                    <a:pt x="31" y="5"/>
                  </a:cubicBezTo>
                  <a:cubicBezTo>
                    <a:pt x="30" y="6"/>
                    <a:pt x="27" y="4"/>
                    <a:pt x="25" y="4"/>
                  </a:cubicBezTo>
                  <a:cubicBezTo>
                    <a:pt x="23" y="4"/>
                    <a:pt x="22" y="6"/>
                    <a:pt x="23" y="6"/>
                  </a:cubicBezTo>
                  <a:cubicBezTo>
                    <a:pt x="24" y="7"/>
                    <a:pt x="24" y="10"/>
                    <a:pt x="24" y="10"/>
                  </a:cubicBezTo>
                  <a:cubicBezTo>
                    <a:pt x="24" y="10"/>
                    <a:pt x="25" y="14"/>
                    <a:pt x="26" y="14"/>
                  </a:cubicBezTo>
                  <a:cubicBezTo>
                    <a:pt x="28" y="13"/>
                    <a:pt x="29" y="15"/>
                    <a:pt x="28" y="15"/>
                  </a:cubicBezTo>
                  <a:cubicBezTo>
                    <a:pt x="27" y="16"/>
                    <a:pt x="26" y="17"/>
                    <a:pt x="26" y="18"/>
                  </a:cubicBezTo>
                  <a:cubicBezTo>
                    <a:pt x="26" y="20"/>
                    <a:pt x="26" y="21"/>
                    <a:pt x="25" y="21"/>
                  </a:cubicBezTo>
                  <a:cubicBezTo>
                    <a:pt x="24" y="22"/>
                    <a:pt x="23" y="22"/>
                    <a:pt x="23" y="24"/>
                  </a:cubicBezTo>
                  <a:cubicBezTo>
                    <a:pt x="23" y="25"/>
                    <a:pt x="21" y="25"/>
                    <a:pt x="21" y="26"/>
                  </a:cubicBezTo>
                  <a:cubicBezTo>
                    <a:pt x="21" y="26"/>
                    <a:pt x="20" y="29"/>
                    <a:pt x="19" y="30"/>
                  </a:cubicBezTo>
                  <a:cubicBezTo>
                    <a:pt x="19" y="30"/>
                    <a:pt x="16" y="30"/>
                    <a:pt x="16" y="32"/>
                  </a:cubicBezTo>
                  <a:cubicBezTo>
                    <a:pt x="16" y="33"/>
                    <a:pt x="15" y="35"/>
                    <a:pt x="14" y="35"/>
                  </a:cubicBezTo>
                  <a:cubicBezTo>
                    <a:pt x="13" y="35"/>
                    <a:pt x="12" y="34"/>
                    <a:pt x="11" y="35"/>
                  </a:cubicBezTo>
                  <a:cubicBezTo>
                    <a:pt x="11" y="36"/>
                    <a:pt x="9" y="34"/>
                    <a:pt x="8" y="35"/>
                  </a:cubicBezTo>
                  <a:cubicBezTo>
                    <a:pt x="8" y="35"/>
                    <a:pt x="5" y="37"/>
                    <a:pt x="5" y="39"/>
                  </a:cubicBezTo>
                  <a:cubicBezTo>
                    <a:pt x="5" y="40"/>
                    <a:pt x="8" y="40"/>
                    <a:pt x="8" y="41"/>
                  </a:cubicBezTo>
                  <a:cubicBezTo>
                    <a:pt x="7" y="43"/>
                    <a:pt x="9" y="45"/>
                    <a:pt x="9" y="45"/>
                  </a:cubicBezTo>
                  <a:cubicBezTo>
                    <a:pt x="10" y="46"/>
                    <a:pt x="11" y="48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6" y="50"/>
                    <a:pt x="7" y="51"/>
                    <a:pt x="4" y="50"/>
                  </a:cubicBezTo>
                  <a:cubicBezTo>
                    <a:pt x="1" y="50"/>
                    <a:pt x="1" y="51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2" y="56"/>
                    <a:pt x="4" y="56"/>
                  </a:cubicBezTo>
                  <a:cubicBezTo>
                    <a:pt x="6" y="57"/>
                    <a:pt x="8" y="55"/>
                    <a:pt x="8" y="57"/>
                  </a:cubicBezTo>
                  <a:cubicBezTo>
                    <a:pt x="8" y="58"/>
                    <a:pt x="3" y="58"/>
                    <a:pt x="3" y="58"/>
                  </a:cubicBezTo>
                  <a:cubicBezTo>
                    <a:pt x="3" y="59"/>
                    <a:pt x="8" y="66"/>
                    <a:pt x="11" y="65"/>
                  </a:cubicBezTo>
                  <a:cubicBezTo>
                    <a:pt x="14" y="65"/>
                    <a:pt x="16" y="62"/>
                    <a:pt x="15" y="61"/>
                  </a:cubicBezTo>
                  <a:cubicBezTo>
                    <a:pt x="15" y="61"/>
                    <a:pt x="16" y="59"/>
                    <a:pt x="17" y="59"/>
                  </a:cubicBezTo>
                  <a:cubicBezTo>
                    <a:pt x="17" y="59"/>
                    <a:pt x="17" y="63"/>
                    <a:pt x="18" y="63"/>
                  </a:cubicBezTo>
                  <a:cubicBezTo>
                    <a:pt x="18" y="64"/>
                    <a:pt x="18" y="65"/>
                    <a:pt x="18" y="67"/>
                  </a:cubicBezTo>
                  <a:cubicBezTo>
                    <a:pt x="17" y="69"/>
                    <a:pt x="18" y="72"/>
                    <a:pt x="18" y="74"/>
                  </a:cubicBezTo>
                  <a:cubicBezTo>
                    <a:pt x="19" y="75"/>
                    <a:pt x="20" y="78"/>
                    <a:pt x="20" y="81"/>
                  </a:cubicBezTo>
                  <a:cubicBezTo>
                    <a:pt x="21" y="84"/>
                    <a:pt x="22" y="89"/>
                    <a:pt x="24" y="92"/>
                  </a:cubicBezTo>
                  <a:cubicBezTo>
                    <a:pt x="26" y="95"/>
                    <a:pt x="27" y="100"/>
                    <a:pt x="28" y="102"/>
                  </a:cubicBezTo>
                  <a:cubicBezTo>
                    <a:pt x="29" y="103"/>
                    <a:pt x="32" y="108"/>
                    <a:pt x="32" y="110"/>
                  </a:cubicBezTo>
                  <a:cubicBezTo>
                    <a:pt x="32" y="113"/>
                    <a:pt x="34" y="117"/>
                    <a:pt x="35" y="117"/>
                  </a:cubicBezTo>
                  <a:cubicBezTo>
                    <a:pt x="37" y="118"/>
                    <a:pt x="39" y="117"/>
                    <a:pt x="39" y="115"/>
                  </a:cubicBezTo>
                  <a:cubicBezTo>
                    <a:pt x="40" y="113"/>
                    <a:pt x="43" y="113"/>
                    <a:pt x="43" y="111"/>
                  </a:cubicBezTo>
                  <a:cubicBezTo>
                    <a:pt x="43" y="110"/>
                    <a:pt x="43" y="109"/>
                    <a:pt x="44" y="108"/>
                  </a:cubicBezTo>
                  <a:cubicBezTo>
                    <a:pt x="46" y="108"/>
                    <a:pt x="46" y="107"/>
                    <a:pt x="46" y="106"/>
                  </a:cubicBezTo>
                  <a:cubicBezTo>
                    <a:pt x="46" y="104"/>
                    <a:pt x="46" y="102"/>
                    <a:pt x="47" y="101"/>
                  </a:cubicBezTo>
                  <a:cubicBezTo>
                    <a:pt x="48" y="99"/>
                    <a:pt x="48" y="96"/>
                    <a:pt x="47" y="94"/>
                  </a:cubicBezTo>
                  <a:cubicBezTo>
                    <a:pt x="47" y="93"/>
                    <a:pt x="47" y="90"/>
                    <a:pt x="48" y="89"/>
                  </a:cubicBezTo>
                  <a:cubicBezTo>
                    <a:pt x="48" y="88"/>
                    <a:pt x="48" y="86"/>
                    <a:pt x="49" y="86"/>
                  </a:cubicBezTo>
                  <a:cubicBezTo>
                    <a:pt x="50" y="86"/>
                    <a:pt x="52" y="85"/>
                    <a:pt x="53" y="83"/>
                  </a:cubicBezTo>
                  <a:cubicBezTo>
                    <a:pt x="54" y="81"/>
                    <a:pt x="58" y="79"/>
                    <a:pt x="59" y="78"/>
                  </a:cubicBezTo>
                  <a:cubicBezTo>
                    <a:pt x="60" y="77"/>
                    <a:pt x="64" y="74"/>
                    <a:pt x="66" y="72"/>
                  </a:cubicBezTo>
                  <a:cubicBezTo>
                    <a:pt x="67" y="70"/>
                    <a:pt x="70" y="69"/>
                    <a:pt x="72" y="67"/>
                  </a:cubicBezTo>
                  <a:cubicBezTo>
                    <a:pt x="73" y="66"/>
                    <a:pt x="73" y="65"/>
                    <a:pt x="73" y="63"/>
                  </a:cubicBezTo>
                  <a:cubicBezTo>
                    <a:pt x="73" y="62"/>
                    <a:pt x="78" y="61"/>
                    <a:pt x="80" y="61"/>
                  </a:cubicBezTo>
                  <a:cubicBezTo>
                    <a:pt x="80" y="61"/>
                    <a:pt x="81" y="61"/>
                    <a:pt x="81" y="61"/>
                  </a:cubicBezTo>
                  <a:cubicBezTo>
                    <a:pt x="81" y="58"/>
                    <a:pt x="80" y="55"/>
                    <a:pt x="80" y="5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070726" y="3013076"/>
              <a:ext cx="401638" cy="177800"/>
            </a:xfrm>
            <a:custGeom>
              <a:avLst/>
              <a:gdLst>
                <a:gd name="T0" fmla="*/ 117 w 126"/>
                <a:gd name="T1" fmla="*/ 24 h 55"/>
                <a:gd name="T2" fmla="*/ 109 w 126"/>
                <a:gd name="T3" fmla="*/ 23 h 55"/>
                <a:gd name="T4" fmla="*/ 109 w 126"/>
                <a:gd name="T5" fmla="*/ 19 h 55"/>
                <a:gd name="T6" fmla="*/ 110 w 126"/>
                <a:gd name="T7" fmla="*/ 12 h 55"/>
                <a:gd name="T8" fmla="*/ 101 w 126"/>
                <a:gd name="T9" fmla="*/ 11 h 55"/>
                <a:gd name="T10" fmla="*/ 95 w 126"/>
                <a:gd name="T11" fmla="*/ 14 h 55"/>
                <a:gd name="T12" fmla="*/ 84 w 126"/>
                <a:gd name="T13" fmla="*/ 16 h 55"/>
                <a:gd name="T14" fmla="*/ 77 w 126"/>
                <a:gd name="T15" fmla="*/ 13 h 55"/>
                <a:gd name="T16" fmla="*/ 71 w 126"/>
                <a:gd name="T17" fmla="*/ 10 h 55"/>
                <a:gd name="T18" fmla="*/ 63 w 126"/>
                <a:gd name="T19" fmla="*/ 10 h 55"/>
                <a:gd name="T20" fmla="*/ 57 w 126"/>
                <a:gd name="T21" fmla="*/ 10 h 55"/>
                <a:gd name="T22" fmla="*/ 54 w 126"/>
                <a:gd name="T23" fmla="*/ 5 h 55"/>
                <a:gd name="T24" fmla="*/ 47 w 126"/>
                <a:gd name="T25" fmla="*/ 2 h 55"/>
                <a:gd name="T26" fmla="*/ 42 w 126"/>
                <a:gd name="T27" fmla="*/ 1 h 55"/>
                <a:gd name="T28" fmla="*/ 38 w 126"/>
                <a:gd name="T29" fmla="*/ 3 h 55"/>
                <a:gd name="T30" fmla="*/ 38 w 126"/>
                <a:gd name="T31" fmla="*/ 9 h 55"/>
                <a:gd name="T32" fmla="*/ 35 w 126"/>
                <a:gd name="T33" fmla="*/ 13 h 55"/>
                <a:gd name="T34" fmla="*/ 29 w 126"/>
                <a:gd name="T35" fmla="*/ 12 h 55"/>
                <a:gd name="T36" fmla="*/ 24 w 126"/>
                <a:gd name="T37" fmla="*/ 9 h 55"/>
                <a:gd name="T38" fmla="*/ 16 w 126"/>
                <a:gd name="T39" fmla="*/ 8 h 55"/>
                <a:gd name="T40" fmla="*/ 10 w 126"/>
                <a:gd name="T41" fmla="*/ 11 h 55"/>
                <a:gd name="T42" fmla="*/ 3 w 126"/>
                <a:gd name="T43" fmla="*/ 15 h 55"/>
                <a:gd name="T44" fmla="*/ 0 w 126"/>
                <a:gd name="T45" fmla="*/ 16 h 55"/>
                <a:gd name="T46" fmla="*/ 3 w 126"/>
                <a:gd name="T47" fmla="*/ 20 h 55"/>
                <a:gd name="T48" fmla="*/ 10 w 126"/>
                <a:gd name="T49" fmla="*/ 25 h 55"/>
                <a:gd name="T50" fmla="*/ 12 w 126"/>
                <a:gd name="T51" fmla="*/ 32 h 55"/>
                <a:gd name="T52" fmla="*/ 20 w 126"/>
                <a:gd name="T53" fmla="*/ 37 h 55"/>
                <a:gd name="T54" fmla="*/ 26 w 126"/>
                <a:gd name="T55" fmla="*/ 41 h 55"/>
                <a:gd name="T56" fmla="*/ 31 w 126"/>
                <a:gd name="T57" fmla="*/ 48 h 55"/>
                <a:gd name="T58" fmla="*/ 46 w 126"/>
                <a:gd name="T59" fmla="*/ 49 h 55"/>
                <a:gd name="T60" fmla="*/ 57 w 126"/>
                <a:gd name="T61" fmla="*/ 52 h 55"/>
                <a:gd name="T62" fmla="*/ 65 w 126"/>
                <a:gd name="T63" fmla="*/ 54 h 55"/>
                <a:gd name="T64" fmla="*/ 81 w 126"/>
                <a:gd name="T65" fmla="*/ 50 h 55"/>
                <a:gd name="T66" fmla="*/ 93 w 126"/>
                <a:gd name="T67" fmla="*/ 43 h 55"/>
                <a:gd name="T68" fmla="*/ 95 w 126"/>
                <a:gd name="T69" fmla="*/ 38 h 55"/>
                <a:gd name="T70" fmla="*/ 108 w 126"/>
                <a:gd name="T71" fmla="*/ 35 h 55"/>
                <a:gd name="T72" fmla="*/ 116 w 126"/>
                <a:gd name="T73" fmla="*/ 30 h 55"/>
                <a:gd name="T74" fmla="*/ 126 w 126"/>
                <a:gd name="T75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55">
                  <a:moveTo>
                    <a:pt x="120" y="23"/>
                  </a:moveTo>
                  <a:cubicBezTo>
                    <a:pt x="119" y="22"/>
                    <a:pt x="117" y="22"/>
                    <a:pt x="117" y="24"/>
                  </a:cubicBezTo>
                  <a:cubicBezTo>
                    <a:pt x="116" y="25"/>
                    <a:pt x="115" y="23"/>
                    <a:pt x="113" y="23"/>
                  </a:cubicBezTo>
                  <a:cubicBezTo>
                    <a:pt x="110" y="23"/>
                    <a:pt x="110" y="24"/>
                    <a:pt x="109" y="23"/>
                  </a:cubicBezTo>
                  <a:cubicBezTo>
                    <a:pt x="107" y="21"/>
                    <a:pt x="109" y="21"/>
                    <a:pt x="109" y="21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0" y="12"/>
                    <a:pt x="110" y="12"/>
                  </a:cubicBezTo>
                  <a:cubicBezTo>
                    <a:pt x="109" y="12"/>
                    <a:pt x="106" y="12"/>
                    <a:pt x="106" y="11"/>
                  </a:cubicBezTo>
                  <a:cubicBezTo>
                    <a:pt x="106" y="11"/>
                    <a:pt x="102" y="10"/>
                    <a:pt x="101" y="11"/>
                  </a:cubicBezTo>
                  <a:cubicBezTo>
                    <a:pt x="100" y="12"/>
                    <a:pt x="98" y="12"/>
                    <a:pt x="98" y="13"/>
                  </a:cubicBezTo>
                  <a:cubicBezTo>
                    <a:pt x="98" y="14"/>
                    <a:pt x="96" y="14"/>
                    <a:pt x="95" y="14"/>
                  </a:cubicBezTo>
                  <a:cubicBezTo>
                    <a:pt x="94" y="15"/>
                    <a:pt x="90" y="15"/>
                    <a:pt x="90" y="16"/>
                  </a:cubicBezTo>
                  <a:cubicBezTo>
                    <a:pt x="90" y="16"/>
                    <a:pt x="85" y="16"/>
                    <a:pt x="84" y="16"/>
                  </a:cubicBezTo>
                  <a:cubicBezTo>
                    <a:pt x="84" y="15"/>
                    <a:pt x="80" y="16"/>
                    <a:pt x="79" y="15"/>
                  </a:cubicBezTo>
                  <a:cubicBezTo>
                    <a:pt x="79" y="14"/>
                    <a:pt x="77" y="13"/>
                    <a:pt x="77" y="13"/>
                  </a:cubicBezTo>
                  <a:cubicBezTo>
                    <a:pt x="77" y="12"/>
                    <a:pt x="74" y="12"/>
                    <a:pt x="74" y="11"/>
                  </a:cubicBezTo>
                  <a:cubicBezTo>
                    <a:pt x="73" y="10"/>
                    <a:pt x="71" y="10"/>
                    <a:pt x="71" y="10"/>
                  </a:cubicBezTo>
                  <a:cubicBezTo>
                    <a:pt x="70" y="10"/>
                    <a:pt x="68" y="9"/>
                    <a:pt x="67" y="9"/>
                  </a:cubicBezTo>
                  <a:cubicBezTo>
                    <a:pt x="66" y="9"/>
                    <a:pt x="64" y="10"/>
                    <a:pt x="63" y="10"/>
                  </a:cubicBezTo>
                  <a:cubicBezTo>
                    <a:pt x="63" y="10"/>
                    <a:pt x="61" y="11"/>
                    <a:pt x="61" y="11"/>
                  </a:cubicBezTo>
                  <a:cubicBezTo>
                    <a:pt x="60" y="11"/>
                    <a:pt x="58" y="10"/>
                    <a:pt x="57" y="10"/>
                  </a:cubicBezTo>
                  <a:cubicBezTo>
                    <a:pt x="57" y="11"/>
                    <a:pt x="55" y="9"/>
                    <a:pt x="55" y="8"/>
                  </a:cubicBezTo>
                  <a:cubicBezTo>
                    <a:pt x="54" y="8"/>
                    <a:pt x="55" y="6"/>
                    <a:pt x="54" y="5"/>
                  </a:cubicBezTo>
                  <a:cubicBezTo>
                    <a:pt x="54" y="4"/>
                    <a:pt x="51" y="4"/>
                    <a:pt x="50" y="4"/>
                  </a:cubicBezTo>
                  <a:cubicBezTo>
                    <a:pt x="49" y="3"/>
                    <a:pt x="48" y="2"/>
                    <a:pt x="47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44" y="2"/>
                    <a:pt x="43" y="1"/>
                    <a:pt x="42" y="1"/>
                  </a:cubicBezTo>
                  <a:cubicBezTo>
                    <a:pt x="41" y="0"/>
                    <a:pt x="41" y="2"/>
                    <a:pt x="40" y="2"/>
                  </a:cubicBezTo>
                  <a:cubicBezTo>
                    <a:pt x="40" y="2"/>
                    <a:pt x="38" y="3"/>
                    <a:pt x="38" y="3"/>
                  </a:cubicBezTo>
                  <a:cubicBezTo>
                    <a:pt x="38" y="4"/>
                    <a:pt x="36" y="4"/>
                    <a:pt x="37" y="5"/>
                  </a:cubicBezTo>
                  <a:cubicBezTo>
                    <a:pt x="37" y="6"/>
                    <a:pt x="37" y="8"/>
                    <a:pt x="38" y="9"/>
                  </a:cubicBezTo>
                  <a:cubicBezTo>
                    <a:pt x="39" y="9"/>
                    <a:pt x="38" y="11"/>
                    <a:pt x="38" y="11"/>
                  </a:cubicBezTo>
                  <a:cubicBezTo>
                    <a:pt x="38" y="12"/>
                    <a:pt x="35" y="12"/>
                    <a:pt x="35" y="13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1" y="11"/>
                    <a:pt x="29" y="12"/>
                    <a:pt x="29" y="12"/>
                  </a:cubicBezTo>
                  <a:cubicBezTo>
                    <a:pt x="28" y="13"/>
                    <a:pt x="26" y="11"/>
                    <a:pt x="25" y="11"/>
                  </a:cubicBezTo>
                  <a:cubicBezTo>
                    <a:pt x="25" y="11"/>
                    <a:pt x="25" y="9"/>
                    <a:pt x="24" y="9"/>
                  </a:cubicBezTo>
                  <a:cubicBezTo>
                    <a:pt x="23" y="9"/>
                    <a:pt x="19" y="8"/>
                    <a:pt x="18" y="8"/>
                  </a:cubicBezTo>
                  <a:cubicBezTo>
                    <a:pt x="18" y="7"/>
                    <a:pt x="16" y="8"/>
                    <a:pt x="16" y="8"/>
                  </a:cubicBezTo>
                  <a:cubicBezTo>
                    <a:pt x="15" y="9"/>
                    <a:pt x="13" y="9"/>
                    <a:pt x="13" y="9"/>
                  </a:cubicBezTo>
                  <a:cubicBezTo>
                    <a:pt x="12" y="10"/>
                    <a:pt x="11" y="10"/>
                    <a:pt x="10" y="11"/>
                  </a:cubicBezTo>
                  <a:cubicBezTo>
                    <a:pt x="10" y="12"/>
                    <a:pt x="8" y="12"/>
                    <a:pt x="7" y="13"/>
                  </a:cubicBezTo>
                  <a:cubicBezTo>
                    <a:pt x="7" y="14"/>
                    <a:pt x="4" y="14"/>
                    <a:pt x="3" y="15"/>
                  </a:cubicBezTo>
                  <a:cubicBezTo>
                    <a:pt x="3" y="15"/>
                    <a:pt x="1" y="15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4" y="21"/>
                    <a:pt x="5" y="22"/>
                    <a:pt x="7" y="22"/>
                  </a:cubicBezTo>
                  <a:cubicBezTo>
                    <a:pt x="8" y="22"/>
                    <a:pt x="10" y="24"/>
                    <a:pt x="10" y="25"/>
                  </a:cubicBezTo>
                  <a:cubicBezTo>
                    <a:pt x="10" y="26"/>
                    <a:pt x="11" y="27"/>
                    <a:pt x="12" y="28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3"/>
                    <a:pt x="10" y="34"/>
                    <a:pt x="11" y="35"/>
                  </a:cubicBezTo>
                  <a:cubicBezTo>
                    <a:pt x="12" y="37"/>
                    <a:pt x="18" y="37"/>
                    <a:pt x="20" y="37"/>
                  </a:cubicBezTo>
                  <a:cubicBezTo>
                    <a:pt x="22" y="37"/>
                    <a:pt x="23" y="39"/>
                    <a:pt x="23" y="39"/>
                  </a:cubicBezTo>
                  <a:cubicBezTo>
                    <a:pt x="24" y="39"/>
                    <a:pt x="24" y="41"/>
                    <a:pt x="26" y="41"/>
                  </a:cubicBezTo>
                  <a:cubicBezTo>
                    <a:pt x="27" y="41"/>
                    <a:pt x="28" y="42"/>
                    <a:pt x="29" y="44"/>
                  </a:cubicBezTo>
                  <a:cubicBezTo>
                    <a:pt x="29" y="47"/>
                    <a:pt x="31" y="47"/>
                    <a:pt x="31" y="48"/>
                  </a:cubicBezTo>
                  <a:cubicBezTo>
                    <a:pt x="31" y="49"/>
                    <a:pt x="34" y="49"/>
                    <a:pt x="36" y="49"/>
                  </a:cubicBezTo>
                  <a:cubicBezTo>
                    <a:pt x="38" y="49"/>
                    <a:pt x="44" y="49"/>
                    <a:pt x="46" y="49"/>
                  </a:cubicBezTo>
                  <a:cubicBezTo>
                    <a:pt x="47" y="49"/>
                    <a:pt x="51" y="49"/>
                    <a:pt x="53" y="51"/>
                  </a:cubicBezTo>
                  <a:cubicBezTo>
                    <a:pt x="55" y="52"/>
                    <a:pt x="56" y="51"/>
                    <a:pt x="57" y="52"/>
                  </a:cubicBezTo>
                  <a:cubicBezTo>
                    <a:pt x="59" y="52"/>
                    <a:pt x="60" y="53"/>
                    <a:pt x="61" y="53"/>
                  </a:cubicBezTo>
                  <a:cubicBezTo>
                    <a:pt x="63" y="52"/>
                    <a:pt x="63" y="54"/>
                    <a:pt x="65" y="54"/>
                  </a:cubicBezTo>
                  <a:cubicBezTo>
                    <a:pt x="66" y="55"/>
                    <a:pt x="68" y="52"/>
                    <a:pt x="71" y="51"/>
                  </a:cubicBezTo>
                  <a:cubicBezTo>
                    <a:pt x="75" y="49"/>
                    <a:pt x="79" y="50"/>
                    <a:pt x="81" y="50"/>
                  </a:cubicBezTo>
                  <a:cubicBezTo>
                    <a:pt x="82" y="51"/>
                    <a:pt x="86" y="50"/>
                    <a:pt x="88" y="47"/>
                  </a:cubicBezTo>
                  <a:cubicBezTo>
                    <a:pt x="90" y="45"/>
                    <a:pt x="92" y="46"/>
                    <a:pt x="93" y="43"/>
                  </a:cubicBezTo>
                  <a:cubicBezTo>
                    <a:pt x="93" y="41"/>
                    <a:pt x="91" y="41"/>
                    <a:pt x="92" y="39"/>
                  </a:cubicBezTo>
                  <a:cubicBezTo>
                    <a:pt x="93" y="37"/>
                    <a:pt x="94" y="37"/>
                    <a:pt x="95" y="38"/>
                  </a:cubicBezTo>
                  <a:cubicBezTo>
                    <a:pt x="96" y="38"/>
                    <a:pt x="99" y="39"/>
                    <a:pt x="102" y="37"/>
                  </a:cubicBezTo>
                  <a:cubicBezTo>
                    <a:pt x="104" y="35"/>
                    <a:pt x="105" y="36"/>
                    <a:pt x="108" y="35"/>
                  </a:cubicBezTo>
                  <a:cubicBezTo>
                    <a:pt x="110" y="35"/>
                    <a:pt x="110" y="34"/>
                    <a:pt x="111" y="32"/>
                  </a:cubicBezTo>
                  <a:cubicBezTo>
                    <a:pt x="113" y="31"/>
                    <a:pt x="115" y="30"/>
                    <a:pt x="116" y="30"/>
                  </a:cubicBezTo>
                  <a:cubicBezTo>
                    <a:pt x="118" y="30"/>
                    <a:pt x="120" y="29"/>
                    <a:pt x="121" y="29"/>
                  </a:cubicBezTo>
                  <a:cubicBezTo>
                    <a:pt x="123" y="30"/>
                    <a:pt x="125" y="30"/>
                    <a:pt x="126" y="29"/>
                  </a:cubicBezTo>
                  <a:cubicBezTo>
                    <a:pt x="126" y="27"/>
                    <a:pt x="122" y="25"/>
                    <a:pt x="120" y="2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392863" y="3321051"/>
              <a:ext cx="6350" cy="19050"/>
            </a:xfrm>
            <a:custGeom>
              <a:avLst/>
              <a:gdLst>
                <a:gd name="T0" fmla="*/ 1 w 2"/>
                <a:gd name="T1" fmla="*/ 0 h 6"/>
                <a:gd name="T2" fmla="*/ 0 w 2"/>
                <a:gd name="T3" fmla="*/ 3 h 6"/>
                <a:gd name="T4" fmla="*/ 2 w 2"/>
                <a:gd name="T5" fmla="*/ 6 h 6"/>
                <a:gd name="T6" fmla="*/ 2 w 2"/>
                <a:gd name="T7" fmla="*/ 1 h 6"/>
                <a:gd name="T8" fmla="*/ 2 w 2"/>
                <a:gd name="T9" fmla="*/ 0 h 6"/>
                <a:gd name="T10" fmla="*/ 1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1" y="0"/>
                  </a:moveTo>
                  <a:cubicBezTo>
                    <a:pt x="0" y="0"/>
                    <a:pt x="0" y="3"/>
                    <a:pt x="0" y="3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2" y="4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383338" y="3309938"/>
              <a:ext cx="19050" cy="52388"/>
            </a:xfrm>
            <a:custGeom>
              <a:avLst/>
              <a:gdLst>
                <a:gd name="T0" fmla="*/ 2 w 6"/>
                <a:gd name="T1" fmla="*/ 16 h 16"/>
                <a:gd name="T2" fmla="*/ 3 w 6"/>
                <a:gd name="T3" fmla="*/ 16 h 16"/>
                <a:gd name="T4" fmla="*/ 4 w 6"/>
                <a:gd name="T5" fmla="*/ 11 h 16"/>
                <a:gd name="T6" fmla="*/ 5 w 6"/>
                <a:gd name="T7" fmla="*/ 9 h 16"/>
                <a:gd name="T8" fmla="*/ 3 w 6"/>
                <a:gd name="T9" fmla="*/ 6 h 16"/>
                <a:gd name="T10" fmla="*/ 4 w 6"/>
                <a:gd name="T11" fmla="*/ 3 h 16"/>
                <a:gd name="T12" fmla="*/ 5 w 6"/>
                <a:gd name="T13" fmla="*/ 3 h 16"/>
                <a:gd name="T14" fmla="*/ 6 w 6"/>
                <a:gd name="T15" fmla="*/ 1 h 16"/>
                <a:gd name="T16" fmla="*/ 4 w 6"/>
                <a:gd name="T17" fmla="*/ 0 h 16"/>
                <a:gd name="T18" fmla="*/ 3 w 6"/>
                <a:gd name="T19" fmla="*/ 2 h 16"/>
                <a:gd name="T20" fmla="*/ 0 w 6"/>
                <a:gd name="T21" fmla="*/ 9 h 16"/>
                <a:gd name="T22" fmla="*/ 3 w 6"/>
                <a:gd name="T23" fmla="*/ 16 h 16"/>
                <a:gd name="T24" fmla="*/ 2 w 6"/>
                <a:gd name="T2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6">
                  <a:moveTo>
                    <a:pt x="2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4"/>
                    <a:pt x="4" y="11"/>
                    <a:pt x="4" y="11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4" y="8"/>
                    <a:pt x="3" y="6"/>
                    <a:pt x="3" y="6"/>
                  </a:cubicBezTo>
                  <a:cubicBezTo>
                    <a:pt x="3" y="6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4"/>
                    <a:pt x="1" y="7"/>
                    <a:pt x="0" y="9"/>
                  </a:cubicBezTo>
                  <a:cubicBezTo>
                    <a:pt x="3" y="16"/>
                    <a:pt x="3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392863" y="3306763"/>
              <a:ext cx="53975" cy="61913"/>
            </a:xfrm>
            <a:custGeom>
              <a:avLst/>
              <a:gdLst>
                <a:gd name="T0" fmla="*/ 15 w 17"/>
                <a:gd name="T1" fmla="*/ 0 h 19"/>
                <a:gd name="T2" fmla="*/ 10 w 17"/>
                <a:gd name="T3" fmla="*/ 3 h 19"/>
                <a:gd name="T4" fmla="*/ 7 w 17"/>
                <a:gd name="T5" fmla="*/ 5 h 19"/>
                <a:gd name="T6" fmla="*/ 3 w 17"/>
                <a:gd name="T7" fmla="*/ 3 h 19"/>
                <a:gd name="T8" fmla="*/ 3 w 17"/>
                <a:gd name="T9" fmla="*/ 2 h 19"/>
                <a:gd name="T10" fmla="*/ 3 w 17"/>
                <a:gd name="T11" fmla="*/ 2 h 19"/>
                <a:gd name="T12" fmla="*/ 2 w 17"/>
                <a:gd name="T13" fmla="*/ 5 h 19"/>
                <a:gd name="T14" fmla="*/ 1 w 17"/>
                <a:gd name="T15" fmla="*/ 12 h 19"/>
                <a:gd name="T16" fmla="*/ 0 w 17"/>
                <a:gd name="T17" fmla="*/ 17 h 19"/>
                <a:gd name="T18" fmla="*/ 3 w 17"/>
                <a:gd name="T19" fmla="*/ 19 h 19"/>
                <a:gd name="T20" fmla="*/ 7 w 17"/>
                <a:gd name="T21" fmla="*/ 17 h 19"/>
                <a:gd name="T22" fmla="*/ 9 w 17"/>
                <a:gd name="T23" fmla="*/ 15 h 19"/>
                <a:gd name="T24" fmla="*/ 11 w 17"/>
                <a:gd name="T25" fmla="*/ 14 h 19"/>
                <a:gd name="T26" fmla="*/ 8 w 17"/>
                <a:gd name="T27" fmla="*/ 10 h 19"/>
                <a:gd name="T28" fmla="*/ 12 w 17"/>
                <a:gd name="T29" fmla="*/ 8 h 19"/>
                <a:gd name="T30" fmla="*/ 17 w 17"/>
                <a:gd name="T31" fmla="*/ 6 h 19"/>
                <a:gd name="T32" fmla="*/ 17 w 17"/>
                <a:gd name="T33" fmla="*/ 6 h 19"/>
                <a:gd name="T34" fmla="*/ 16 w 17"/>
                <a:gd name="T35" fmla="*/ 2 h 19"/>
                <a:gd name="T36" fmla="*/ 15 w 17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19">
                  <a:moveTo>
                    <a:pt x="15" y="0"/>
                  </a:moveTo>
                  <a:cubicBezTo>
                    <a:pt x="13" y="2"/>
                    <a:pt x="11" y="3"/>
                    <a:pt x="10" y="3"/>
                  </a:cubicBezTo>
                  <a:cubicBezTo>
                    <a:pt x="9" y="3"/>
                    <a:pt x="7" y="5"/>
                    <a:pt x="7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6"/>
                    <a:pt x="2" y="11"/>
                    <a:pt x="1" y="12"/>
                  </a:cubicBezTo>
                  <a:cubicBezTo>
                    <a:pt x="1" y="12"/>
                    <a:pt x="0" y="15"/>
                    <a:pt x="0" y="17"/>
                  </a:cubicBezTo>
                  <a:cubicBezTo>
                    <a:pt x="1" y="18"/>
                    <a:pt x="3" y="19"/>
                    <a:pt x="3" y="19"/>
                  </a:cubicBezTo>
                  <a:cubicBezTo>
                    <a:pt x="5" y="19"/>
                    <a:pt x="7" y="18"/>
                    <a:pt x="7" y="17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10" y="15"/>
                    <a:pt x="11" y="14"/>
                    <a:pt x="11" y="14"/>
                  </a:cubicBezTo>
                  <a:cubicBezTo>
                    <a:pt x="12" y="13"/>
                    <a:pt x="9" y="10"/>
                    <a:pt x="8" y="10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16" y="7"/>
                    <a:pt x="15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3"/>
                    <a:pt x="16" y="2"/>
                  </a:cubicBezTo>
                  <a:cubicBezTo>
                    <a:pt x="16" y="2"/>
                    <a:pt x="16" y="1"/>
                    <a:pt x="15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837363" y="3162301"/>
              <a:ext cx="139700" cy="60325"/>
            </a:xfrm>
            <a:custGeom>
              <a:avLst/>
              <a:gdLst>
                <a:gd name="T0" fmla="*/ 41 w 44"/>
                <a:gd name="T1" fmla="*/ 3 h 19"/>
                <a:gd name="T2" fmla="*/ 37 w 44"/>
                <a:gd name="T3" fmla="*/ 2 h 19"/>
                <a:gd name="T4" fmla="*/ 27 w 44"/>
                <a:gd name="T5" fmla="*/ 2 h 19"/>
                <a:gd name="T6" fmla="*/ 22 w 44"/>
                <a:gd name="T7" fmla="*/ 0 h 19"/>
                <a:gd name="T8" fmla="*/ 17 w 44"/>
                <a:gd name="T9" fmla="*/ 2 h 19"/>
                <a:gd name="T10" fmla="*/ 14 w 44"/>
                <a:gd name="T11" fmla="*/ 2 h 19"/>
                <a:gd name="T12" fmla="*/ 8 w 44"/>
                <a:gd name="T13" fmla="*/ 3 h 19"/>
                <a:gd name="T14" fmla="*/ 6 w 44"/>
                <a:gd name="T15" fmla="*/ 5 h 19"/>
                <a:gd name="T16" fmla="*/ 5 w 44"/>
                <a:gd name="T17" fmla="*/ 8 h 19"/>
                <a:gd name="T18" fmla="*/ 6 w 44"/>
                <a:gd name="T19" fmla="*/ 9 h 19"/>
                <a:gd name="T20" fmla="*/ 9 w 44"/>
                <a:gd name="T21" fmla="*/ 9 h 19"/>
                <a:gd name="T22" fmla="*/ 15 w 44"/>
                <a:gd name="T23" fmla="*/ 11 h 19"/>
                <a:gd name="T24" fmla="*/ 13 w 44"/>
                <a:gd name="T25" fmla="*/ 13 h 19"/>
                <a:gd name="T26" fmla="*/ 9 w 44"/>
                <a:gd name="T27" fmla="*/ 14 h 19"/>
                <a:gd name="T28" fmla="*/ 3 w 44"/>
                <a:gd name="T29" fmla="*/ 15 h 19"/>
                <a:gd name="T30" fmla="*/ 1 w 44"/>
                <a:gd name="T31" fmla="*/ 17 h 19"/>
                <a:gd name="T32" fmla="*/ 6 w 44"/>
                <a:gd name="T33" fmla="*/ 18 h 19"/>
                <a:gd name="T34" fmla="*/ 10 w 44"/>
                <a:gd name="T35" fmla="*/ 18 h 19"/>
                <a:gd name="T36" fmla="*/ 13 w 44"/>
                <a:gd name="T37" fmla="*/ 18 h 19"/>
                <a:gd name="T38" fmla="*/ 18 w 44"/>
                <a:gd name="T39" fmla="*/ 18 h 19"/>
                <a:gd name="T40" fmla="*/ 19 w 44"/>
                <a:gd name="T41" fmla="*/ 16 h 19"/>
                <a:gd name="T42" fmla="*/ 21 w 44"/>
                <a:gd name="T43" fmla="*/ 15 h 19"/>
                <a:gd name="T44" fmla="*/ 23 w 44"/>
                <a:gd name="T45" fmla="*/ 14 h 19"/>
                <a:gd name="T46" fmla="*/ 26 w 44"/>
                <a:gd name="T47" fmla="*/ 13 h 19"/>
                <a:gd name="T48" fmla="*/ 28 w 44"/>
                <a:gd name="T49" fmla="*/ 14 h 19"/>
                <a:gd name="T50" fmla="*/ 30 w 44"/>
                <a:gd name="T51" fmla="*/ 12 h 19"/>
                <a:gd name="T52" fmla="*/ 34 w 44"/>
                <a:gd name="T53" fmla="*/ 11 h 19"/>
                <a:gd name="T54" fmla="*/ 37 w 44"/>
                <a:gd name="T55" fmla="*/ 9 h 19"/>
                <a:gd name="T56" fmla="*/ 40 w 44"/>
                <a:gd name="T57" fmla="*/ 7 h 19"/>
                <a:gd name="T58" fmla="*/ 44 w 44"/>
                <a:gd name="T59" fmla="*/ 6 h 19"/>
                <a:gd name="T60" fmla="*/ 44 w 44"/>
                <a:gd name="T61" fmla="*/ 5 h 19"/>
                <a:gd name="T62" fmla="*/ 41 w 44"/>
                <a:gd name="T6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19">
                  <a:moveTo>
                    <a:pt x="41" y="3"/>
                  </a:moveTo>
                  <a:cubicBezTo>
                    <a:pt x="39" y="2"/>
                    <a:pt x="39" y="3"/>
                    <a:pt x="37" y="2"/>
                  </a:cubicBezTo>
                  <a:cubicBezTo>
                    <a:pt x="35" y="2"/>
                    <a:pt x="28" y="1"/>
                    <a:pt x="27" y="2"/>
                  </a:cubicBezTo>
                  <a:cubicBezTo>
                    <a:pt x="25" y="2"/>
                    <a:pt x="22" y="1"/>
                    <a:pt x="22" y="0"/>
                  </a:cubicBezTo>
                  <a:cubicBezTo>
                    <a:pt x="21" y="0"/>
                    <a:pt x="17" y="0"/>
                    <a:pt x="17" y="2"/>
                  </a:cubicBezTo>
                  <a:cubicBezTo>
                    <a:pt x="17" y="4"/>
                    <a:pt x="16" y="4"/>
                    <a:pt x="14" y="2"/>
                  </a:cubicBezTo>
                  <a:cubicBezTo>
                    <a:pt x="12" y="1"/>
                    <a:pt x="9" y="1"/>
                    <a:pt x="8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0"/>
                    <a:pt x="9" y="9"/>
                  </a:cubicBezTo>
                  <a:cubicBezTo>
                    <a:pt x="10" y="8"/>
                    <a:pt x="13" y="10"/>
                    <a:pt x="15" y="11"/>
                  </a:cubicBezTo>
                  <a:cubicBezTo>
                    <a:pt x="17" y="13"/>
                    <a:pt x="14" y="12"/>
                    <a:pt x="13" y="13"/>
                  </a:cubicBezTo>
                  <a:cubicBezTo>
                    <a:pt x="12" y="15"/>
                    <a:pt x="10" y="13"/>
                    <a:pt x="9" y="14"/>
                  </a:cubicBezTo>
                  <a:cubicBezTo>
                    <a:pt x="9" y="15"/>
                    <a:pt x="5" y="15"/>
                    <a:pt x="3" y="15"/>
                  </a:cubicBezTo>
                  <a:cubicBezTo>
                    <a:pt x="2" y="15"/>
                    <a:pt x="0" y="16"/>
                    <a:pt x="1" y="17"/>
                  </a:cubicBezTo>
                  <a:cubicBezTo>
                    <a:pt x="1" y="18"/>
                    <a:pt x="5" y="17"/>
                    <a:pt x="6" y="18"/>
                  </a:cubicBezTo>
                  <a:cubicBezTo>
                    <a:pt x="8" y="18"/>
                    <a:pt x="9" y="17"/>
                    <a:pt x="10" y="18"/>
                  </a:cubicBezTo>
                  <a:cubicBezTo>
                    <a:pt x="11" y="19"/>
                    <a:pt x="12" y="18"/>
                    <a:pt x="13" y="18"/>
                  </a:cubicBezTo>
                  <a:cubicBezTo>
                    <a:pt x="14" y="19"/>
                    <a:pt x="18" y="18"/>
                    <a:pt x="18" y="18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9" y="15"/>
                    <a:pt x="20" y="15"/>
                    <a:pt x="21" y="15"/>
                  </a:cubicBezTo>
                  <a:cubicBezTo>
                    <a:pt x="22" y="15"/>
                    <a:pt x="22" y="14"/>
                    <a:pt x="23" y="14"/>
                  </a:cubicBezTo>
                  <a:cubicBezTo>
                    <a:pt x="24" y="14"/>
                    <a:pt x="25" y="12"/>
                    <a:pt x="26" y="13"/>
                  </a:cubicBezTo>
                  <a:cubicBezTo>
                    <a:pt x="26" y="13"/>
                    <a:pt x="27" y="14"/>
                    <a:pt x="28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1"/>
                    <a:pt x="34" y="11"/>
                  </a:cubicBezTo>
                  <a:cubicBezTo>
                    <a:pt x="36" y="11"/>
                    <a:pt x="37" y="10"/>
                    <a:pt x="37" y="9"/>
                  </a:cubicBezTo>
                  <a:cubicBezTo>
                    <a:pt x="38" y="8"/>
                    <a:pt x="39" y="8"/>
                    <a:pt x="40" y="7"/>
                  </a:cubicBezTo>
                  <a:cubicBezTo>
                    <a:pt x="41" y="7"/>
                    <a:pt x="43" y="6"/>
                    <a:pt x="44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4"/>
                    <a:pt x="42" y="5"/>
                    <a:pt x="41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456363" y="3155951"/>
              <a:ext cx="87313" cy="38100"/>
            </a:xfrm>
            <a:custGeom>
              <a:avLst/>
              <a:gdLst>
                <a:gd name="T0" fmla="*/ 11 w 27"/>
                <a:gd name="T1" fmla="*/ 9 h 12"/>
                <a:gd name="T2" fmla="*/ 14 w 27"/>
                <a:gd name="T3" fmla="*/ 11 h 12"/>
                <a:gd name="T4" fmla="*/ 14 w 27"/>
                <a:gd name="T5" fmla="*/ 12 h 12"/>
                <a:gd name="T6" fmla="*/ 18 w 27"/>
                <a:gd name="T7" fmla="*/ 11 h 12"/>
                <a:gd name="T8" fmla="*/ 21 w 27"/>
                <a:gd name="T9" fmla="*/ 11 h 12"/>
                <a:gd name="T10" fmla="*/ 21 w 27"/>
                <a:gd name="T11" fmla="*/ 10 h 12"/>
                <a:gd name="T12" fmla="*/ 24 w 27"/>
                <a:gd name="T13" fmla="*/ 11 h 12"/>
                <a:gd name="T14" fmla="*/ 27 w 27"/>
                <a:gd name="T15" fmla="*/ 11 h 12"/>
                <a:gd name="T16" fmla="*/ 26 w 27"/>
                <a:gd name="T17" fmla="*/ 10 h 12"/>
                <a:gd name="T18" fmla="*/ 26 w 27"/>
                <a:gd name="T19" fmla="*/ 8 h 12"/>
                <a:gd name="T20" fmla="*/ 24 w 27"/>
                <a:gd name="T21" fmla="*/ 7 h 12"/>
                <a:gd name="T22" fmla="*/ 23 w 27"/>
                <a:gd name="T23" fmla="*/ 4 h 12"/>
                <a:gd name="T24" fmla="*/ 21 w 27"/>
                <a:gd name="T25" fmla="*/ 4 h 12"/>
                <a:gd name="T26" fmla="*/ 17 w 27"/>
                <a:gd name="T27" fmla="*/ 4 h 12"/>
                <a:gd name="T28" fmla="*/ 15 w 27"/>
                <a:gd name="T29" fmla="*/ 3 h 12"/>
                <a:gd name="T30" fmla="*/ 12 w 27"/>
                <a:gd name="T31" fmla="*/ 2 h 12"/>
                <a:gd name="T32" fmla="*/ 6 w 27"/>
                <a:gd name="T33" fmla="*/ 1 h 12"/>
                <a:gd name="T34" fmla="*/ 1 w 27"/>
                <a:gd name="T35" fmla="*/ 0 h 12"/>
                <a:gd name="T36" fmla="*/ 0 w 27"/>
                <a:gd name="T37" fmla="*/ 0 h 12"/>
                <a:gd name="T38" fmla="*/ 6 w 27"/>
                <a:gd name="T39" fmla="*/ 4 h 12"/>
                <a:gd name="T40" fmla="*/ 7 w 27"/>
                <a:gd name="T41" fmla="*/ 8 h 12"/>
                <a:gd name="T42" fmla="*/ 7 w 27"/>
                <a:gd name="T43" fmla="*/ 9 h 12"/>
                <a:gd name="T44" fmla="*/ 11 w 27"/>
                <a:gd name="T4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12">
                  <a:moveTo>
                    <a:pt x="11" y="9"/>
                  </a:moveTo>
                  <a:cubicBezTo>
                    <a:pt x="12" y="9"/>
                    <a:pt x="12" y="10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1"/>
                    <a:pt x="16" y="11"/>
                    <a:pt x="18" y="11"/>
                  </a:cubicBezTo>
                  <a:cubicBezTo>
                    <a:pt x="19" y="11"/>
                    <a:pt x="20" y="11"/>
                    <a:pt x="21" y="11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3" y="11"/>
                    <a:pt x="24" y="11"/>
                  </a:cubicBezTo>
                  <a:cubicBezTo>
                    <a:pt x="24" y="12"/>
                    <a:pt x="26" y="12"/>
                    <a:pt x="27" y="11"/>
                  </a:cubicBezTo>
                  <a:cubicBezTo>
                    <a:pt x="27" y="11"/>
                    <a:pt x="26" y="10"/>
                    <a:pt x="26" y="10"/>
                  </a:cubicBezTo>
                  <a:cubicBezTo>
                    <a:pt x="25" y="9"/>
                    <a:pt x="26" y="9"/>
                    <a:pt x="26" y="8"/>
                  </a:cubicBezTo>
                  <a:cubicBezTo>
                    <a:pt x="25" y="8"/>
                    <a:pt x="24" y="7"/>
                    <a:pt x="24" y="7"/>
                  </a:cubicBezTo>
                  <a:cubicBezTo>
                    <a:pt x="23" y="7"/>
                    <a:pt x="23" y="4"/>
                    <a:pt x="23" y="4"/>
                  </a:cubicBezTo>
                  <a:cubicBezTo>
                    <a:pt x="22" y="4"/>
                    <a:pt x="22" y="4"/>
                    <a:pt x="21" y="4"/>
                  </a:cubicBezTo>
                  <a:cubicBezTo>
                    <a:pt x="21" y="4"/>
                    <a:pt x="18" y="4"/>
                    <a:pt x="17" y="4"/>
                  </a:cubicBezTo>
                  <a:cubicBezTo>
                    <a:pt x="16" y="5"/>
                    <a:pt x="16" y="3"/>
                    <a:pt x="15" y="3"/>
                  </a:cubicBezTo>
                  <a:cubicBezTo>
                    <a:pt x="14" y="3"/>
                    <a:pt x="13" y="2"/>
                    <a:pt x="12" y="2"/>
                  </a:cubicBezTo>
                  <a:cubicBezTo>
                    <a:pt x="12" y="1"/>
                    <a:pt x="7" y="2"/>
                    <a:pt x="6" y="1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2" y="2"/>
                    <a:pt x="5" y="1"/>
                    <a:pt x="6" y="4"/>
                  </a:cubicBezTo>
                  <a:cubicBezTo>
                    <a:pt x="6" y="7"/>
                    <a:pt x="8" y="6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8" y="9"/>
                    <a:pt x="10" y="9"/>
                    <a:pt x="11" y="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278563" y="3178176"/>
              <a:ext cx="242888" cy="93663"/>
            </a:xfrm>
            <a:custGeom>
              <a:avLst/>
              <a:gdLst>
                <a:gd name="T0" fmla="*/ 74 w 76"/>
                <a:gd name="T1" fmla="*/ 20 h 29"/>
                <a:gd name="T2" fmla="*/ 74 w 76"/>
                <a:gd name="T3" fmla="*/ 16 h 29"/>
                <a:gd name="T4" fmla="*/ 73 w 76"/>
                <a:gd name="T5" fmla="*/ 13 h 29"/>
                <a:gd name="T6" fmla="*/ 74 w 76"/>
                <a:gd name="T7" fmla="*/ 11 h 29"/>
                <a:gd name="T8" fmla="*/ 74 w 76"/>
                <a:gd name="T9" fmla="*/ 9 h 29"/>
                <a:gd name="T10" fmla="*/ 71 w 76"/>
                <a:gd name="T11" fmla="*/ 8 h 29"/>
                <a:gd name="T12" fmla="*/ 70 w 76"/>
                <a:gd name="T13" fmla="*/ 4 h 29"/>
                <a:gd name="T14" fmla="*/ 67 w 76"/>
                <a:gd name="T15" fmla="*/ 2 h 29"/>
                <a:gd name="T16" fmla="*/ 63 w 76"/>
                <a:gd name="T17" fmla="*/ 2 h 29"/>
                <a:gd name="T18" fmla="*/ 55 w 76"/>
                <a:gd name="T19" fmla="*/ 5 h 29"/>
                <a:gd name="T20" fmla="*/ 48 w 76"/>
                <a:gd name="T21" fmla="*/ 5 h 29"/>
                <a:gd name="T22" fmla="*/ 43 w 76"/>
                <a:gd name="T23" fmla="*/ 3 h 29"/>
                <a:gd name="T24" fmla="*/ 40 w 76"/>
                <a:gd name="T25" fmla="*/ 2 h 29"/>
                <a:gd name="T26" fmla="*/ 34 w 76"/>
                <a:gd name="T27" fmla="*/ 0 h 29"/>
                <a:gd name="T28" fmla="*/ 22 w 76"/>
                <a:gd name="T29" fmla="*/ 4 h 29"/>
                <a:gd name="T30" fmla="*/ 13 w 76"/>
                <a:gd name="T31" fmla="*/ 4 h 29"/>
                <a:gd name="T32" fmla="*/ 11 w 76"/>
                <a:gd name="T33" fmla="*/ 8 h 29"/>
                <a:gd name="T34" fmla="*/ 3 w 76"/>
                <a:gd name="T35" fmla="*/ 8 h 29"/>
                <a:gd name="T36" fmla="*/ 2 w 76"/>
                <a:gd name="T37" fmla="*/ 11 h 29"/>
                <a:gd name="T38" fmla="*/ 3 w 76"/>
                <a:gd name="T39" fmla="*/ 12 h 29"/>
                <a:gd name="T40" fmla="*/ 4 w 76"/>
                <a:gd name="T41" fmla="*/ 15 h 29"/>
                <a:gd name="T42" fmla="*/ 4 w 76"/>
                <a:gd name="T43" fmla="*/ 18 h 29"/>
                <a:gd name="T44" fmla="*/ 4 w 76"/>
                <a:gd name="T45" fmla="*/ 20 h 29"/>
                <a:gd name="T46" fmla="*/ 6 w 76"/>
                <a:gd name="T47" fmla="*/ 22 h 29"/>
                <a:gd name="T48" fmla="*/ 9 w 76"/>
                <a:gd name="T49" fmla="*/ 24 h 29"/>
                <a:gd name="T50" fmla="*/ 11 w 76"/>
                <a:gd name="T51" fmla="*/ 24 h 29"/>
                <a:gd name="T52" fmla="*/ 13 w 76"/>
                <a:gd name="T53" fmla="*/ 27 h 29"/>
                <a:gd name="T54" fmla="*/ 18 w 76"/>
                <a:gd name="T55" fmla="*/ 26 h 29"/>
                <a:gd name="T56" fmla="*/ 21 w 76"/>
                <a:gd name="T57" fmla="*/ 25 h 29"/>
                <a:gd name="T58" fmla="*/ 27 w 76"/>
                <a:gd name="T59" fmla="*/ 28 h 29"/>
                <a:gd name="T60" fmla="*/ 31 w 76"/>
                <a:gd name="T61" fmla="*/ 27 h 29"/>
                <a:gd name="T62" fmla="*/ 35 w 76"/>
                <a:gd name="T63" fmla="*/ 25 h 29"/>
                <a:gd name="T64" fmla="*/ 38 w 76"/>
                <a:gd name="T65" fmla="*/ 25 h 29"/>
                <a:gd name="T66" fmla="*/ 41 w 76"/>
                <a:gd name="T67" fmla="*/ 25 h 29"/>
                <a:gd name="T68" fmla="*/ 40 w 76"/>
                <a:gd name="T69" fmla="*/ 28 h 29"/>
                <a:gd name="T70" fmla="*/ 40 w 76"/>
                <a:gd name="T71" fmla="*/ 29 h 29"/>
                <a:gd name="T72" fmla="*/ 42 w 76"/>
                <a:gd name="T73" fmla="*/ 26 h 29"/>
                <a:gd name="T74" fmla="*/ 44 w 76"/>
                <a:gd name="T75" fmla="*/ 25 h 29"/>
                <a:gd name="T76" fmla="*/ 47 w 76"/>
                <a:gd name="T77" fmla="*/ 25 h 29"/>
                <a:gd name="T78" fmla="*/ 50 w 76"/>
                <a:gd name="T79" fmla="*/ 25 h 29"/>
                <a:gd name="T80" fmla="*/ 55 w 76"/>
                <a:gd name="T81" fmla="*/ 25 h 29"/>
                <a:gd name="T82" fmla="*/ 60 w 76"/>
                <a:gd name="T83" fmla="*/ 24 h 29"/>
                <a:gd name="T84" fmla="*/ 64 w 76"/>
                <a:gd name="T85" fmla="*/ 23 h 29"/>
                <a:gd name="T86" fmla="*/ 66 w 76"/>
                <a:gd name="T87" fmla="*/ 23 h 29"/>
                <a:gd name="T88" fmla="*/ 68 w 76"/>
                <a:gd name="T89" fmla="*/ 22 h 29"/>
                <a:gd name="T90" fmla="*/ 71 w 76"/>
                <a:gd name="T91" fmla="*/ 23 h 29"/>
                <a:gd name="T92" fmla="*/ 75 w 76"/>
                <a:gd name="T93" fmla="*/ 23 h 29"/>
                <a:gd name="T94" fmla="*/ 74 w 76"/>
                <a:gd name="T95" fmla="*/ 20 h 29"/>
                <a:gd name="T96" fmla="*/ 7 w 76"/>
                <a:gd name="T97" fmla="*/ 5 h 29"/>
                <a:gd name="T98" fmla="*/ 12 w 76"/>
                <a:gd name="T99" fmla="*/ 5 h 29"/>
                <a:gd name="T100" fmla="*/ 9 w 76"/>
                <a:gd name="T101" fmla="*/ 2 h 29"/>
                <a:gd name="T102" fmla="*/ 8 w 76"/>
                <a:gd name="T103" fmla="*/ 0 h 29"/>
                <a:gd name="T104" fmla="*/ 7 w 76"/>
                <a:gd name="T105" fmla="*/ 0 h 29"/>
                <a:gd name="T106" fmla="*/ 3 w 76"/>
                <a:gd name="T107" fmla="*/ 0 h 29"/>
                <a:gd name="T108" fmla="*/ 3 w 76"/>
                <a:gd name="T109" fmla="*/ 3 h 29"/>
                <a:gd name="T110" fmla="*/ 2 w 76"/>
                <a:gd name="T111" fmla="*/ 5 h 29"/>
                <a:gd name="T112" fmla="*/ 1 w 76"/>
                <a:gd name="T113" fmla="*/ 6 h 29"/>
                <a:gd name="T114" fmla="*/ 3 w 76"/>
                <a:gd name="T115" fmla="*/ 7 h 29"/>
                <a:gd name="T116" fmla="*/ 7 w 76"/>
                <a:gd name="T1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" h="29">
                  <a:moveTo>
                    <a:pt x="74" y="20"/>
                  </a:moveTo>
                  <a:cubicBezTo>
                    <a:pt x="73" y="20"/>
                    <a:pt x="74" y="17"/>
                    <a:pt x="74" y="16"/>
                  </a:cubicBezTo>
                  <a:cubicBezTo>
                    <a:pt x="73" y="15"/>
                    <a:pt x="72" y="13"/>
                    <a:pt x="73" y="13"/>
                  </a:cubicBezTo>
                  <a:cubicBezTo>
                    <a:pt x="74" y="13"/>
                    <a:pt x="73" y="11"/>
                    <a:pt x="74" y="11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3" y="9"/>
                    <a:pt x="71" y="10"/>
                    <a:pt x="71" y="8"/>
                  </a:cubicBezTo>
                  <a:cubicBezTo>
                    <a:pt x="70" y="6"/>
                    <a:pt x="71" y="6"/>
                    <a:pt x="70" y="4"/>
                  </a:cubicBezTo>
                  <a:cubicBezTo>
                    <a:pt x="68" y="3"/>
                    <a:pt x="68" y="2"/>
                    <a:pt x="67" y="2"/>
                  </a:cubicBezTo>
                  <a:cubicBezTo>
                    <a:pt x="66" y="2"/>
                    <a:pt x="64" y="2"/>
                    <a:pt x="63" y="2"/>
                  </a:cubicBezTo>
                  <a:cubicBezTo>
                    <a:pt x="61" y="4"/>
                    <a:pt x="56" y="5"/>
                    <a:pt x="55" y="5"/>
                  </a:cubicBezTo>
                  <a:cubicBezTo>
                    <a:pt x="53" y="4"/>
                    <a:pt x="50" y="5"/>
                    <a:pt x="48" y="5"/>
                  </a:cubicBezTo>
                  <a:cubicBezTo>
                    <a:pt x="46" y="5"/>
                    <a:pt x="45" y="3"/>
                    <a:pt x="43" y="3"/>
                  </a:cubicBezTo>
                  <a:cubicBezTo>
                    <a:pt x="42" y="4"/>
                    <a:pt x="42" y="2"/>
                    <a:pt x="40" y="2"/>
                  </a:cubicBezTo>
                  <a:cubicBezTo>
                    <a:pt x="38" y="2"/>
                    <a:pt x="39" y="1"/>
                    <a:pt x="34" y="0"/>
                  </a:cubicBezTo>
                  <a:cubicBezTo>
                    <a:pt x="28" y="0"/>
                    <a:pt x="24" y="2"/>
                    <a:pt x="22" y="4"/>
                  </a:cubicBezTo>
                  <a:cubicBezTo>
                    <a:pt x="20" y="6"/>
                    <a:pt x="14" y="4"/>
                    <a:pt x="13" y="4"/>
                  </a:cubicBezTo>
                  <a:cubicBezTo>
                    <a:pt x="12" y="5"/>
                    <a:pt x="13" y="7"/>
                    <a:pt x="11" y="8"/>
                  </a:cubicBezTo>
                  <a:cubicBezTo>
                    <a:pt x="9" y="8"/>
                    <a:pt x="4" y="8"/>
                    <a:pt x="3" y="8"/>
                  </a:cubicBezTo>
                  <a:cubicBezTo>
                    <a:pt x="1" y="9"/>
                    <a:pt x="0" y="11"/>
                    <a:pt x="2" y="11"/>
                  </a:cubicBezTo>
                  <a:cubicBezTo>
                    <a:pt x="3" y="11"/>
                    <a:pt x="4" y="12"/>
                    <a:pt x="3" y="12"/>
                  </a:cubicBezTo>
                  <a:cubicBezTo>
                    <a:pt x="3" y="13"/>
                    <a:pt x="5" y="15"/>
                    <a:pt x="4" y="15"/>
                  </a:cubicBezTo>
                  <a:cubicBezTo>
                    <a:pt x="3" y="16"/>
                    <a:pt x="3" y="17"/>
                    <a:pt x="4" y="18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0"/>
                    <a:pt x="6" y="22"/>
                    <a:pt x="6" y="22"/>
                  </a:cubicBezTo>
                  <a:cubicBezTo>
                    <a:pt x="6" y="23"/>
                    <a:pt x="9" y="23"/>
                    <a:pt x="9" y="24"/>
                  </a:cubicBezTo>
                  <a:cubicBezTo>
                    <a:pt x="9" y="25"/>
                    <a:pt x="9" y="25"/>
                    <a:pt x="11" y="24"/>
                  </a:cubicBezTo>
                  <a:cubicBezTo>
                    <a:pt x="12" y="24"/>
                    <a:pt x="12" y="26"/>
                    <a:pt x="13" y="27"/>
                  </a:cubicBezTo>
                  <a:cubicBezTo>
                    <a:pt x="14" y="28"/>
                    <a:pt x="18" y="27"/>
                    <a:pt x="18" y="26"/>
                  </a:cubicBezTo>
                  <a:cubicBezTo>
                    <a:pt x="18" y="25"/>
                    <a:pt x="19" y="24"/>
                    <a:pt x="21" y="25"/>
                  </a:cubicBezTo>
                  <a:cubicBezTo>
                    <a:pt x="23" y="25"/>
                    <a:pt x="26" y="27"/>
                    <a:pt x="27" y="28"/>
                  </a:cubicBezTo>
                  <a:cubicBezTo>
                    <a:pt x="28" y="28"/>
                    <a:pt x="30" y="27"/>
                    <a:pt x="31" y="27"/>
                  </a:cubicBezTo>
                  <a:cubicBezTo>
                    <a:pt x="32" y="27"/>
                    <a:pt x="34" y="25"/>
                    <a:pt x="35" y="25"/>
                  </a:cubicBezTo>
                  <a:cubicBezTo>
                    <a:pt x="35" y="24"/>
                    <a:pt x="37" y="26"/>
                    <a:pt x="38" y="25"/>
                  </a:cubicBezTo>
                  <a:cubicBezTo>
                    <a:pt x="39" y="25"/>
                    <a:pt x="40" y="24"/>
                    <a:pt x="41" y="25"/>
                  </a:cubicBezTo>
                  <a:cubicBezTo>
                    <a:pt x="42" y="25"/>
                    <a:pt x="39" y="27"/>
                    <a:pt x="40" y="28"/>
                  </a:cubicBezTo>
                  <a:cubicBezTo>
                    <a:pt x="40" y="28"/>
                    <a:pt x="40" y="29"/>
                    <a:pt x="40" y="29"/>
                  </a:cubicBezTo>
                  <a:cubicBezTo>
                    <a:pt x="42" y="29"/>
                    <a:pt x="42" y="27"/>
                    <a:pt x="42" y="26"/>
                  </a:cubicBezTo>
                  <a:cubicBezTo>
                    <a:pt x="42" y="26"/>
                    <a:pt x="43" y="25"/>
                    <a:pt x="44" y="25"/>
                  </a:cubicBezTo>
                  <a:cubicBezTo>
                    <a:pt x="45" y="26"/>
                    <a:pt x="46" y="26"/>
                    <a:pt x="47" y="25"/>
                  </a:cubicBezTo>
                  <a:cubicBezTo>
                    <a:pt x="49" y="25"/>
                    <a:pt x="49" y="24"/>
                    <a:pt x="50" y="25"/>
                  </a:cubicBezTo>
                  <a:cubicBezTo>
                    <a:pt x="51" y="26"/>
                    <a:pt x="52" y="25"/>
                    <a:pt x="55" y="25"/>
                  </a:cubicBezTo>
                  <a:cubicBezTo>
                    <a:pt x="57" y="25"/>
                    <a:pt x="58" y="23"/>
                    <a:pt x="60" y="24"/>
                  </a:cubicBezTo>
                  <a:cubicBezTo>
                    <a:pt x="62" y="24"/>
                    <a:pt x="64" y="23"/>
                    <a:pt x="64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2"/>
                    <a:pt x="68" y="22"/>
                  </a:cubicBezTo>
                  <a:cubicBezTo>
                    <a:pt x="70" y="22"/>
                    <a:pt x="70" y="23"/>
                    <a:pt x="71" y="23"/>
                  </a:cubicBezTo>
                  <a:cubicBezTo>
                    <a:pt x="72" y="22"/>
                    <a:pt x="75" y="26"/>
                    <a:pt x="75" y="23"/>
                  </a:cubicBezTo>
                  <a:cubicBezTo>
                    <a:pt x="76" y="23"/>
                    <a:pt x="74" y="20"/>
                    <a:pt x="74" y="20"/>
                  </a:cubicBezTo>
                  <a:close/>
                  <a:moveTo>
                    <a:pt x="7" y="5"/>
                  </a:moveTo>
                  <a:cubicBezTo>
                    <a:pt x="8" y="5"/>
                    <a:pt x="12" y="5"/>
                    <a:pt x="12" y="5"/>
                  </a:cubicBezTo>
                  <a:cubicBezTo>
                    <a:pt x="13" y="4"/>
                    <a:pt x="10" y="3"/>
                    <a:pt x="9" y="2"/>
                  </a:cubicBezTo>
                  <a:cubicBezTo>
                    <a:pt x="9" y="2"/>
                    <a:pt x="8" y="1"/>
                    <a:pt x="8" y="0"/>
                  </a:cubicBezTo>
                  <a:cubicBezTo>
                    <a:pt x="8" y="0"/>
                    <a:pt x="7" y="1"/>
                    <a:pt x="7" y="0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2" y="0"/>
                    <a:pt x="3" y="2"/>
                    <a:pt x="3" y="3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5" y="7"/>
                    <a:pt x="5" y="6"/>
                    <a:pt x="7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948488" y="3275013"/>
              <a:ext cx="31750" cy="25400"/>
            </a:xfrm>
            <a:custGeom>
              <a:avLst/>
              <a:gdLst>
                <a:gd name="T0" fmla="*/ 5 w 10"/>
                <a:gd name="T1" fmla="*/ 0 h 8"/>
                <a:gd name="T2" fmla="*/ 0 w 10"/>
                <a:gd name="T3" fmla="*/ 2 h 8"/>
                <a:gd name="T4" fmla="*/ 1 w 10"/>
                <a:gd name="T5" fmla="*/ 3 h 8"/>
                <a:gd name="T6" fmla="*/ 3 w 10"/>
                <a:gd name="T7" fmla="*/ 6 h 8"/>
                <a:gd name="T8" fmla="*/ 4 w 10"/>
                <a:gd name="T9" fmla="*/ 8 h 8"/>
                <a:gd name="T10" fmla="*/ 5 w 10"/>
                <a:gd name="T11" fmla="*/ 8 h 8"/>
                <a:gd name="T12" fmla="*/ 9 w 10"/>
                <a:gd name="T13" fmla="*/ 3 h 8"/>
                <a:gd name="T14" fmla="*/ 5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4" y="6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9" y="4"/>
                    <a:pt x="9" y="3"/>
                  </a:cubicBezTo>
                  <a:cubicBezTo>
                    <a:pt x="10" y="2"/>
                    <a:pt x="6" y="0"/>
                    <a:pt x="5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7527926" y="3165476"/>
              <a:ext cx="85725" cy="84138"/>
            </a:xfrm>
            <a:custGeom>
              <a:avLst/>
              <a:gdLst>
                <a:gd name="T0" fmla="*/ 26 w 27"/>
                <a:gd name="T1" fmla="*/ 2 h 26"/>
                <a:gd name="T2" fmla="*/ 23 w 27"/>
                <a:gd name="T3" fmla="*/ 0 h 26"/>
                <a:gd name="T4" fmla="*/ 20 w 27"/>
                <a:gd name="T5" fmla="*/ 3 h 26"/>
                <a:gd name="T6" fmla="*/ 18 w 27"/>
                <a:gd name="T7" fmla="*/ 5 h 26"/>
                <a:gd name="T8" fmla="*/ 16 w 27"/>
                <a:gd name="T9" fmla="*/ 7 h 26"/>
                <a:gd name="T10" fmla="*/ 13 w 27"/>
                <a:gd name="T11" fmla="*/ 8 h 26"/>
                <a:gd name="T12" fmla="*/ 11 w 27"/>
                <a:gd name="T13" fmla="*/ 7 h 26"/>
                <a:gd name="T14" fmla="*/ 8 w 27"/>
                <a:gd name="T15" fmla="*/ 10 h 26"/>
                <a:gd name="T16" fmla="*/ 1 w 27"/>
                <a:gd name="T17" fmla="*/ 14 h 26"/>
                <a:gd name="T18" fmla="*/ 0 w 27"/>
                <a:gd name="T19" fmla="*/ 15 h 26"/>
                <a:gd name="T20" fmla="*/ 4 w 27"/>
                <a:gd name="T21" fmla="*/ 18 h 26"/>
                <a:gd name="T22" fmla="*/ 2 w 27"/>
                <a:gd name="T23" fmla="*/ 22 h 26"/>
                <a:gd name="T24" fmla="*/ 3 w 27"/>
                <a:gd name="T25" fmla="*/ 24 h 26"/>
                <a:gd name="T26" fmla="*/ 5 w 27"/>
                <a:gd name="T27" fmla="*/ 25 h 26"/>
                <a:gd name="T28" fmla="*/ 8 w 27"/>
                <a:gd name="T29" fmla="*/ 25 h 26"/>
                <a:gd name="T30" fmla="*/ 9 w 27"/>
                <a:gd name="T31" fmla="*/ 25 h 26"/>
                <a:gd name="T32" fmla="*/ 11 w 27"/>
                <a:gd name="T33" fmla="*/ 24 h 26"/>
                <a:gd name="T34" fmla="*/ 15 w 27"/>
                <a:gd name="T35" fmla="*/ 23 h 26"/>
                <a:gd name="T36" fmla="*/ 17 w 27"/>
                <a:gd name="T37" fmla="*/ 22 h 26"/>
                <a:gd name="T38" fmla="*/ 13 w 27"/>
                <a:gd name="T39" fmla="*/ 19 h 26"/>
                <a:gd name="T40" fmla="*/ 14 w 27"/>
                <a:gd name="T41" fmla="*/ 15 h 26"/>
                <a:gd name="T42" fmla="*/ 21 w 27"/>
                <a:gd name="T43" fmla="*/ 11 h 26"/>
                <a:gd name="T44" fmla="*/ 23 w 27"/>
                <a:gd name="T45" fmla="*/ 6 h 26"/>
                <a:gd name="T46" fmla="*/ 27 w 27"/>
                <a:gd name="T47" fmla="*/ 2 h 26"/>
                <a:gd name="T48" fmla="*/ 26 w 27"/>
                <a:gd name="T4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26">
                  <a:moveTo>
                    <a:pt x="26" y="2"/>
                  </a:moveTo>
                  <a:cubicBezTo>
                    <a:pt x="25" y="2"/>
                    <a:pt x="24" y="0"/>
                    <a:pt x="23" y="0"/>
                  </a:cubicBezTo>
                  <a:cubicBezTo>
                    <a:pt x="21" y="0"/>
                    <a:pt x="22" y="3"/>
                    <a:pt x="20" y="3"/>
                  </a:cubicBezTo>
                  <a:cubicBezTo>
                    <a:pt x="19" y="3"/>
                    <a:pt x="19" y="5"/>
                    <a:pt x="18" y="5"/>
                  </a:cubicBezTo>
                  <a:cubicBezTo>
                    <a:pt x="16" y="6"/>
                    <a:pt x="15" y="6"/>
                    <a:pt x="16" y="7"/>
                  </a:cubicBezTo>
                  <a:cubicBezTo>
                    <a:pt x="17" y="8"/>
                    <a:pt x="15" y="8"/>
                    <a:pt x="13" y="8"/>
                  </a:cubicBezTo>
                  <a:cubicBezTo>
                    <a:pt x="12" y="8"/>
                    <a:pt x="12" y="7"/>
                    <a:pt x="11" y="7"/>
                  </a:cubicBezTo>
                  <a:cubicBezTo>
                    <a:pt x="10" y="7"/>
                    <a:pt x="9" y="9"/>
                    <a:pt x="8" y="10"/>
                  </a:cubicBezTo>
                  <a:cubicBezTo>
                    <a:pt x="8" y="11"/>
                    <a:pt x="2" y="13"/>
                    <a:pt x="1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2" y="16"/>
                    <a:pt x="3" y="17"/>
                    <a:pt x="4" y="18"/>
                  </a:cubicBezTo>
                  <a:cubicBezTo>
                    <a:pt x="5" y="19"/>
                    <a:pt x="3" y="21"/>
                    <a:pt x="2" y="22"/>
                  </a:cubicBezTo>
                  <a:cubicBezTo>
                    <a:pt x="1" y="23"/>
                    <a:pt x="3" y="23"/>
                    <a:pt x="3" y="24"/>
                  </a:cubicBezTo>
                  <a:cubicBezTo>
                    <a:pt x="3" y="26"/>
                    <a:pt x="4" y="26"/>
                    <a:pt x="5" y="25"/>
                  </a:cubicBezTo>
                  <a:cubicBezTo>
                    <a:pt x="5" y="25"/>
                    <a:pt x="6" y="25"/>
                    <a:pt x="8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1" y="24"/>
                    <a:pt x="11" y="24"/>
                  </a:cubicBezTo>
                  <a:cubicBezTo>
                    <a:pt x="12" y="23"/>
                    <a:pt x="13" y="23"/>
                    <a:pt x="15" y="23"/>
                  </a:cubicBezTo>
                  <a:cubicBezTo>
                    <a:pt x="16" y="23"/>
                    <a:pt x="16" y="23"/>
                    <a:pt x="17" y="22"/>
                  </a:cubicBezTo>
                  <a:cubicBezTo>
                    <a:pt x="15" y="20"/>
                    <a:pt x="14" y="19"/>
                    <a:pt x="13" y="19"/>
                  </a:cubicBezTo>
                  <a:cubicBezTo>
                    <a:pt x="12" y="18"/>
                    <a:pt x="13" y="16"/>
                    <a:pt x="14" y="15"/>
                  </a:cubicBezTo>
                  <a:cubicBezTo>
                    <a:pt x="16" y="15"/>
                    <a:pt x="20" y="12"/>
                    <a:pt x="21" y="11"/>
                  </a:cubicBezTo>
                  <a:cubicBezTo>
                    <a:pt x="23" y="10"/>
                    <a:pt x="22" y="8"/>
                    <a:pt x="23" y="6"/>
                  </a:cubicBezTo>
                  <a:cubicBezTo>
                    <a:pt x="23" y="5"/>
                    <a:pt x="25" y="3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977063" y="3355976"/>
              <a:ext cx="96838" cy="55563"/>
            </a:xfrm>
            <a:custGeom>
              <a:avLst/>
              <a:gdLst>
                <a:gd name="T0" fmla="*/ 30 w 30"/>
                <a:gd name="T1" fmla="*/ 11 h 17"/>
                <a:gd name="T2" fmla="*/ 29 w 30"/>
                <a:gd name="T3" fmla="*/ 11 h 17"/>
                <a:gd name="T4" fmla="*/ 24 w 30"/>
                <a:gd name="T5" fmla="*/ 10 h 17"/>
                <a:gd name="T6" fmla="*/ 16 w 30"/>
                <a:gd name="T7" fmla="*/ 7 h 17"/>
                <a:gd name="T8" fmla="*/ 8 w 30"/>
                <a:gd name="T9" fmla="*/ 1 h 17"/>
                <a:gd name="T10" fmla="*/ 4 w 30"/>
                <a:gd name="T11" fmla="*/ 0 h 17"/>
                <a:gd name="T12" fmla="*/ 2 w 30"/>
                <a:gd name="T13" fmla="*/ 1 h 17"/>
                <a:gd name="T14" fmla="*/ 0 w 30"/>
                <a:gd name="T15" fmla="*/ 3 h 17"/>
                <a:gd name="T16" fmla="*/ 0 w 30"/>
                <a:gd name="T17" fmla="*/ 6 h 17"/>
                <a:gd name="T18" fmla="*/ 2 w 30"/>
                <a:gd name="T19" fmla="*/ 8 h 17"/>
                <a:gd name="T20" fmla="*/ 5 w 30"/>
                <a:gd name="T21" fmla="*/ 9 h 17"/>
                <a:gd name="T22" fmla="*/ 8 w 30"/>
                <a:gd name="T23" fmla="*/ 11 h 17"/>
                <a:gd name="T24" fmla="*/ 11 w 30"/>
                <a:gd name="T25" fmla="*/ 13 h 17"/>
                <a:gd name="T26" fmla="*/ 15 w 30"/>
                <a:gd name="T27" fmla="*/ 12 h 17"/>
                <a:gd name="T28" fmla="*/ 17 w 30"/>
                <a:gd name="T29" fmla="*/ 15 h 17"/>
                <a:gd name="T30" fmla="*/ 22 w 30"/>
                <a:gd name="T31" fmla="*/ 17 h 17"/>
                <a:gd name="T32" fmla="*/ 29 w 30"/>
                <a:gd name="T33" fmla="*/ 16 h 17"/>
                <a:gd name="T34" fmla="*/ 29 w 30"/>
                <a:gd name="T35" fmla="*/ 12 h 17"/>
                <a:gd name="T36" fmla="*/ 30 w 30"/>
                <a:gd name="T3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7">
                  <a:moveTo>
                    <a:pt x="30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6" y="11"/>
                    <a:pt x="25" y="10"/>
                    <a:pt x="24" y="10"/>
                  </a:cubicBezTo>
                  <a:cubicBezTo>
                    <a:pt x="22" y="10"/>
                    <a:pt x="18" y="8"/>
                    <a:pt x="16" y="7"/>
                  </a:cubicBezTo>
                  <a:cubicBezTo>
                    <a:pt x="14" y="5"/>
                    <a:pt x="9" y="2"/>
                    <a:pt x="8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9"/>
                    <a:pt x="5" y="9"/>
                    <a:pt x="5" y="9"/>
                  </a:cubicBezTo>
                  <a:cubicBezTo>
                    <a:pt x="5" y="10"/>
                    <a:pt x="7" y="11"/>
                    <a:pt x="8" y="11"/>
                  </a:cubicBezTo>
                  <a:cubicBezTo>
                    <a:pt x="9" y="11"/>
                    <a:pt x="10" y="12"/>
                    <a:pt x="11" y="13"/>
                  </a:cubicBezTo>
                  <a:cubicBezTo>
                    <a:pt x="12" y="13"/>
                    <a:pt x="14" y="12"/>
                    <a:pt x="15" y="12"/>
                  </a:cubicBezTo>
                  <a:cubicBezTo>
                    <a:pt x="16" y="12"/>
                    <a:pt x="17" y="14"/>
                    <a:pt x="17" y="15"/>
                  </a:cubicBezTo>
                  <a:cubicBezTo>
                    <a:pt x="17" y="15"/>
                    <a:pt x="21" y="16"/>
                    <a:pt x="22" y="17"/>
                  </a:cubicBezTo>
                  <a:cubicBezTo>
                    <a:pt x="23" y="17"/>
                    <a:pt x="28" y="17"/>
                    <a:pt x="29" y="16"/>
                  </a:cubicBezTo>
                  <a:cubicBezTo>
                    <a:pt x="30" y="15"/>
                    <a:pt x="29" y="13"/>
                    <a:pt x="29" y="12"/>
                  </a:cubicBezTo>
                  <a:cubicBezTo>
                    <a:pt x="29" y="11"/>
                    <a:pt x="30" y="11"/>
                    <a:pt x="30" y="1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118351" y="3381376"/>
              <a:ext cx="107950" cy="242888"/>
            </a:xfrm>
            <a:custGeom>
              <a:avLst/>
              <a:gdLst>
                <a:gd name="T0" fmla="*/ 28 w 34"/>
                <a:gd name="T1" fmla="*/ 68 h 75"/>
                <a:gd name="T2" fmla="*/ 26 w 34"/>
                <a:gd name="T3" fmla="*/ 65 h 75"/>
                <a:gd name="T4" fmla="*/ 25 w 34"/>
                <a:gd name="T5" fmla="*/ 61 h 75"/>
                <a:gd name="T6" fmla="*/ 23 w 34"/>
                <a:gd name="T7" fmla="*/ 56 h 75"/>
                <a:gd name="T8" fmla="*/ 24 w 34"/>
                <a:gd name="T9" fmla="*/ 53 h 75"/>
                <a:gd name="T10" fmla="*/ 24 w 34"/>
                <a:gd name="T11" fmla="*/ 52 h 75"/>
                <a:gd name="T12" fmla="*/ 23 w 34"/>
                <a:gd name="T13" fmla="*/ 49 h 75"/>
                <a:gd name="T14" fmla="*/ 20 w 34"/>
                <a:gd name="T15" fmla="*/ 45 h 75"/>
                <a:gd name="T16" fmla="*/ 21 w 34"/>
                <a:gd name="T17" fmla="*/ 39 h 75"/>
                <a:gd name="T18" fmla="*/ 23 w 34"/>
                <a:gd name="T19" fmla="*/ 38 h 75"/>
                <a:gd name="T20" fmla="*/ 26 w 34"/>
                <a:gd name="T21" fmla="*/ 37 h 75"/>
                <a:gd name="T22" fmla="*/ 30 w 34"/>
                <a:gd name="T23" fmla="*/ 35 h 75"/>
                <a:gd name="T24" fmla="*/ 32 w 34"/>
                <a:gd name="T25" fmla="*/ 33 h 75"/>
                <a:gd name="T26" fmla="*/ 34 w 34"/>
                <a:gd name="T27" fmla="*/ 30 h 75"/>
                <a:gd name="T28" fmla="*/ 34 w 34"/>
                <a:gd name="T29" fmla="*/ 30 h 75"/>
                <a:gd name="T30" fmla="*/ 32 w 34"/>
                <a:gd name="T31" fmla="*/ 30 h 75"/>
                <a:gd name="T32" fmla="*/ 30 w 34"/>
                <a:gd name="T33" fmla="*/ 29 h 75"/>
                <a:gd name="T34" fmla="*/ 28 w 34"/>
                <a:gd name="T35" fmla="*/ 28 h 75"/>
                <a:gd name="T36" fmla="*/ 28 w 34"/>
                <a:gd name="T37" fmla="*/ 25 h 75"/>
                <a:gd name="T38" fmla="*/ 26 w 34"/>
                <a:gd name="T39" fmla="*/ 23 h 75"/>
                <a:gd name="T40" fmla="*/ 25 w 34"/>
                <a:gd name="T41" fmla="*/ 20 h 75"/>
                <a:gd name="T42" fmla="*/ 21 w 34"/>
                <a:gd name="T43" fmla="*/ 19 h 75"/>
                <a:gd name="T44" fmla="*/ 21 w 34"/>
                <a:gd name="T45" fmla="*/ 17 h 75"/>
                <a:gd name="T46" fmla="*/ 24 w 34"/>
                <a:gd name="T47" fmla="*/ 12 h 75"/>
                <a:gd name="T48" fmla="*/ 25 w 34"/>
                <a:gd name="T49" fmla="*/ 6 h 75"/>
                <a:gd name="T50" fmla="*/ 23 w 34"/>
                <a:gd name="T51" fmla="*/ 4 h 75"/>
                <a:gd name="T52" fmla="*/ 22 w 34"/>
                <a:gd name="T53" fmla="*/ 2 h 75"/>
                <a:gd name="T54" fmla="*/ 20 w 34"/>
                <a:gd name="T55" fmla="*/ 0 h 75"/>
                <a:gd name="T56" fmla="*/ 19 w 34"/>
                <a:gd name="T57" fmla="*/ 1 h 75"/>
                <a:gd name="T58" fmla="*/ 19 w 34"/>
                <a:gd name="T59" fmla="*/ 1 h 75"/>
                <a:gd name="T60" fmla="*/ 18 w 34"/>
                <a:gd name="T61" fmla="*/ 3 h 75"/>
                <a:gd name="T62" fmla="*/ 19 w 34"/>
                <a:gd name="T63" fmla="*/ 5 h 75"/>
                <a:gd name="T64" fmla="*/ 17 w 34"/>
                <a:gd name="T65" fmla="*/ 5 h 75"/>
                <a:gd name="T66" fmla="*/ 14 w 34"/>
                <a:gd name="T67" fmla="*/ 7 h 75"/>
                <a:gd name="T68" fmla="*/ 11 w 34"/>
                <a:gd name="T69" fmla="*/ 10 h 75"/>
                <a:gd name="T70" fmla="*/ 10 w 34"/>
                <a:gd name="T71" fmla="*/ 15 h 75"/>
                <a:gd name="T72" fmla="*/ 8 w 34"/>
                <a:gd name="T73" fmla="*/ 20 h 75"/>
                <a:gd name="T74" fmla="*/ 5 w 34"/>
                <a:gd name="T75" fmla="*/ 20 h 75"/>
                <a:gd name="T76" fmla="*/ 4 w 34"/>
                <a:gd name="T77" fmla="*/ 24 h 75"/>
                <a:gd name="T78" fmla="*/ 3 w 34"/>
                <a:gd name="T79" fmla="*/ 28 h 75"/>
                <a:gd name="T80" fmla="*/ 2 w 34"/>
                <a:gd name="T81" fmla="*/ 31 h 75"/>
                <a:gd name="T82" fmla="*/ 0 w 34"/>
                <a:gd name="T83" fmla="*/ 32 h 75"/>
                <a:gd name="T84" fmla="*/ 4 w 34"/>
                <a:gd name="T85" fmla="*/ 36 h 75"/>
                <a:gd name="T86" fmla="*/ 8 w 34"/>
                <a:gd name="T87" fmla="*/ 44 h 75"/>
                <a:gd name="T88" fmla="*/ 8 w 34"/>
                <a:gd name="T89" fmla="*/ 51 h 75"/>
                <a:gd name="T90" fmla="*/ 9 w 34"/>
                <a:gd name="T91" fmla="*/ 53 h 75"/>
                <a:gd name="T92" fmla="*/ 13 w 34"/>
                <a:gd name="T93" fmla="*/ 52 h 75"/>
                <a:gd name="T94" fmla="*/ 17 w 34"/>
                <a:gd name="T95" fmla="*/ 48 h 75"/>
                <a:gd name="T96" fmla="*/ 19 w 34"/>
                <a:gd name="T97" fmla="*/ 50 h 75"/>
                <a:gd name="T98" fmla="*/ 20 w 34"/>
                <a:gd name="T99" fmla="*/ 54 h 75"/>
                <a:gd name="T100" fmla="*/ 22 w 34"/>
                <a:gd name="T101" fmla="*/ 63 h 75"/>
                <a:gd name="T102" fmla="*/ 24 w 34"/>
                <a:gd name="T103" fmla="*/ 69 h 75"/>
                <a:gd name="T104" fmla="*/ 25 w 34"/>
                <a:gd name="T105" fmla="*/ 74 h 75"/>
                <a:gd name="T106" fmla="*/ 24 w 34"/>
                <a:gd name="T107" fmla="*/ 75 h 75"/>
                <a:gd name="T108" fmla="*/ 28 w 34"/>
                <a:gd name="T109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75">
                  <a:moveTo>
                    <a:pt x="28" y="68"/>
                  </a:moveTo>
                  <a:cubicBezTo>
                    <a:pt x="28" y="67"/>
                    <a:pt x="26" y="67"/>
                    <a:pt x="26" y="65"/>
                  </a:cubicBezTo>
                  <a:cubicBezTo>
                    <a:pt x="26" y="64"/>
                    <a:pt x="26" y="62"/>
                    <a:pt x="25" y="61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4" y="55"/>
                    <a:pt x="24" y="53"/>
                    <a:pt x="24" y="53"/>
                  </a:cubicBezTo>
                  <a:cubicBezTo>
                    <a:pt x="25" y="54"/>
                    <a:pt x="25" y="52"/>
                    <a:pt x="24" y="52"/>
                  </a:cubicBezTo>
                  <a:cubicBezTo>
                    <a:pt x="23" y="51"/>
                    <a:pt x="24" y="49"/>
                    <a:pt x="23" y="49"/>
                  </a:cubicBezTo>
                  <a:cubicBezTo>
                    <a:pt x="23" y="49"/>
                    <a:pt x="20" y="46"/>
                    <a:pt x="20" y="45"/>
                  </a:cubicBezTo>
                  <a:cubicBezTo>
                    <a:pt x="20" y="44"/>
                    <a:pt x="21" y="40"/>
                    <a:pt x="21" y="39"/>
                  </a:cubicBezTo>
                  <a:cubicBezTo>
                    <a:pt x="21" y="38"/>
                    <a:pt x="23" y="38"/>
                    <a:pt x="23" y="38"/>
                  </a:cubicBezTo>
                  <a:cubicBezTo>
                    <a:pt x="24" y="38"/>
                    <a:pt x="26" y="38"/>
                    <a:pt x="26" y="37"/>
                  </a:cubicBezTo>
                  <a:cubicBezTo>
                    <a:pt x="27" y="36"/>
                    <a:pt x="30" y="35"/>
                    <a:pt x="30" y="35"/>
                  </a:cubicBezTo>
                  <a:cubicBezTo>
                    <a:pt x="30" y="34"/>
                    <a:pt x="32" y="34"/>
                    <a:pt x="32" y="33"/>
                  </a:cubicBezTo>
                  <a:cubicBezTo>
                    <a:pt x="32" y="32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30"/>
                    <a:pt x="32" y="30"/>
                  </a:cubicBezTo>
                  <a:cubicBezTo>
                    <a:pt x="31" y="31"/>
                    <a:pt x="30" y="30"/>
                    <a:pt x="30" y="29"/>
                  </a:cubicBezTo>
                  <a:cubicBezTo>
                    <a:pt x="30" y="28"/>
                    <a:pt x="29" y="28"/>
                    <a:pt x="28" y="28"/>
                  </a:cubicBezTo>
                  <a:cubicBezTo>
                    <a:pt x="27" y="28"/>
                    <a:pt x="27" y="26"/>
                    <a:pt x="28" y="25"/>
                  </a:cubicBezTo>
                  <a:cubicBezTo>
                    <a:pt x="28" y="24"/>
                    <a:pt x="27" y="23"/>
                    <a:pt x="26" y="23"/>
                  </a:cubicBezTo>
                  <a:cubicBezTo>
                    <a:pt x="25" y="23"/>
                    <a:pt x="25" y="21"/>
                    <a:pt x="25" y="20"/>
                  </a:cubicBezTo>
                  <a:cubicBezTo>
                    <a:pt x="25" y="19"/>
                    <a:pt x="23" y="19"/>
                    <a:pt x="21" y="19"/>
                  </a:cubicBezTo>
                  <a:cubicBezTo>
                    <a:pt x="20" y="20"/>
                    <a:pt x="21" y="18"/>
                    <a:pt x="21" y="17"/>
                  </a:cubicBezTo>
                  <a:cubicBezTo>
                    <a:pt x="20" y="16"/>
                    <a:pt x="22" y="13"/>
                    <a:pt x="24" y="12"/>
                  </a:cubicBezTo>
                  <a:cubicBezTo>
                    <a:pt x="26" y="10"/>
                    <a:pt x="25" y="8"/>
                    <a:pt x="25" y="6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8" y="3"/>
                    <a:pt x="18" y="4"/>
                    <a:pt x="19" y="5"/>
                  </a:cubicBezTo>
                  <a:cubicBezTo>
                    <a:pt x="20" y="7"/>
                    <a:pt x="17" y="6"/>
                    <a:pt x="17" y="5"/>
                  </a:cubicBezTo>
                  <a:cubicBezTo>
                    <a:pt x="17" y="5"/>
                    <a:pt x="15" y="6"/>
                    <a:pt x="14" y="7"/>
                  </a:cubicBezTo>
                  <a:cubicBezTo>
                    <a:pt x="12" y="8"/>
                    <a:pt x="11" y="8"/>
                    <a:pt x="11" y="10"/>
                  </a:cubicBezTo>
                  <a:cubicBezTo>
                    <a:pt x="11" y="12"/>
                    <a:pt x="9" y="13"/>
                    <a:pt x="10" y="15"/>
                  </a:cubicBezTo>
                  <a:cubicBezTo>
                    <a:pt x="10" y="16"/>
                    <a:pt x="8" y="19"/>
                    <a:pt x="8" y="20"/>
                  </a:cubicBezTo>
                  <a:cubicBezTo>
                    <a:pt x="8" y="21"/>
                    <a:pt x="6" y="20"/>
                    <a:pt x="5" y="20"/>
                  </a:cubicBezTo>
                  <a:cubicBezTo>
                    <a:pt x="5" y="20"/>
                    <a:pt x="5" y="23"/>
                    <a:pt x="4" y="24"/>
                  </a:cubicBezTo>
                  <a:cubicBezTo>
                    <a:pt x="4" y="25"/>
                    <a:pt x="4" y="28"/>
                    <a:pt x="3" y="28"/>
                  </a:cubicBezTo>
                  <a:cubicBezTo>
                    <a:pt x="2" y="28"/>
                    <a:pt x="2" y="31"/>
                    <a:pt x="2" y="31"/>
                  </a:cubicBezTo>
                  <a:cubicBezTo>
                    <a:pt x="2" y="31"/>
                    <a:pt x="1" y="31"/>
                    <a:pt x="0" y="32"/>
                  </a:cubicBezTo>
                  <a:cubicBezTo>
                    <a:pt x="1" y="34"/>
                    <a:pt x="2" y="35"/>
                    <a:pt x="4" y="36"/>
                  </a:cubicBezTo>
                  <a:cubicBezTo>
                    <a:pt x="6" y="37"/>
                    <a:pt x="8" y="42"/>
                    <a:pt x="8" y="44"/>
                  </a:cubicBezTo>
                  <a:cubicBezTo>
                    <a:pt x="9" y="47"/>
                    <a:pt x="9" y="49"/>
                    <a:pt x="8" y="51"/>
                  </a:cubicBezTo>
                  <a:cubicBezTo>
                    <a:pt x="7" y="52"/>
                    <a:pt x="8" y="52"/>
                    <a:pt x="9" y="53"/>
                  </a:cubicBezTo>
                  <a:cubicBezTo>
                    <a:pt x="11" y="53"/>
                    <a:pt x="12" y="54"/>
                    <a:pt x="13" y="52"/>
                  </a:cubicBezTo>
                  <a:cubicBezTo>
                    <a:pt x="14" y="51"/>
                    <a:pt x="16" y="50"/>
                    <a:pt x="17" y="48"/>
                  </a:cubicBezTo>
                  <a:cubicBezTo>
                    <a:pt x="17" y="47"/>
                    <a:pt x="18" y="49"/>
                    <a:pt x="19" y="50"/>
                  </a:cubicBezTo>
                  <a:cubicBezTo>
                    <a:pt x="20" y="51"/>
                    <a:pt x="20" y="52"/>
                    <a:pt x="20" y="54"/>
                  </a:cubicBezTo>
                  <a:cubicBezTo>
                    <a:pt x="21" y="56"/>
                    <a:pt x="21" y="61"/>
                    <a:pt x="22" y="63"/>
                  </a:cubicBezTo>
                  <a:cubicBezTo>
                    <a:pt x="24" y="64"/>
                    <a:pt x="24" y="68"/>
                    <a:pt x="24" y="69"/>
                  </a:cubicBezTo>
                  <a:cubicBezTo>
                    <a:pt x="24" y="70"/>
                    <a:pt x="25" y="73"/>
                    <a:pt x="25" y="74"/>
                  </a:cubicBezTo>
                  <a:cubicBezTo>
                    <a:pt x="24" y="74"/>
                    <a:pt x="24" y="75"/>
                    <a:pt x="24" y="75"/>
                  </a:cubicBezTo>
                  <a:cubicBezTo>
                    <a:pt x="26" y="75"/>
                    <a:pt x="28" y="68"/>
                    <a:pt x="28" y="6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083426" y="3384551"/>
              <a:ext cx="38100" cy="23813"/>
            </a:xfrm>
            <a:custGeom>
              <a:avLst/>
              <a:gdLst>
                <a:gd name="T0" fmla="*/ 11 w 12"/>
                <a:gd name="T1" fmla="*/ 2 h 7"/>
                <a:gd name="T2" fmla="*/ 7 w 12"/>
                <a:gd name="T3" fmla="*/ 1 h 7"/>
                <a:gd name="T4" fmla="*/ 3 w 12"/>
                <a:gd name="T5" fmla="*/ 1 h 7"/>
                <a:gd name="T6" fmla="*/ 0 w 12"/>
                <a:gd name="T7" fmla="*/ 3 h 7"/>
                <a:gd name="T8" fmla="*/ 0 w 12"/>
                <a:gd name="T9" fmla="*/ 5 h 7"/>
                <a:gd name="T10" fmla="*/ 1 w 12"/>
                <a:gd name="T11" fmla="*/ 6 h 7"/>
                <a:gd name="T12" fmla="*/ 3 w 12"/>
                <a:gd name="T13" fmla="*/ 6 h 7"/>
                <a:gd name="T14" fmla="*/ 7 w 12"/>
                <a:gd name="T15" fmla="*/ 7 h 7"/>
                <a:gd name="T16" fmla="*/ 11 w 12"/>
                <a:gd name="T17" fmla="*/ 6 h 7"/>
                <a:gd name="T18" fmla="*/ 10 w 12"/>
                <a:gd name="T19" fmla="*/ 3 h 7"/>
                <a:gd name="T20" fmla="*/ 11 w 12"/>
                <a:gd name="T21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11" y="2"/>
                  </a:moveTo>
                  <a:cubicBezTo>
                    <a:pt x="9" y="0"/>
                    <a:pt x="8" y="2"/>
                    <a:pt x="7" y="1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2" y="7"/>
                    <a:pt x="3" y="6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9" y="6"/>
                    <a:pt x="10" y="7"/>
                    <a:pt x="11" y="6"/>
                  </a:cubicBezTo>
                  <a:cubicBezTo>
                    <a:pt x="12" y="5"/>
                    <a:pt x="10" y="3"/>
                    <a:pt x="10" y="3"/>
                  </a:cubicBezTo>
                  <a:cubicBezTo>
                    <a:pt x="10" y="3"/>
                    <a:pt x="11" y="3"/>
                    <a:pt x="11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242176" y="3452813"/>
              <a:ext cx="93663" cy="201613"/>
            </a:xfrm>
            <a:custGeom>
              <a:avLst/>
              <a:gdLst>
                <a:gd name="T0" fmla="*/ 21 w 29"/>
                <a:gd name="T1" fmla="*/ 8 h 62"/>
                <a:gd name="T2" fmla="*/ 17 w 29"/>
                <a:gd name="T3" fmla="*/ 5 h 62"/>
                <a:gd name="T4" fmla="*/ 16 w 29"/>
                <a:gd name="T5" fmla="*/ 2 h 62"/>
                <a:gd name="T6" fmla="*/ 13 w 29"/>
                <a:gd name="T7" fmla="*/ 0 h 62"/>
                <a:gd name="T8" fmla="*/ 10 w 29"/>
                <a:gd name="T9" fmla="*/ 3 h 62"/>
                <a:gd name="T10" fmla="*/ 7 w 29"/>
                <a:gd name="T11" fmla="*/ 3 h 62"/>
                <a:gd name="T12" fmla="*/ 4 w 29"/>
                <a:gd name="T13" fmla="*/ 3 h 62"/>
                <a:gd name="T14" fmla="*/ 1 w 29"/>
                <a:gd name="T15" fmla="*/ 3 h 62"/>
                <a:gd name="T16" fmla="*/ 0 w 29"/>
                <a:gd name="T17" fmla="*/ 4 h 62"/>
                <a:gd name="T18" fmla="*/ 1 w 29"/>
                <a:gd name="T19" fmla="*/ 6 h 62"/>
                <a:gd name="T20" fmla="*/ 3 w 29"/>
                <a:gd name="T21" fmla="*/ 9 h 62"/>
                <a:gd name="T22" fmla="*/ 6 w 29"/>
                <a:gd name="T23" fmla="*/ 11 h 62"/>
                <a:gd name="T24" fmla="*/ 9 w 29"/>
                <a:gd name="T25" fmla="*/ 12 h 62"/>
                <a:gd name="T26" fmla="*/ 10 w 29"/>
                <a:gd name="T27" fmla="*/ 15 h 62"/>
                <a:gd name="T28" fmla="*/ 7 w 29"/>
                <a:gd name="T29" fmla="*/ 17 h 62"/>
                <a:gd name="T30" fmla="*/ 12 w 29"/>
                <a:gd name="T31" fmla="*/ 20 h 62"/>
                <a:gd name="T32" fmla="*/ 14 w 29"/>
                <a:gd name="T33" fmla="*/ 24 h 62"/>
                <a:gd name="T34" fmla="*/ 17 w 29"/>
                <a:gd name="T35" fmla="*/ 28 h 62"/>
                <a:gd name="T36" fmla="*/ 20 w 29"/>
                <a:gd name="T37" fmla="*/ 31 h 62"/>
                <a:gd name="T38" fmla="*/ 21 w 29"/>
                <a:gd name="T39" fmla="*/ 35 h 62"/>
                <a:gd name="T40" fmla="*/ 22 w 29"/>
                <a:gd name="T41" fmla="*/ 42 h 62"/>
                <a:gd name="T42" fmla="*/ 20 w 29"/>
                <a:gd name="T43" fmla="*/ 47 h 62"/>
                <a:gd name="T44" fmla="*/ 16 w 29"/>
                <a:gd name="T45" fmla="*/ 49 h 62"/>
                <a:gd name="T46" fmla="*/ 16 w 29"/>
                <a:gd name="T47" fmla="*/ 52 h 62"/>
                <a:gd name="T48" fmla="*/ 11 w 29"/>
                <a:gd name="T49" fmla="*/ 52 h 62"/>
                <a:gd name="T50" fmla="*/ 9 w 29"/>
                <a:gd name="T51" fmla="*/ 54 h 62"/>
                <a:gd name="T52" fmla="*/ 11 w 29"/>
                <a:gd name="T53" fmla="*/ 56 h 62"/>
                <a:gd name="T54" fmla="*/ 10 w 29"/>
                <a:gd name="T55" fmla="*/ 59 h 62"/>
                <a:gd name="T56" fmla="*/ 12 w 29"/>
                <a:gd name="T57" fmla="*/ 61 h 62"/>
                <a:gd name="T58" fmla="*/ 15 w 29"/>
                <a:gd name="T59" fmla="*/ 58 h 62"/>
                <a:gd name="T60" fmla="*/ 16 w 29"/>
                <a:gd name="T61" fmla="*/ 56 h 62"/>
                <a:gd name="T62" fmla="*/ 17 w 29"/>
                <a:gd name="T63" fmla="*/ 54 h 62"/>
                <a:gd name="T64" fmla="*/ 20 w 29"/>
                <a:gd name="T65" fmla="*/ 54 h 62"/>
                <a:gd name="T66" fmla="*/ 25 w 29"/>
                <a:gd name="T67" fmla="*/ 51 h 62"/>
                <a:gd name="T68" fmla="*/ 28 w 29"/>
                <a:gd name="T69" fmla="*/ 46 h 62"/>
                <a:gd name="T70" fmla="*/ 27 w 29"/>
                <a:gd name="T71" fmla="*/ 37 h 62"/>
                <a:gd name="T72" fmla="*/ 24 w 29"/>
                <a:gd name="T73" fmla="*/ 30 h 62"/>
                <a:gd name="T74" fmla="*/ 17 w 29"/>
                <a:gd name="T75" fmla="*/ 25 h 62"/>
                <a:gd name="T76" fmla="*/ 15 w 29"/>
                <a:gd name="T77" fmla="*/ 22 h 62"/>
                <a:gd name="T78" fmla="*/ 14 w 29"/>
                <a:gd name="T79" fmla="*/ 16 h 62"/>
                <a:gd name="T80" fmla="*/ 17 w 29"/>
                <a:gd name="T81" fmla="*/ 13 h 62"/>
                <a:gd name="T82" fmla="*/ 19 w 29"/>
                <a:gd name="T83" fmla="*/ 11 h 62"/>
                <a:gd name="T84" fmla="*/ 22 w 29"/>
                <a:gd name="T85" fmla="*/ 9 h 62"/>
                <a:gd name="T86" fmla="*/ 22 w 29"/>
                <a:gd name="T87" fmla="*/ 8 h 62"/>
                <a:gd name="T88" fmla="*/ 21 w 29"/>
                <a:gd name="T89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" h="62">
                  <a:moveTo>
                    <a:pt x="21" y="8"/>
                  </a:moveTo>
                  <a:cubicBezTo>
                    <a:pt x="20" y="7"/>
                    <a:pt x="17" y="5"/>
                    <a:pt x="17" y="5"/>
                  </a:cubicBezTo>
                  <a:cubicBezTo>
                    <a:pt x="17" y="4"/>
                    <a:pt x="19" y="3"/>
                    <a:pt x="16" y="2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13" y="0"/>
                    <a:pt x="11" y="1"/>
                    <a:pt x="10" y="3"/>
                  </a:cubicBezTo>
                  <a:cubicBezTo>
                    <a:pt x="9" y="4"/>
                    <a:pt x="9" y="2"/>
                    <a:pt x="7" y="3"/>
                  </a:cubicBezTo>
                  <a:cubicBezTo>
                    <a:pt x="6" y="4"/>
                    <a:pt x="4" y="2"/>
                    <a:pt x="4" y="3"/>
                  </a:cubicBezTo>
                  <a:cubicBezTo>
                    <a:pt x="3" y="4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7"/>
                    <a:pt x="3" y="8"/>
                    <a:pt x="3" y="9"/>
                  </a:cubicBezTo>
                  <a:cubicBezTo>
                    <a:pt x="3" y="11"/>
                    <a:pt x="6" y="12"/>
                    <a:pt x="6" y="11"/>
                  </a:cubicBezTo>
                  <a:cubicBezTo>
                    <a:pt x="7" y="11"/>
                    <a:pt x="9" y="10"/>
                    <a:pt x="9" y="12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0" y="16"/>
                    <a:pt x="8" y="15"/>
                    <a:pt x="7" y="17"/>
                  </a:cubicBezTo>
                  <a:cubicBezTo>
                    <a:pt x="7" y="18"/>
                    <a:pt x="12" y="19"/>
                    <a:pt x="12" y="20"/>
                  </a:cubicBezTo>
                  <a:cubicBezTo>
                    <a:pt x="12" y="21"/>
                    <a:pt x="13" y="23"/>
                    <a:pt x="14" y="24"/>
                  </a:cubicBezTo>
                  <a:cubicBezTo>
                    <a:pt x="14" y="25"/>
                    <a:pt x="17" y="27"/>
                    <a:pt x="17" y="28"/>
                  </a:cubicBezTo>
                  <a:cubicBezTo>
                    <a:pt x="18" y="30"/>
                    <a:pt x="20" y="31"/>
                    <a:pt x="20" y="31"/>
                  </a:cubicBezTo>
                  <a:cubicBezTo>
                    <a:pt x="21" y="32"/>
                    <a:pt x="21" y="34"/>
                    <a:pt x="21" y="35"/>
                  </a:cubicBezTo>
                  <a:cubicBezTo>
                    <a:pt x="21" y="37"/>
                    <a:pt x="21" y="40"/>
                    <a:pt x="22" y="42"/>
                  </a:cubicBezTo>
                  <a:cubicBezTo>
                    <a:pt x="24" y="44"/>
                    <a:pt x="21" y="45"/>
                    <a:pt x="20" y="47"/>
                  </a:cubicBezTo>
                  <a:cubicBezTo>
                    <a:pt x="19" y="48"/>
                    <a:pt x="19" y="50"/>
                    <a:pt x="16" y="49"/>
                  </a:cubicBezTo>
                  <a:cubicBezTo>
                    <a:pt x="13" y="48"/>
                    <a:pt x="17" y="51"/>
                    <a:pt x="16" y="52"/>
                  </a:cubicBezTo>
                  <a:cubicBezTo>
                    <a:pt x="16" y="53"/>
                    <a:pt x="11" y="51"/>
                    <a:pt x="11" y="52"/>
                  </a:cubicBezTo>
                  <a:cubicBezTo>
                    <a:pt x="11" y="53"/>
                    <a:pt x="10" y="54"/>
                    <a:pt x="9" y="54"/>
                  </a:cubicBezTo>
                  <a:cubicBezTo>
                    <a:pt x="9" y="55"/>
                    <a:pt x="10" y="55"/>
                    <a:pt x="11" y="56"/>
                  </a:cubicBezTo>
                  <a:cubicBezTo>
                    <a:pt x="12" y="56"/>
                    <a:pt x="10" y="57"/>
                    <a:pt x="10" y="59"/>
                  </a:cubicBezTo>
                  <a:cubicBezTo>
                    <a:pt x="10" y="61"/>
                    <a:pt x="11" y="62"/>
                    <a:pt x="12" y="61"/>
                  </a:cubicBezTo>
                  <a:cubicBezTo>
                    <a:pt x="12" y="60"/>
                    <a:pt x="14" y="58"/>
                    <a:pt x="15" y="58"/>
                  </a:cubicBezTo>
                  <a:cubicBezTo>
                    <a:pt x="16" y="58"/>
                    <a:pt x="15" y="56"/>
                    <a:pt x="16" y="56"/>
                  </a:cubicBezTo>
                  <a:cubicBezTo>
                    <a:pt x="17" y="56"/>
                    <a:pt x="17" y="55"/>
                    <a:pt x="17" y="54"/>
                  </a:cubicBezTo>
                  <a:cubicBezTo>
                    <a:pt x="18" y="54"/>
                    <a:pt x="18" y="54"/>
                    <a:pt x="20" y="54"/>
                  </a:cubicBezTo>
                  <a:cubicBezTo>
                    <a:pt x="21" y="54"/>
                    <a:pt x="23" y="53"/>
                    <a:pt x="25" y="51"/>
                  </a:cubicBezTo>
                  <a:cubicBezTo>
                    <a:pt x="27" y="50"/>
                    <a:pt x="28" y="50"/>
                    <a:pt x="28" y="46"/>
                  </a:cubicBezTo>
                  <a:cubicBezTo>
                    <a:pt x="29" y="42"/>
                    <a:pt x="27" y="38"/>
                    <a:pt x="27" y="37"/>
                  </a:cubicBezTo>
                  <a:cubicBezTo>
                    <a:pt x="27" y="36"/>
                    <a:pt x="25" y="30"/>
                    <a:pt x="24" y="30"/>
                  </a:cubicBezTo>
                  <a:cubicBezTo>
                    <a:pt x="23" y="30"/>
                    <a:pt x="18" y="26"/>
                    <a:pt x="17" y="25"/>
                  </a:cubicBezTo>
                  <a:cubicBezTo>
                    <a:pt x="16" y="24"/>
                    <a:pt x="17" y="23"/>
                    <a:pt x="15" y="22"/>
                  </a:cubicBezTo>
                  <a:cubicBezTo>
                    <a:pt x="14" y="21"/>
                    <a:pt x="14" y="18"/>
                    <a:pt x="14" y="16"/>
                  </a:cubicBezTo>
                  <a:cubicBezTo>
                    <a:pt x="15" y="15"/>
                    <a:pt x="17" y="14"/>
                    <a:pt x="17" y="13"/>
                  </a:cubicBezTo>
                  <a:cubicBezTo>
                    <a:pt x="17" y="12"/>
                    <a:pt x="17" y="11"/>
                    <a:pt x="19" y="11"/>
                  </a:cubicBezTo>
                  <a:cubicBezTo>
                    <a:pt x="20" y="11"/>
                    <a:pt x="21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1" y="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242176" y="3573463"/>
              <a:ext cx="77788" cy="53975"/>
            </a:xfrm>
            <a:custGeom>
              <a:avLst/>
              <a:gdLst>
                <a:gd name="T0" fmla="*/ 11 w 24"/>
                <a:gd name="T1" fmla="*/ 15 h 17"/>
                <a:gd name="T2" fmla="*/ 16 w 24"/>
                <a:gd name="T3" fmla="*/ 15 h 17"/>
                <a:gd name="T4" fmla="*/ 16 w 24"/>
                <a:gd name="T5" fmla="*/ 12 h 17"/>
                <a:gd name="T6" fmla="*/ 20 w 24"/>
                <a:gd name="T7" fmla="*/ 10 h 17"/>
                <a:gd name="T8" fmla="*/ 22 w 24"/>
                <a:gd name="T9" fmla="*/ 5 h 17"/>
                <a:gd name="T10" fmla="*/ 21 w 24"/>
                <a:gd name="T11" fmla="*/ 0 h 17"/>
                <a:gd name="T12" fmla="*/ 18 w 24"/>
                <a:gd name="T13" fmla="*/ 1 h 17"/>
                <a:gd name="T14" fmla="*/ 15 w 24"/>
                <a:gd name="T15" fmla="*/ 1 h 17"/>
                <a:gd name="T16" fmla="*/ 14 w 24"/>
                <a:gd name="T17" fmla="*/ 2 h 17"/>
                <a:gd name="T18" fmla="*/ 12 w 24"/>
                <a:gd name="T19" fmla="*/ 1 h 17"/>
                <a:gd name="T20" fmla="*/ 7 w 24"/>
                <a:gd name="T21" fmla="*/ 1 h 17"/>
                <a:gd name="T22" fmla="*/ 1 w 24"/>
                <a:gd name="T23" fmla="*/ 3 h 17"/>
                <a:gd name="T24" fmla="*/ 1 w 24"/>
                <a:gd name="T25" fmla="*/ 7 h 17"/>
                <a:gd name="T26" fmla="*/ 2 w 24"/>
                <a:gd name="T27" fmla="*/ 10 h 17"/>
                <a:gd name="T28" fmla="*/ 2 w 24"/>
                <a:gd name="T29" fmla="*/ 10 h 17"/>
                <a:gd name="T30" fmla="*/ 3 w 24"/>
                <a:gd name="T31" fmla="*/ 14 h 17"/>
                <a:gd name="T32" fmla="*/ 5 w 24"/>
                <a:gd name="T33" fmla="*/ 14 h 17"/>
                <a:gd name="T34" fmla="*/ 5 w 24"/>
                <a:gd name="T35" fmla="*/ 16 h 17"/>
                <a:gd name="T36" fmla="*/ 9 w 24"/>
                <a:gd name="T37" fmla="*/ 17 h 17"/>
                <a:gd name="T38" fmla="*/ 9 w 24"/>
                <a:gd name="T39" fmla="*/ 17 h 17"/>
                <a:gd name="T40" fmla="*/ 11 w 24"/>
                <a:gd name="T4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">
                  <a:moveTo>
                    <a:pt x="11" y="15"/>
                  </a:moveTo>
                  <a:cubicBezTo>
                    <a:pt x="11" y="14"/>
                    <a:pt x="16" y="16"/>
                    <a:pt x="16" y="15"/>
                  </a:cubicBezTo>
                  <a:cubicBezTo>
                    <a:pt x="17" y="14"/>
                    <a:pt x="13" y="11"/>
                    <a:pt x="16" y="12"/>
                  </a:cubicBezTo>
                  <a:cubicBezTo>
                    <a:pt x="19" y="13"/>
                    <a:pt x="19" y="11"/>
                    <a:pt x="20" y="10"/>
                  </a:cubicBezTo>
                  <a:cubicBezTo>
                    <a:pt x="21" y="8"/>
                    <a:pt x="24" y="7"/>
                    <a:pt x="22" y="5"/>
                  </a:cubicBezTo>
                  <a:cubicBezTo>
                    <a:pt x="21" y="3"/>
                    <a:pt x="21" y="2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0"/>
                    <a:pt x="15" y="0"/>
                    <a:pt x="15" y="1"/>
                  </a:cubicBezTo>
                  <a:cubicBezTo>
                    <a:pt x="15" y="3"/>
                    <a:pt x="14" y="3"/>
                    <a:pt x="14" y="2"/>
                  </a:cubicBezTo>
                  <a:cubicBezTo>
                    <a:pt x="14" y="2"/>
                    <a:pt x="13" y="2"/>
                    <a:pt x="12" y="1"/>
                  </a:cubicBezTo>
                  <a:cubicBezTo>
                    <a:pt x="11" y="0"/>
                    <a:pt x="8" y="1"/>
                    <a:pt x="7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5"/>
                    <a:pt x="1" y="5"/>
                    <a:pt x="1" y="7"/>
                  </a:cubicBezTo>
                  <a:cubicBezTo>
                    <a:pt x="1" y="9"/>
                    <a:pt x="2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6" y="14"/>
                    <a:pt x="5" y="16"/>
                    <a:pt x="5" y="16"/>
                  </a:cubicBezTo>
                  <a:cubicBezTo>
                    <a:pt x="6" y="17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1" y="16"/>
                    <a:pt x="11" y="1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7216776" y="3465513"/>
              <a:ext cx="93663" cy="117475"/>
            </a:xfrm>
            <a:custGeom>
              <a:avLst/>
              <a:gdLst>
                <a:gd name="T0" fmla="*/ 20 w 29"/>
                <a:gd name="T1" fmla="*/ 16 h 36"/>
                <a:gd name="T2" fmla="*/ 15 w 29"/>
                <a:gd name="T3" fmla="*/ 13 h 36"/>
                <a:gd name="T4" fmla="*/ 18 w 29"/>
                <a:gd name="T5" fmla="*/ 11 h 36"/>
                <a:gd name="T6" fmla="*/ 17 w 29"/>
                <a:gd name="T7" fmla="*/ 8 h 36"/>
                <a:gd name="T8" fmla="*/ 14 w 29"/>
                <a:gd name="T9" fmla="*/ 7 h 36"/>
                <a:gd name="T10" fmla="*/ 11 w 29"/>
                <a:gd name="T11" fmla="*/ 5 h 36"/>
                <a:gd name="T12" fmla="*/ 9 w 29"/>
                <a:gd name="T13" fmla="*/ 2 h 36"/>
                <a:gd name="T14" fmla="*/ 8 w 29"/>
                <a:gd name="T15" fmla="*/ 0 h 36"/>
                <a:gd name="T16" fmla="*/ 6 w 29"/>
                <a:gd name="T17" fmla="*/ 0 h 36"/>
                <a:gd name="T18" fmla="*/ 5 w 29"/>
                <a:gd name="T19" fmla="*/ 2 h 36"/>
                <a:gd name="T20" fmla="*/ 5 w 29"/>
                <a:gd name="T21" fmla="*/ 5 h 36"/>
                <a:gd name="T22" fmla="*/ 3 w 29"/>
                <a:gd name="T23" fmla="*/ 4 h 36"/>
                <a:gd name="T24" fmla="*/ 1 w 29"/>
                <a:gd name="T25" fmla="*/ 7 h 36"/>
                <a:gd name="T26" fmla="*/ 0 w 29"/>
                <a:gd name="T27" fmla="*/ 8 h 36"/>
                <a:gd name="T28" fmla="*/ 1 w 29"/>
                <a:gd name="T29" fmla="*/ 9 h 36"/>
                <a:gd name="T30" fmla="*/ 1 w 29"/>
                <a:gd name="T31" fmla="*/ 12 h 36"/>
                <a:gd name="T32" fmla="*/ 4 w 29"/>
                <a:gd name="T33" fmla="*/ 13 h 36"/>
                <a:gd name="T34" fmla="*/ 3 w 29"/>
                <a:gd name="T35" fmla="*/ 17 h 36"/>
                <a:gd name="T36" fmla="*/ 2 w 29"/>
                <a:gd name="T37" fmla="*/ 20 h 36"/>
                <a:gd name="T38" fmla="*/ 6 w 29"/>
                <a:gd name="T39" fmla="*/ 19 h 36"/>
                <a:gd name="T40" fmla="*/ 9 w 29"/>
                <a:gd name="T41" fmla="*/ 19 h 36"/>
                <a:gd name="T42" fmla="*/ 11 w 29"/>
                <a:gd name="T43" fmla="*/ 18 h 36"/>
                <a:gd name="T44" fmla="*/ 15 w 29"/>
                <a:gd name="T45" fmla="*/ 18 h 36"/>
                <a:gd name="T46" fmla="*/ 18 w 29"/>
                <a:gd name="T47" fmla="*/ 21 h 36"/>
                <a:gd name="T48" fmla="*/ 18 w 29"/>
                <a:gd name="T49" fmla="*/ 26 h 36"/>
                <a:gd name="T50" fmla="*/ 21 w 29"/>
                <a:gd name="T51" fmla="*/ 30 h 36"/>
                <a:gd name="T52" fmla="*/ 21 w 29"/>
                <a:gd name="T53" fmla="*/ 34 h 36"/>
                <a:gd name="T54" fmla="*/ 22 w 29"/>
                <a:gd name="T55" fmla="*/ 35 h 36"/>
                <a:gd name="T56" fmla="*/ 23 w 29"/>
                <a:gd name="T57" fmla="*/ 34 h 36"/>
                <a:gd name="T58" fmla="*/ 26 w 29"/>
                <a:gd name="T59" fmla="*/ 34 h 36"/>
                <a:gd name="T60" fmla="*/ 29 w 29"/>
                <a:gd name="T61" fmla="*/ 33 h 36"/>
                <a:gd name="T62" fmla="*/ 29 w 29"/>
                <a:gd name="T63" fmla="*/ 31 h 36"/>
                <a:gd name="T64" fmla="*/ 28 w 29"/>
                <a:gd name="T65" fmla="*/ 27 h 36"/>
                <a:gd name="T66" fmla="*/ 25 w 29"/>
                <a:gd name="T67" fmla="*/ 24 h 36"/>
                <a:gd name="T68" fmla="*/ 22 w 29"/>
                <a:gd name="T69" fmla="*/ 20 h 36"/>
                <a:gd name="T70" fmla="*/ 20 w 29"/>
                <a:gd name="T71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" h="36">
                  <a:moveTo>
                    <a:pt x="20" y="16"/>
                  </a:moveTo>
                  <a:cubicBezTo>
                    <a:pt x="20" y="15"/>
                    <a:pt x="15" y="14"/>
                    <a:pt x="15" y="13"/>
                  </a:cubicBezTo>
                  <a:cubicBezTo>
                    <a:pt x="16" y="11"/>
                    <a:pt x="18" y="12"/>
                    <a:pt x="18" y="11"/>
                  </a:cubicBezTo>
                  <a:cubicBezTo>
                    <a:pt x="18" y="10"/>
                    <a:pt x="17" y="10"/>
                    <a:pt x="17" y="8"/>
                  </a:cubicBezTo>
                  <a:cubicBezTo>
                    <a:pt x="17" y="6"/>
                    <a:pt x="15" y="7"/>
                    <a:pt x="14" y="7"/>
                  </a:cubicBezTo>
                  <a:cubicBezTo>
                    <a:pt x="14" y="8"/>
                    <a:pt x="11" y="7"/>
                    <a:pt x="11" y="5"/>
                  </a:cubicBezTo>
                  <a:cubicBezTo>
                    <a:pt x="11" y="4"/>
                    <a:pt x="9" y="3"/>
                    <a:pt x="9" y="2"/>
                  </a:cubicBezTo>
                  <a:cubicBezTo>
                    <a:pt x="9" y="2"/>
                    <a:pt x="8" y="1"/>
                    <a:pt x="8" y="0"/>
                  </a:cubicBezTo>
                  <a:cubicBezTo>
                    <a:pt x="7" y="0"/>
                    <a:pt x="6" y="1"/>
                    <a:pt x="6" y="0"/>
                  </a:cubicBezTo>
                  <a:cubicBezTo>
                    <a:pt x="6" y="0"/>
                    <a:pt x="5" y="2"/>
                    <a:pt x="5" y="2"/>
                  </a:cubicBezTo>
                  <a:cubicBezTo>
                    <a:pt x="6" y="3"/>
                    <a:pt x="7" y="6"/>
                    <a:pt x="5" y="5"/>
                  </a:cubicBezTo>
                  <a:cubicBezTo>
                    <a:pt x="4" y="5"/>
                    <a:pt x="4" y="3"/>
                    <a:pt x="3" y="4"/>
                  </a:cubicBezTo>
                  <a:cubicBezTo>
                    <a:pt x="3" y="4"/>
                    <a:pt x="1" y="6"/>
                    <a:pt x="1" y="7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0" y="11"/>
                    <a:pt x="1" y="12"/>
                  </a:cubicBezTo>
                  <a:cubicBezTo>
                    <a:pt x="1" y="13"/>
                    <a:pt x="3" y="11"/>
                    <a:pt x="4" y="13"/>
                  </a:cubicBezTo>
                  <a:cubicBezTo>
                    <a:pt x="4" y="15"/>
                    <a:pt x="3" y="15"/>
                    <a:pt x="3" y="17"/>
                  </a:cubicBezTo>
                  <a:cubicBezTo>
                    <a:pt x="3" y="19"/>
                    <a:pt x="2" y="19"/>
                    <a:pt x="2" y="20"/>
                  </a:cubicBezTo>
                  <a:cubicBezTo>
                    <a:pt x="3" y="22"/>
                    <a:pt x="4" y="20"/>
                    <a:pt x="6" y="19"/>
                  </a:cubicBezTo>
                  <a:cubicBezTo>
                    <a:pt x="7" y="18"/>
                    <a:pt x="8" y="18"/>
                    <a:pt x="9" y="19"/>
                  </a:cubicBezTo>
                  <a:cubicBezTo>
                    <a:pt x="9" y="19"/>
                    <a:pt x="11" y="19"/>
                    <a:pt x="11" y="18"/>
                  </a:cubicBezTo>
                  <a:cubicBezTo>
                    <a:pt x="12" y="17"/>
                    <a:pt x="14" y="17"/>
                    <a:pt x="15" y="18"/>
                  </a:cubicBezTo>
                  <a:cubicBezTo>
                    <a:pt x="16" y="19"/>
                    <a:pt x="17" y="20"/>
                    <a:pt x="18" y="21"/>
                  </a:cubicBezTo>
                  <a:cubicBezTo>
                    <a:pt x="19" y="21"/>
                    <a:pt x="17" y="25"/>
                    <a:pt x="18" y="26"/>
                  </a:cubicBezTo>
                  <a:cubicBezTo>
                    <a:pt x="19" y="26"/>
                    <a:pt x="21" y="28"/>
                    <a:pt x="21" y="30"/>
                  </a:cubicBezTo>
                  <a:cubicBezTo>
                    <a:pt x="21" y="32"/>
                    <a:pt x="22" y="33"/>
                    <a:pt x="21" y="34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6"/>
                    <a:pt x="23" y="36"/>
                    <a:pt x="23" y="34"/>
                  </a:cubicBezTo>
                  <a:cubicBezTo>
                    <a:pt x="23" y="33"/>
                    <a:pt x="25" y="33"/>
                    <a:pt x="26" y="34"/>
                  </a:cubicBezTo>
                  <a:cubicBezTo>
                    <a:pt x="27" y="34"/>
                    <a:pt x="28" y="34"/>
                    <a:pt x="29" y="33"/>
                  </a:cubicBezTo>
                  <a:cubicBezTo>
                    <a:pt x="29" y="32"/>
                    <a:pt x="29" y="32"/>
                    <a:pt x="29" y="31"/>
                  </a:cubicBezTo>
                  <a:cubicBezTo>
                    <a:pt x="29" y="30"/>
                    <a:pt x="29" y="28"/>
                    <a:pt x="28" y="27"/>
                  </a:cubicBezTo>
                  <a:cubicBezTo>
                    <a:pt x="28" y="27"/>
                    <a:pt x="26" y="26"/>
                    <a:pt x="25" y="24"/>
                  </a:cubicBezTo>
                  <a:cubicBezTo>
                    <a:pt x="25" y="23"/>
                    <a:pt x="22" y="21"/>
                    <a:pt x="22" y="20"/>
                  </a:cubicBezTo>
                  <a:cubicBezTo>
                    <a:pt x="21" y="19"/>
                    <a:pt x="20" y="17"/>
                    <a:pt x="20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181851" y="3492501"/>
              <a:ext cx="106363" cy="196850"/>
            </a:xfrm>
            <a:custGeom>
              <a:avLst/>
              <a:gdLst>
                <a:gd name="T0" fmla="*/ 20 w 33"/>
                <a:gd name="T1" fmla="*/ 32 h 61"/>
                <a:gd name="T2" fmla="*/ 20 w 33"/>
                <a:gd name="T3" fmla="*/ 28 h 61"/>
                <a:gd name="T4" fmla="*/ 26 w 33"/>
                <a:gd name="T5" fmla="*/ 26 h 61"/>
                <a:gd name="T6" fmla="*/ 31 w 33"/>
                <a:gd name="T7" fmla="*/ 26 h 61"/>
                <a:gd name="T8" fmla="*/ 32 w 33"/>
                <a:gd name="T9" fmla="*/ 26 h 61"/>
                <a:gd name="T10" fmla="*/ 32 w 33"/>
                <a:gd name="T11" fmla="*/ 22 h 61"/>
                <a:gd name="T12" fmla="*/ 29 w 33"/>
                <a:gd name="T13" fmla="*/ 18 h 61"/>
                <a:gd name="T14" fmla="*/ 29 w 33"/>
                <a:gd name="T15" fmla="*/ 13 h 61"/>
                <a:gd name="T16" fmla="*/ 26 w 33"/>
                <a:gd name="T17" fmla="*/ 10 h 61"/>
                <a:gd name="T18" fmla="*/ 22 w 33"/>
                <a:gd name="T19" fmla="*/ 10 h 61"/>
                <a:gd name="T20" fmla="*/ 20 w 33"/>
                <a:gd name="T21" fmla="*/ 11 h 61"/>
                <a:gd name="T22" fmla="*/ 17 w 33"/>
                <a:gd name="T23" fmla="*/ 11 h 61"/>
                <a:gd name="T24" fmla="*/ 13 w 33"/>
                <a:gd name="T25" fmla="*/ 12 h 61"/>
                <a:gd name="T26" fmla="*/ 14 w 33"/>
                <a:gd name="T27" fmla="*/ 9 h 61"/>
                <a:gd name="T28" fmla="*/ 15 w 33"/>
                <a:gd name="T29" fmla="*/ 5 h 61"/>
                <a:gd name="T30" fmla="*/ 12 w 33"/>
                <a:gd name="T31" fmla="*/ 4 h 61"/>
                <a:gd name="T32" fmla="*/ 12 w 33"/>
                <a:gd name="T33" fmla="*/ 1 h 61"/>
                <a:gd name="T34" fmla="*/ 11 w 33"/>
                <a:gd name="T35" fmla="*/ 0 h 61"/>
                <a:gd name="T36" fmla="*/ 10 w 33"/>
                <a:gd name="T37" fmla="*/ 1 h 61"/>
                <a:gd name="T38" fmla="*/ 6 w 33"/>
                <a:gd name="T39" fmla="*/ 3 h 61"/>
                <a:gd name="T40" fmla="*/ 3 w 33"/>
                <a:gd name="T41" fmla="*/ 4 h 61"/>
                <a:gd name="T42" fmla="*/ 1 w 33"/>
                <a:gd name="T43" fmla="*/ 5 h 61"/>
                <a:gd name="T44" fmla="*/ 0 w 33"/>
                <a:gd name="T45" fmla="*/ 11 h 61"/>
                <a:gd name="T46" fmla="*/ 3 w 33"/>
                <a:gd name="T47" fmla="*/ 15 h 61"/>
                <a:gd name="T48" fmla="*/ 4 w 33"/>
                <a:gd name="T49" fmla="*/ 18 h 61"/>
                <a:gd name="T50" fmla="*/ 4 w 33"/>
                <a:gd name="T51" fmla="*/ 19 h 61"/>
                <a:gd name="T52" fmla="*/ 3 w 33"/>
                <a:gd name="T53" fmla="*/ 22 h 61"/>
                <a:gd name="T54" fmla="*/ 5 w 33"/>
                <a:gd name="T55" fmla="*/ 27 h 61"/>
                <a:gd name="T56" fmla="*/ 6 w 33"/>
                <a:gd name="T57" fmla="*/ 31 h 61"/>
                <a:gd name="T58" fmla="*/ 8 w 33"/>
                <a:gd name="T59" fmla="*/ 34 h 61"/>
                <a:gd name="T60" fmla="*/ 4 w 33"/>
                <a:gd name="T61" fmla="*/ 41 h 61"/>
                <a:gd name="T62" fmla="*/ 3 w 33"/>
                <a:gd name="T63" fmla="*/ 47 h 61"/>
                <a:gd name="T64" fmla="*/ 3 w 33"/>
                <a:gd name="T65" fmla="*/ 50 h 61"/>
                <a:gd name="T66" fmla="*/ 9 w 33"/>
                <a:gd name="T67" fmla="*/ 56 h 61"/>
                <a:gd name="T68" fmla="*/ 10 w 33"/>
                <a:gd name="T69" fmla="*/ 58 h 61"/>
                <a:gd name="T70" fmla="*/ 12 w 33"/>
                <a:gd name="T71" fmla="*/ 58 h 61"/>
                <a:gd name="T72" fmla="*/ 14 w 33"/>
                <a:gd name="T73" fmla="*/ 60 h 61"/>
                <a:gd name="T74" fmla="*/ 17 w 33"/>
                <a:gd name="T75" fmla="*/ 60 h 61"/>
                <a:gd name="T76" fmla="*/ 19 w 33"/>
                <a:gd name="T77" fmla="*/ 59 h 61"/>
                <a:gd name="T78" fmla="*/ 14 w 33"/>
                <a:gd name="T79" fmla="*/ 56 h 61"/>
                <a:gd name="T80" fmla="*/ 11 w 33"/>
                <a:gd name="T81" fmla="*/ 52 h 61"/>
                <a:gd name="T82" fmla="*/ 10 w 33"/>
                <a:gd name="T83" fmla="*/ 48 h 61"/>
                <a:gd name="T84" fmla="*/ 7 w 33"/>
                <a:gd name="T85" fmla="*/ 46 h 61"/>
                <a:gd name="T86" fmla="*/ 8 w 33"/>
                <a:gd name="T87" fmla="*/ 40 h 61"/>
                <a:gd name="T88" fmla="*/ 10 w 33"/>
                <a:gd name="T89" fmla="*/ 31 h 61"/>
                <a:gd name="T90" fmla="*/ 13 w 33"/>
                <a:gd name="T91" fmla="*/ 30 h 61"/>
                <a:gd name="T92" fmla="*/ 16 w 33"/>
                <a:gd name="T93" fmla="*/ 33 h 61"/>
                <a:gd name="T94" fmla="*/ 20 w 33"/>
                <a:gd name="T95" fmla="*/ 35 h 61"/>
                <a:gd name="T96" fmla="*/ 21 w 33"/>
                <a:gd name="T97" fmla="*/ 35 h 61"/>
                <a:gd name="T98" fmla="*/ 21 w 33"/>
                <a:gd name="T99" fmla="*/ 35 h 61"/>
                <a:gd name="T100" fmla="*/ 20 w 33"/>
                <a:gd name="T101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61">
                  <a:moveTo>
                    <a:pt x="20" y="32"/>
                  </a:moveTo>
                  <a:cubicBezTo>
                    <a:pt x="20" y="30"/>
                    <a:pt x="19" y="30"/>
                    <a:pt x="20" y="28"/>
                  </a:cubicBezTo>
                  <a:cubicBezTo>
                    <a:pt x="22" y="27"/>
                    <a:pt x="24" y="25"/>
                    <a:pt x="26" y="26"/>
                  </a:cubicBezTo>
                  <a:cubicBezTo>
                    <a:pt x="27" y="26"/>
                    <a:pt x="30" y="25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3" y="25"/>
                    <a:pt x="32" y="24"/>
                    <a:pt x="32" y="22"/>
                  </a:cubicBezTo>
                  <a:cubicBezTo>
                    <a:pt x="32" y="20"/>
                    <a:pt x="30" y="18"/>
                    <a:pt x="29" y="18"/>
                  </a:cubicBezTo>
                  <a:cubicBezTo>
                    <a:pt x="28" y="17"/>
                    <a:pt x="30" y="13"/>
                    <a:pt x="29" y="13"/>
                  </a:cubicBezTo>
                  <a:cubicBezTo>
                    <a:pt x="28" y="12"/>
                    <a:pt x="27" y="11"/>
                    <a:pt x="26" y="10"/>
                  </a:cubicBezTo>
                  <a:cubicBezTo>
                    <a:pt x="25" y="9"/>
                    <a:pt x="23" y="9"/>
                    <a:pt x="22" y="10"/>
                  </a:cubicBezTo>
                  <a:cubicBezTo>
                    <a:pt x="22" y="11"/>
                    <a:pt x="20" y="11"/>
                    <a:pt x="20" y="11"/>
                  </a:cubicBezTo>
                  <a:cubicBezTo>
                    <a:pt x="19" y="10"/>
                    <a:pt x="18" y="10"/>
                    <a:pt x="17" y="11"/>
                  </a:cubicBezTo>
                  <a:cubicBezTo>
                    <a:pt x="15" y="12"/>
                    <a:pt x="14" y="14"/>
                    <a:pt x="13" y="12"/>
                  </a:cubicBezTo>
                  <a:cubicBezTo>
                    <a:pt x="13" y="11"/>
                    <a:pt x="14" y="11"/>
                    <a:pt x="14" y="9"/>
                  </a:cubicBezTo>
                  <a:cubicBezTo>
                    <a:pt x="14" y="7"/>
                    <a:pt x="15" y="7"/>
                    <a:pt x="15" y="5"/>
                  </a:cubicBezTo>
                  <a:cubicBezTo>
                    <a:pt x="14" y="3"/>
                    <a:pt x="12" y="5"/>
                    <a:pt x="12" y="4"/>
                  </a:cubicBezTo>
                  <a:cubicBezTo>
                    <a:pt x="11" y="3"/>
                    <a:pt x="12" y="1"/>
                    <a:pt x="12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6" y="4"/>
                    <a:pt x="4" y="4"/>
                    <a:pt x="3" y="4"/>
                  </a:cubicBezTo>
                  <a:cubicBezTo>
                    <a:pt x="3" y="4"/>
                    <a:pt x="1" y="4"/>
                    <a:pt x="1" y="5"/>
                  </a:cubicBezTo>
                  <a:cubicBezTo>
                    <a:pt x="1" y="6"/>
                    <a:pt x="0" y="10"/>
                    <a:pt x="0" y="11"/>
                  </a:cubicBezTo>
                  <a:cubicBezTo>
                    <a:pt x="0" y="12"/>
                    <a:pt x="3" y="15"/>
                    <a:pt x="3" y="15"/>
                  </a:cubicBezTo>
                  <a:cubicBezTo>
                    <a:pt x="4" y="15"/>
                    <a:pt x="3" y="17"/>
                    <a:pt x="4" y="18"/>
                  </a:cubicBezTo>
                  <a:cubicBezTo>
                    <a:pt x="5" y="18"/>
                    <a:pt x="5" y="20"/>
                    <a:pt x="4" y="19"/>
                  </a:cubicBezTo>
                  <a:cubicBezTo>
                    <a:pt x="4" y="19"/>
                    <a:pt x="4" y="21"/>
                    <a:pt x="3" y="22"/>
                  </a:cubicBezTo>
                  <a:cubicBezTo>
                    <a:pt x="3" y="23"/>
                    <a:pt x="3" y="25"/>
                    <a:pt x="5" y="27"/>
                  </a:cubicBezTo>
                  <a:cubicBezTo>
                    <a:pt x="6" y="28"/>
                    <a:pt x="6" y="30"/>
                    <a:pt x="6" y="31"/>
                  </a:cubicBezTo>
                  <a:cubicBezTo>
                    <a:pt x="6" y="33"/>
                    <a:pt x="8" y="33"/>
                    <a:pt x="8" y="34"/>
                  </a:cubicBezTo>
                  <a:cubicBezTo>
                    <a:pt x="8" y="34"/>
                    <a:pt x="6" y="41"/>
                    <a:pt x="4" y="41"/>
                  </a:cubicBezTo>
                  <a:cubicBezTo>
                    <a:pt x="4" y="43"/>
                    <a:pt x="4" y="45"/>
                    <a:pt x="3" y="47"/>
                  </a:cubicBezTo>
                  <a:cubicBezTo>
                    <a:pt x="3" y="49"/>
                    <a:pt x="2" y="50"/>
                    <a:pt x="3" y="50"/>
                  </a:cubicBezTo>
                  <a:cubicBezTo>
                    <a:pt x="4" y="51"/>
                    <a:pt x="7" y="53"/>
                    <a:pt x="9" y="56"/>
                  </a:cubicBezTo>
                  <a:cubicBezTo>
                    <a:pt x="9" y="56"/>
                    <a:pt x="10" y="57"/>
                    <a:pt x="10" y="58"/>
                  </a:cubicBezTo>
                  <a:cubicBezTo>
                    <a:pt x="11" y="58"/>
                    <a:pt x="11" y="58"/>
                    <a:pt x="12" y="58"/>
                  </a:cubicBezTo>
                  <a:cubicBezTo>
                    <a:pt x="14" y="58"/>
                    <a:pt x="14" y="59"/>
                    <a:pt x="14" y="60"/>
                  </a:cubicBezTo>
                  <a:cubicBezTo>
                    <a:pt x="14" y="61"/>
                    <a:pt x="17" y="61"/>
                    <a:pt x="17" y="60"/>
                  </a:cubicBezTo>
                  <a:cubicBezTo>
                    <a:pt x="18" y="60"/>
                    <a:pt x="17" y="59"/>
                    <a:pt x="19" y="59"/>
                  </a:cubicBezTo>
                  <a:cubicBezTo>
                    <a:pt x="18" y="58"/>
                    <a:pt x="16" y="56"/>
                    <a:pt x="14" y="56"/>
                  </a:cubicBezTo>
                  <a:cubicBezTo>
                    <a:pt x="12" y="56"/>
                    <a:pt x="11" y="53"/>
                    <a:pt x="11" y="52"/>
                  </a:cubicBezTo>
                  <a:cubicBezTo>
                    <a:pt x="11" y="50"/>
                    <a:pt x="10" y="49"/>
                    <a:pt x="10" y="48"/>
                  </a:cubicBezTo>
                  <a:cubicBezTo>
                    <a:pt x="10" y="47"/>
                    <a:pt x="9" y="47"/>
                    <a:pt x="7" y="46"/>
                  </a:cubicBezTo>
                  <a:cubicBezTo>
                    <a:pt x="6" y="45"/>
                    <a:pt x="7" y="41"/>
                    <a:pt x="8" y="40"/>
                  </a:cubicBezTo>
                  <a:cubicBezTo>
                    <a:pt x="8" y="38"/>
                    <a:pt x="11" y="33"/>
                    <a:pt x="10" y="31"/>
                  </a:cubicBezTo>
                  <a:cubicBezTo>
                    <a:pt x="9" y="30"/>
                    <a:pt x="13" y="29"/>
                    <a:pt x="13" y="30"/>
                  </a:cubicBezTo>
                  <a:cubicBezTo>
                    <a:pt x="14" y="32"/>
                    <a:pt x="14" y="33"/>
                    <a:pt x="16" y="33"/>
                  </a:cubicBezTo>
                  <a:cubicBezTo>
                    <a:pt x="19" y="33"/>
                    <a:pt x="19" y="35"/>
                    <a:pt x="20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4"/>
                    <a:pt x="20" y="34"/>
                    <a:pt x="20" y="3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134101" y="2960688"/>
              <a:ext cx="122238" cy="100013"/>
            </a:xfrm>
            <a:custGeom>
              <a:avLst/>
              <a:gdLst>
                <a:gd name="T0" fmla="*/ 0 w 38"/>
                <a:gd name="T1" fmla="*/ 7 h 31"/>
                <a:gd name="T2" fmla="*/ 0 w 38"/>
                <a:gd name="T3" fmla="*/ 11 h 31"/>
                <a:gd name="T4" fmla="*/ 1 w 38"/>
                <a:gd name="T5" fmla="*/ 12 h 31"/>
                <a:gd name="T6" fmla="*/ 1 w 38"/>
                <a:gd name="T7" fmla="*/ 14 h 31"/>
                <a:gd name="T8" fmla="*/ 2 w 38"/>
                <a:gd name="T9" fmla="*/ 16 h 31"/>
                <a:gd name="T10" fmla="*/ 3 w 38"/>
                <a:gd name="T11" fmla="*/ 20 h 31"/>
                <a:gd name="T12" fmla="*/ 3 w 38"/>
                <a:gd name="T13" fmla="*/ 21 h 31"/>
                <a:gd name="T14" fmla="*/ 5 w 38"/>
                <a:gd name="T15" fmla="*/ 23 h 31"/>
                <a:gd name="T16" fmla="*/ 8 w 38"/>
                <a:gd name="T17" fmla="*/ 25 h 31"/>
                <a:gd name="T18" fmla="*/ 10 w 38"/>
                <a:gd name="T19" fmla="*/ 26 h 31"/>
                <a:gd name="T20" fmla="*/ 12 w 38"/>
                <a:gd name="T21" fmla="*/ 25 h 31"/>
                <a:gd name="T22" fmla="*/ 13 w 38"/>
                <a:gd name="T23" fmla="*/ 27 h 31"/>
                <a:gd name="T24" fmla="*/ 16 w 38"/>
                <a:gd name="T25" fmla="*/ 27 h 31"/>
                <a:gd name="T26" fmla="*/ 18 w 38"/>
                <a:gd name="T27" fmla="*/ 30 h 31"/>
                <a:gd name="T28" fmla="*/ 20 w 38"/>
                <a:gd name="T29" fmla="*/ 29 h 31"/>
                <a:gd name="T30" fmla="*/ 24 w 38"/>
                <a:gd name="T31" fmla="*/ 30 h 31"/>
                <a:gd name="T32" fmla="*/ 27 w 38"/>
                <a:gd name="T33" fmla="*/ 30 h 31"/>
                <a:gd name="T34" fmla="*/ 30 w 38"/>
                <a:gd name="T35" fmla="*/ 31 h 31"/>
                <a:gd name="T36" fmla="*/ 33 w 38"/>
                <a:gd name="T37" fmla="*/ 31 h 31"/>
                <a:gd name="T38" fmla="*/ 32 w 38"/>
                <a:gd name="T39" fmla="*/ 29 h 31"/>
                <a:gd name="T40" fmla="*/ 36 w 38"/>
                <a:gd name="T41" fmla="*/ 25 h 31"/>
                <a:gd name="T42" fmla="*/ 38 w 38"/>
                <a:gd name="T43" fmla="*/ 23 h 31"/>
                <a:gd name="T44" fmla="*/ 36 w 38"/>
                <a:gd name="T45" fmla="*/ 20 h 31"/>
                <a:gd name="T46" fmla="*/ 36 w 38"/>
                <a:gd name="T47" fmla="*/ 16 h 31"/>
                <a:gd name="T48" fmla="*/ 35 w 38"/>
                <a:gd name="T49" fmla="*/ 14 h 31"/>
                <a:gd name="T50" fmla="*/ 37 w 38"/>
                <a:gd name="T51" fmla="*/ 12 h 31"/>
                <a:gd name="T52" fmla="*/ 37 w 38"/>
                <a:gd name="T53" fmla="*/ 9 h 31"/>
                <a:gd name="T54" fmla="*/ 36 w 38"/>
                <a:gd name="T55" fmla="*/ 5 h 31"/>
                <a:gd name="T56" fmla="*/ 33 w 38"/>
                <a:gd name="T57" fmla="*/ 3 h 31"/>
                <a:gd name="T58" fmla="*/ 33 w 38"/>
                <a:gd name="T59" fmla="*/ 3 h 31"/>
                <a:gd name="T60" fmla="*/ 23 w 38"/>
                <a:gd name="T61" fmla="*/ 3 h 31"/>
                <a:gd name="T62" fmla="*/ 21 w 38"/>
                <a:gd name="T63" fmla="*/ 2 h 31"/>
                <a:gd name="T64" fmla="*/ 18 w 38"/>
                <a:gd name="T65" fmla="*/ 3 h 31"/>
                <a:gd name="T66" fmla="*/ 17 w 38"/>
                <a:gd name="T67" fmla="*/ 1 h 31"/>
                <a:gd name="T68" fmla="*/ 8 w 38"/>
                <a:gd name="T69" fmla="*/ 3 h 31"/>
                <a:gd name="T70" fmla="*/ 2 w 38"/>
                <a:gd name="T71" fmla="*/ 5 h 31"/>
                <a:gd name="T72" fmla="*/ 0 w 38"/>
                <a:gd name="T73" fmla="*/ 6 h 31"/>
                <a:gd name="T74" fmla="*/ 0 w 38"/>
                <a:gd name="T75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31">
                  <a:moveTo>
                    <a:pt x="0" y="7"/>
                  </a:moveTo>
                  <a:cubicBezTo>
                    <a:pt x="1" y="7"/>
                    <a:pt x="1" y="10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8"/>
                    <a:pt x="2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7" y="23"/>
                    <a:pt x="8" y="24"/>
                    <a:pt x="8" y="25"/>
                  </a:cubicBezTo>
                  <a:cubicBezTo>
                    <a:pt x="8" y="25"/>
                    <a:pt x="10" y="26"/>
                    <a:pt x="10" y="26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3" y="25"/>
                    <a:pt x="13" y="26"/>
                    <a:pt x="13" y="27"/>
                  </a:cubicBezTo>
                  <a:cubicBezTo>
                    <a:pt x="14" y="27"/>
                    <a:pt x="15" y="27"/>
                    <a:pt x="16" y="27"/>
                  </a:cubicBezTo>
                  <a:cubicBezTo>
                    <a:pt x="17" y="28"/>
                    <a:pt x="17" y="29"/>
                    <a:pt x="18" y="30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1" y="30"/>
                    <a:pt x="23" y="30"/>
                    <a:pt x="24" y="30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8" y="30"/>
                    <a:pt x="30" y="30"/>
                    <a:pt x="30" y="31"/>
                  </a:cubicBezTo>
                  <a:cubicBezTo>
                    <a:pt x="30" y="31"/>
                    <a:pt x="32" y="31"/>
                    <a:pt x="33" y="31"/>
                  </a:cubicBezTo>
                  <a:cubicBezTo>
                    <a:pt x="33" y="31"/>
                    <a:pt x="32" y="29"/>
                    <a:pt x="32" y="29"/>
                  </a:cubicBezTo>
                  <a:cubicBezTo>
                    <a:pt x="33" y="28"/>
                    <a:pt x="36" y="26"/>
                    <a:pt x="36" y="25"/>
                  </a:cubicBezTo>
                  <a:cubicBezTo>
                    <a:pt x="37" y="24"/>
                    <a:pt x="37" y="24"/>
                    <a:pt x="38" y="23"/>
                  </a:cubicBezTo>
                  <a:cubicBezTo>
                    <a:pt x="38" y="23"/>
                    <a:pt x="37" y="20"/>
                    <a:pt x="36" y="20"/>
                  </a:cubicBezTo>
                  <a:cubicBezTo>
                    <a:pt x="36" y="19"/>
                    <a:pt x="36" y="17"/>
                    <a:pt x="36" y="16"/>
                  </a:cubicBezTo>
                  <a:cubicBezTo>
                    <a:pt x="36" y="15"/>
                    <a:pt x="35" y="15"/>
                    <a:pt x="35" y="14"/>
                  </a:cubicBezTo>
                  <a:cubicBezTo>
                    <a:pt x="35" y="13"/>
                    <a:pt x="36" y="12"/>
                    <a:pt x="37" y="12"/>
                  </a:cubicBezTo>
                  <a:cubicBezTo>
                    <a:pt x="38" y="12"/>
                    <a:pt x="38" y="9"/>
                    <a:pt x="37" y="9"/>
                  </a:cubicBezTo>
                  <a:cubicBezTo>
                    <a:pt x="36" y="8"/>
                    <a:pt x="36" y="7"/>
                    <a:pt x="36" y="5"/>
                  </a:cubicBezTo>
                  <a:cubicBezTo>
                    <a:pt x="37" y="4"/>
                    <a:pt x="34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0" y="4"/>
                    <a:pt x="23" y="3"/>
                    <a:pt x="23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3"/>
                    <a:pt x="17" y="1"/>
                    <a:pt x="17" y="1"/>
                  </a:cubicBezTo>
                  <a:cubicBezTo>
                    <a:pt x="16" y="0"/>
                    <a:pt x="10" y="1"/>
                    <a:pt x="8" y="3"/>
                  </a:cubicBezTo>
                  <a:cubicBezTo>
                    <a:pt x="6" y="5"/>
                    <a:pt x="2" y="4"/>
                    <a:pt x="2" y="5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149976" y="3125788"/>
              <a:ext cx="47625" cy="46038"/>
            </a:xfrm>
            <a:custGeom>
              <a:avLst/>
              <a:gdLst>
                <a:gd name="T0" fmla="*/ 11 w 15"/>
                <a:gd name="T1" fmla="*/ 13 h 14"/>
                <a:gd name="T2" fmla="*/ 14 w 15"/>
                <a:gd name="T3" fmla="*/ 8 h 14"/>
                <a:gd name="T4" fmla="*/ 15 w 15"/>
                <a:gd name="T5" fmla="*/ 3 h 14"/>
                <a:gd name="T6" fmla="*/ 11 w 15"/>
                <a:gd name="T7" fmla="*/ 1 h 14"/>
                <a:gd name="T8" fmla="*/ 5 w 15"/>
                <a:gd name="T9" fmla="*/ 0 h 14"/>
                <a:gd name="T10" fmla="*/ 2 w 15"/>
                <a:gd name="T11" fmla="*/ 1 h 14"/>
                <a:gd name="T12" fmla="*/ 0 w 15"/>
                <a:gd name="T13" fmla="*/ 2 h 14"/>
                <a:gd name="T14" fmla="*/ 2 w 15"/>
                <a:gd name="T15" fmla="*/ 5 h 14"/>
                <a:gd name="T16" fmla="*/ 6 w 15"/>
                <a:gd name="T17" fmla="*/ 9 h 14"/>
                <a:gd name="T18" fmla="*/ 9 w 15"/>
                <a:gd name="T19" fmla="*/ 12 h 14"/>
                <a:gd name="T20" fmla="*/ 11 w 15"/>
                <a:gd name="T21" fmla="*/ 14 h 14"/>
                <a:gd name="T22" fmla="*/ 11 w 1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4">
                  <a:moveTo>
                    <a:pt x="11" y="13"/>
                  </a:moveTo>
                  <a:cubicBezTo>
                    <a:pt x="11" y="12"/>
                    <a:pt x="13" y="8"/>
                    <a:pt x="14" y="8"/>
                  </a:cubicBezTo>
                  <a:cubicBezTo>
                    <a:pt x="15" y="8"/>
                    <a:pt x="15" y="5"/>
                    <a:pt x="15" y="3"/>
                  </a:cubicBezTo>
                  <a:cubicBezTo>
                    <a:pt x="13" y="1"/>
                    <a:pt x="11" y="1"/>
                    <a:pt x="11" y="1"/>
                  </a:cubicBezTo>
                  <a:cubicBezTo>
                    <a:pt x="11" y="1"/>
                    <a:pt x="6" y="1"/>
                    <a:pt x="5" y="0"/>
                  </a:cubicBezTo>
                  <a:cubicBezTo>
                    <a:pt x="4" y="0"/>
                    <a:pt x="3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3"/>
                    <a:pt x="2" y="3"/>
                    <a:pt x="2" y="5"/>
                  </a:cubicBezTo>
                  <a:cubicBezTo>
                    <a:pt x="2" y="6"/>
                    <a:pt x="6" y="8"/>
                    <a:pt x="6" y="9"/>
                  </a:cubicBezTo>
                  <a:cubicBezTo>
                    <a:pt x="6" y="9"/>
                    <a:pt x="8" y="11"/>
                    <a:pt x="9" y="12"/>
                  </a:cubicBezTo>
                  <a:cubicBezTo>
                    <a:pt x="10" y="13"/>
                    <a:pt x="10" y="13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6127751" y="3106738"/>
              <a:ext cx="69850" cy="58738"/>
            </a:xfrm>
            <a:custGeom>
              <a:avLst/>
              <a:gdLst>
                <a:gd name="T0" fmla="*/ 13 w 22"/>
                <a:gd name="T1" fmla="*/ 15 h 18"/>
                <a:gd name="T2" fmla="*/ 9 w 22"/>
                <a:gd name="T3" fmla="*/ 11 h 18"/>
                <a:gd name="T4" fmla="*/ 7 w 22"/>
                <a:gd name="T5" fmla="*/ 8 h 18"/>
                <a:gd name="T6" fmla="*/ 9 w 22"/>
                <a:gd name="T7" fmla="*/ 7 h 18"/>
                <a:gd name="T8" fmla="*/ 12 w 22"/>
                <a:gd name="T9" fmla="*/ 6 h 18"/>
                <a:gd name="T10" fmla="*/ 18 w 22"/>
                <a:gd name="T11" fmla="*/ 7 h 18"/>
                <a:gd name="T12" fmla="*/ 22 w 22"/>
                <a:gd name="T13" fmla="*/ 9 h 18"/>
                <a:gd name="T14" fmla="*/ 21 w 22"/>
                <a:gd name="T15" fmla="*/ 8 h 18"/>
                <a:gd name="T16" fmla="*/ 20 w 22"/>
                <a:gd name="T17" fmla="*/ 5 h 18"/>
                <a:gd name="T18" fmla="*/ 19 w 22"/>
                <a:gd name="T19" fmla="*/ 3 h 18"/>
                <a:gd name="T20" fmla="*/ 18 w 22"/>
                <a:gd name="T21" fmla="*/ 3 h 18"/>
                <a:gd name="T22" fmla="*/ 14 w 22"/>
                <a:gd name="T23" fmla="*/ 2 h 18"/>
                <a:gd name="T24" fmla="*/ 10 w 22"/>
                <a:gd name="T25" fmla="*/ 0 h 18"/>
                <a:gd name="T26" fmla="*/ 8 w 22"/>
                <a:gd name="T27" fmla="*/ 1 h 18"/>
                <a:gd name="T28" fmla="*/ 7 w 22"/>
                <a:gd name="T29" fmla="*/ 3 h 18"/>
                <a:gd name="T30" fmla="*/ 6 w 22"/>
                <a:gd name="T31" fmla="*/ 5 h 18"/>
                <a:gd name="T32" fmla="*/ 3 w 22"/>
                <a:gd name="T33" fmla="*/ 5 h 18"/>
                <a:gd name="T34" fmla="*/ 0 w 22"/>
                <a:gd name="T35" fmla="*/ 5 h 18"/>
                <a:gd name="T36" fmla="*/ 1 w 22"/>
                <a:gd name="T37" fmla="*/ 7 h 18"/>
                <a:gd name="T38" fmla="*/ 4 w 22"/>
                <a:gd name="T39" fmla="*/ 8 h 18"/>
                <a:gd name="T40" fmla="*/ 8 w 22"/>
                <a:gd name="T41" fmla="*/ 14 h 18"/>
                <a:gd name="T42" fmla="*/ 11 w 22"/>
                <a:gd name="T43" fmla="*/ 16 h 18"/>
                <a:gd name="T44" fmla="*/ 14 w 22"/>
                <a:gd name="T45" fmla="*/ 18 h 18"/>
                <a:gd name="T46" fmla="*/ 16 w 22"/>
                <a:gd name="T47" fmla="*/ 18 h 18"/>
                <a:gd name="T48" fmla="*/ 13 w 22"/>
                <a:gd name="T4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8">
                  <a:moveTo>
                    <a:pt x="13" y="15"/>
                  </a:moveTo>
                  <a:cubicBezTo>
                    <a:pt x="13" y="14"/>
                    <a:pt x="9" y="12"/>
                    <a:pt x="9" y="11"/>
                  </a:cubicBezTo>
                  <a:cubicBezTo>
                    <a:pt x="9" y="9"/>
                    <a:pt x="8" y="9"/>
                    <a:pt x="7" y="8"/>
                  </a:cubicBezTo>
                  <a:cubicBezTo>
                    <a:pt x="7" y="7"/>
                    <a:pt x="8" y="6"/>
                    <a:pt x="9" y="7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3" y="7"/>
                    <a:pt x="18" y="7"/>
                    <a:pt x="18" y="7"/>
                  </a:cubicBezTo>
                  <a:cubicBezTo>
                    <a:pt x="18" y="7"/>
                    <a:pt x="20" y="7"/>
                    <a:pt x="22" y="9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20" y="5"/>
                    <a:pt x="19" y="4"/>
                    <a:pt x="19" y="3"/>
                  </a:cubicBezTo>
                  <a:cubicBezTo>
                    <a:pt x="19" y="3"/>
                    <a:pt x="18" y="3"/>
                    <a:pt x="18" y="3"/>
                  </a:cubicBezTo>
                  <a:cubicBezTo>
                    <a:pt x="17" y="3"/>
                    <a:pt x="14" y="3"/>
                    <a:pt x="14" y="2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8" y="3"/>
                    <a:pt x="7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6"/>
                    <a:pt x="4" y="5"/>
                    <a:pt x="3" y="5"/>
                  </a:cubicBezTo>
                  <a:cubicBezTo>
                    <a:pt x="3" y="5"/>
                    <a:pt x="1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2" y="7"/>
                    <a:pt x="4" y="7"/>
                    <a:pt x="4" y="8"/>
                  </a:cubicBezTo>
                  <a:cubicBezTo>
                    <a:pt x="4" y="10"/>
                    <a:pt x="7" y="13"/>
                    <a:pt x="8" y="14"/>
                  </a:cubicBezTo>
                  <a:cubicBezTo>
                    <a:pt x="9" y="15"/>
                    <a:pt x="11" y="15"/>
                    <a:pt x="11" y="16"/>
                  </a:cubicBezTo>
                  <a:cubicBezTo>
                    <a:pt x="11" y="17"/>
                    <a:pt x="12" y="18"/>
                    <a:pt x="14" y="18"/>
                  </a:cubicBezTo>
                  <a:cubicBezTo>
                    <a:pt x="15" y="18"/>
                    <a:pt x="15" y="18"/>
                    <a:pt x="16" y="18"/>
                  </a:cubicBezTo>
                  <a:cubicBezTo>
                    <a:pt x="15" y="17"/>
                    <a:pt x="13" y="15"/>
                    <a:pt x="13" y="1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194426" y="3168651"/>
              <a:ext cx="22225" cy="47625"/>
            </a:xfrm>
            <a:custGeom>
              <a:avLst/>
              <a:gdLst>
                <a:gd name="T0" fmla="*/ 5 w 7"/>
                <a:gd name="T1" fmla="*/ 13 h 15"/>
                <a:gd name="T2" fmla="*/ 6 w 7"/>
                <a:gd name="T3" fmla="*/ 11 h 15"/>
                <a:gd name="T4" fmla="*/ 7 w 7"/>
                <a:gd name="T5" fmla="*/ 9 h 15"/>
                <a:gd name="T6" fmla="*/ 7 w 7"/>
                <a:gd name="T7" fmla="*/ 9 h 15"/>
                <a:gd name="T8" fmla="*/ 5 w 7"/>
                <a:gd name="T9" fmla="*/ 6 h 15"/>
                <a:gd name="T10" fmla="*/ 5 w 7"/>
                <a:gd name="T11" fmla="*/ 2 h 15"/>
                <a:gd name="T12" fmla="*/ 2 w 7"/>
                <a:gd name="T13" fmla="*/ 0 h 15"/>
                <a:gd name="T14" fmla="*/ 0 w 7"/>
                <a:gd name="T15" fmla="*/ 3 h 15"/>
                <a:gd name="T16" fmla="*/ 1 w 7"/>
                <a:gd name="T17" fmla="*/ 6 h 15"/>
                <a:gd name="T18" fmla="*/ 1 w 7"/>
                <a:gd name="T19" fmla="*/ 11 h 15"/>
                <a:gd name="T20" fmla="*/ 4 w 7"/>
                <a:gd name="T21" fmla="*/ 15 h 15"/>
                <a:gd name="T22" fmla="*/ 5 w 7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5" y="13"/>
                  </a:moveTo>
                  <a:cubicBezTo>
                    <a:pt x="6" y="13"/>
                    <a:pt x="5" y="12"/>
                    <a:pt x="6" y="11"/>
                  </a:cubicBezTo>
                  <a:cubicBezTo>
                    <a:pt x="6" y="11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5" y="7"/>
                    <a:pt x="5" y="6"/>
                  </a:cubicBezTo>
                  <a:cubicBezTo>
                    <a:pt x="5" y="5"/>
                    <a:pt x="5" y="3"/>
                    <a:pt x="5" y="2"/>
                  </a:cubicBezTo>
                  <a:cubicBezTo>
                    <a:pt x="5" y="2"/>
                    <a:pt x="3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2" y="4"/>
                    <a:pt x="2" y="4"/>
                    <a:pt x="1" y="6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2" y="12"/>
                    <a:pt x="2" y="14"/>
                    <a:pt x="4" y="15"/>
                  </a:cubicBezTo>
                  <a:cubicBezTo>
                    <a:pt x="4" y="14"/>
                    <a:pt x="4" y="13"/>
                    <a:pt x="5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6076951" y="3063876"/>
              <a:ext cx="92075" cy="42863"/>
            </a:xfrm>
            <a:custGeom>
              <a:avLst/>
              <a:gdLst>
                <a:gd name="T0" fmla="*/ 25 w 29"/>
                <a:gd name="T1" fmla="*/ 1 h 13"/>
                <a:gd name="T2" fmla="*/ 21 w 29"/>
                <a:gd name="T3" fmla="*/ 0 h 13"/>
                <a:gd name="T4" fmla="*/ 21 w 29"/>
                <a:gd name="T5" fmla="*/ 2 h 13"/>
                <a:gd name="T6" fmla="*/ 17 w 29"/>
                <a:gd name="T7" fmla="*/ 2 h 13"/>
                <a:gd name="T8" fmla="*/ 15 w 29"/>
                <a:gd name="T9" fmla="*/ 3 h 13"/>
                <a:gd name="T10" fmla="*/ 13 w 29"/>
                <a:gd name="T11" fmla="*/ 6 h 13"/>
                <a:gd name="T12" fmla="*/ 12 w 29"/>
                <a:gd name="T13" fmla="*/ 7 h 13"/>
                <a:gd name="T14" fmla="*/ 8 w 29"/>
                <a:gd name="T15" fmla="*/ 8 h 13"/>
                <a:gd name="T16" fmla="*/ 5 w 29"/>
                <a:gd name="T17" fmla="*/ 8 h 13"/>
                <a:gd name="T18" fmla="*/ 3 w 29"/>
                <a:gd name="T19" fmla="*/ 8 h 13"/>
                <a:gd name="T20" fmla="*/ 1 w 29"/>
                <a:gd name="T21" fmla="*/ 8 h 13"/>
                <a:gd name="T22" fmla="*/ 0 w 29"/>
                <a:gd name="T23" fmla="*/ 10 h 13"/>
                <a:gd name="T24" fmla="*/ 2 w 29"/>
                <a:gd name="T25" fmla="*/ 11 h 13"/>
                <a:gd name="T26" fmla="*/ 5 w 29"/>
                <a:gd name="T27" fmla="*/ 11 h 13"/>
                <a:gd name="T28" fmla="*/ 7 w 29"/>
                <a:gd name="T29" fmla="*/ 11 h 13"/>
                <a:gd name="T30" fmla="*/ 10 w 29"/>
                <a:gd name="T31" fmla="*/ 10 h 13"/>
                <a:gd name="T32" fmla="*/ 11 w 29"/>
                <a:gd name="T33" fmla="*/ 12 h 13"/>
                <a:gd name="T34" fmla="*/ 15 w 29"/>
                <a:gd name="T35" fmla="*/ 12 h 13"/>
                <a:gd name="T36" fmla="*/ 19 w 29"/>
                <a:gd name="T37" fmla="*/ 13 h 13"/>
                <a:gd name="T38" fmla="*/ 23 w 29"/>
                <a:gd name="T39" fmla="*/ 12 h 13"/>
                <a:gd name="T40" fmla="*/ 25 w 29"/>
                <a:gd name="T41" fmla="*/ 11 h 13"/>
                <a:gd name="T42" fmla="*/ 25 w 29"/>
                <a:gd name="T43" fmla="*/ 11 h 13"/>
                <a:gd name="T44" fmla="*/ 26 w 29"/>
                <a:gd name="T45" fmla="*/ 10 h 13"/>
                <a:gd name="T46" fmla="*/ 27 w 29"/>
                <a:gd name="T47" fmla="*/ 8 h 13"/>
                <a:gd name="T48" fmla="*/ 27 w 29"/>
                <a:gd name="T49" fmla="*/ 7 h 13"/>
                <a:gd name="T50" fmla="*/ 29 w 29"/>
                <a:gd name="T51" fmla="*/ 6 h 13"/>
                <a:gd name="T52" fmla="*/ 29 w 29"/>
                <a:gd name="T53" fmla="*/ 5 h 13"/>
                <a:gd name="T54" fmla="*/ 28 w 29"/>
                <a:gd name="T55" fmla="*/ 1 h 13"/>
                <a:gd name="T56" fmla="*/ 25 w 29"/>
                <a:gd name="T5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13">
                  <a:moveTo>
                    <a:pt x="25" y="1"/>
                  </a:moveTo>
                  <a:cubicBezTo>
                    <a:pt x="24" y="0"/>
                    <a:pt x="21" y="0"/>
                    <a:pt x="21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7" y="2"/>
                    <a:pt x="15" y="3"/>
                    <a:pt x="15" y="3"/>
                  </a:cubicBezTo>
                  <a:cubicBezTo>
                    <a:pt x="15" y="4"/>
                    <a:pt x="13" y="4"/>
                    <a:pt x="13" y="6"/>
                  </a:cubicBezTo>
                  <a:cubicBezTo>
                    <a:pt x="14" y="8"/>
                    <a:pt x="12" y="7"/>
                    <a:pt x="12" y="7"/>
                  </a:cubicBezTo>
                  <a:cubicBezTo>
                    <a:pt x="11" y="7"/>
                    <a:pt x="8" y="7"/>
                    <a:pt x="8" y="8"/>
                  </a:cubicBezTo>
                  <a:cubicBezTo>
                    <a:pt x="7" y="9"/>
                    <a:pt x="6" y="8"/>
                    <a:pt x="5" y="8"/>
                  </a:cubicBezTo>
                  <a:cubicBezTo>
                    <a:pt x="5" y="8"/>
                    <a:pt x="3" y="7"/>
                    <a:pt x="3" y="8"/>
                  </a:cubicBezTo>
                  <a:cubicBezTo>
                    <a:pt x="2" y="9"/>
                    <a:pt x="1" y="8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1" y="11"/>
                    <a:pt x="2" y="11"/>
                  </a:cubicBezTo>
                  <a:cubicBezTo>
                    <a:pt x="3" y="11"/>
                    <a:pt x="4" y="11"/>
                    <a:pt x="5" y="11"/>
                  </a:cubicBezTo>
                  <a:cubicBezTo>
                    <a:pt x="5" y="12"/>
                    <a:pt x="7" y="11"/>
                    <a:pt x="7" y="11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2" y="12"/>
                    <a:pt x="13" y="12"/>
                    <a:pt x="15" y="12"/>
                  </a:cubicBezTo>
                  <a:cubicBezTo>
                    <a:pt x="16" y="13"/>
                    <a:pt x="19" y="13"/>
                    <a:pt x="19" y="13"/>
                  </a:cubicBezTo>
                  <a:cubicBezTo>
                    <a:pt x="20" y="13"/>
                    <a:pt x="21" y="12"/>
                    <a:pt x="23" y="12"/>
                  </a:cubicBezTo>
                  <a:cubicBezTo>
                    <a:pt x="24" y="12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7" y="10"/>
                    <a:pt x="26" y="9"/>
                    <a:pt x="27" y="8"/>
                  </a:cubicBezTo>
                  <a:cubicBezTo>
                    <a:pt x="27" y="8"/>
                    <a:pt x="26" y="7"/>
                    <a:pt x="27" y="7"/>
                  </a:cubicBezTo>
                  <a:cubicBezTo>
                    <a:pt x="28" y="7"/>
                    <a:pt x="29" y="7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8" y="1"/>
                    <a:pt x="28" y="1"/>
                  </a:cubicBezTo>
                  <a:cubicBezTo>
                    <a:pt x="28" y="1"/>
                    <a:pt x="26" y="2"/>
                    <a:pt x="25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156326" y="3071813"/>
              <a:ext cx="84138" cy="44450"/>
            </a:xfrm>
            <a:custGeom>
              <a:avLst/>
              <a:gdLst>
                <a:gd name="T0" fmla="*/ 26 w 26"/>
                <a:gd name="T1" fmla="*/ 2 h 14"/>
                <a:gd name="T2" fmla="*/ 25 w 26"/>
                <a:gd name="T3" fmla="*/ 2 h 14"/>
                <a:gd name="T4" fmla="*/ 22 w 26"/>
                <a:gd name="T5" fmla="*/ 1 h 14"/>
                <a:gd name="T6" fmla="*/ 18 w 26"/>
                <a:gd name="T7" fmla="*/ 0 h 14"/>
                <a:gd name="T8" fmla="*/ 15 w 26"/>
                <a:gd name="T9" fmla="*/ 2 h 14"/>
                <a:gd name="T10" fmla="*/ 10 w 26"/>
                <a:gd name="T11" fmla="*/ 3 h 14"/>
                <a:gd name="T12" fmla="*/ 5 w 26"/>
                <a:gd name="T13" fmla="*/ 3 h 14"/>
                <a:gd name="T14" fmla="*/ 4 w 26"/>
                <a:gd name="T15" fmla="*/ 3 h 14"/>
                <a:gd name="T16" fmla="*/ 4 w 26"/>
                <a:gd name="T17" fmla="*/ 4 h 14"/>
                <a:gd name="T18" fmla="*/ 2 w 26"/>
                <a:gd name="T19" fmla="*/ 5 h 14"/>
                <a:gd name="T20" fmla="*/ 2 w 26"/>
                <a:gd name="T21" fmla="*/ 6 h 14"/>
                <a:gd name="T22" fmla="*/ 1 w 26"/>
                <a:gd name="T23" fmla="*/ 8 h 14"/>
                <a:gd name="T24" fmla="*/ 0 w 26"/>
                <a:gd name="T25" fmla="*/ 9 h 14"/>
                <a:gd name="T26" fmla="*/ 1 w 26"/>
                <a:gd name="T27" fmla="*/ 11 h 14"/>
                <a:gd name="T28" fmla="*/ 1 w 26"/>
                <a:gd name="T29" fmla="*/ 11 h 14"/>
                <a:gd name="T30" fmla="*/ 5 w 26"/>
                <a:gd name="T31" fmla="*/ 13 h 14"/>
                <a:gd name="T32" fmla="*/ 9 w 26"/>
                <a:gd name="T33" fmla="*/ 14 h 14"/>
                <a:gd name="T34" fmla="*/ 14 w 26"/>
                <a:gd name="T35" fmla="*/ 12 h 14"/>
                <a:gd name="T36" fmla="*/ 16 w 26"/>
                <a:gd name="T37" fmla="*/ 13 h 14"/>
                <a:gd name="T38" fmla="*/ 17 w 26"/>
                <a:gd name="T39" fmla="*/ 13 h 14"/>
                <a:gd name="T40" fmla="*/ 19 w 26"/>
                <a:gd name="T41" fmla="*/ 11 h 14"/>
                <a:gd name="T42" fmla="*/ 23 w 26"/>
                <a:gd name="T43" fmla="*/ 5 h 14"/>
                <a:gd name="T44" fmla="*/ 26 w 26"/>
                <a:gd name="T45" fmla="*/ 4 h 14"/>
                <a:gd name="T46" fmla="*/ 26 w 26"/>
                <a:gd name="T4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4">
                  <a:moveTo>
                    <a:pt x="26" y="2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2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8" y="0"/>
                    <a:pt x="15" y="2"/>
                    <a:pt x="15" y="2"/>
                  </a:cubicBezTo>
                  <a:cubicBezTo>
                    <a:pt x="14" y="2"/>
                    <a:pt x="10" y="2"/>
                    <a:pt x="10" y="3"/>
                  </a:cubicBezTo>
                  <a:cubicBezTo>
                    <a:pt x="10" y="4"/>
                    <a:pt x="6" y="4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1" y="7"/>
                    <a:pt x="2" y="8"/>
                    <a:pt x="1" y="8"/>
                  </a:cubicBezTo>
                  <a:cubicBezTo>
                    <a:pt x="1" y="8"/>
                    <a:pt x="1" y="9"/>
                    <a:pt x="0" y="9"/>
                  </a:cubicBezTo>
                  <a:cubicBezTo>
                    <a:pt x="1" y="9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4" y="12"/>
                    <a:pt x="5" y="13"/>
                  </a:cubicBezTo>
                  <a:cubicBezTo>
                    <a:pt x="5" y="14"/>
                    <a:pt x="8" y="14"/>
                    <a:pt x="9" y="14"/>
                  </a:cubicBezTo>
                  <a:cubicBezTo>
                    <a:pt x="10" y="14"/>
                    <a:pt x="14" y="12"/>
                    <a:pt x="14" y="12"/>
                  </a:cubicBezTo>
                  <a:cubicBezTo>
                    <a:pt x="14" y="12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3"/>
                    <a:pt x="18" y="12"/>
                    <a:pt x="19" y="11"/>
                  </a:cubicBezTo>
                  <a:cubicBezTo>
                    <a:pt x="21" y="10"/>
                    <a:pt x="23" y="6"/>
                    <a:pt x="23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3"/>
                    <a:pt x="26" y="3"/>
                    <a:pt x="26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108701" y="3028951"/>
              <a:ext cx="79375" cy="42863"/>
            </a:xfrm>
            <a:custGeom>
              <a:avLst/>
              <a:gdLst>
                <a:gd name="T0" fmla="*/ 24 w 25"/>
                <a:gd name="T1" fmla="*/ 6 h 13"/>
                <a:gd name="T2" fmla="*/ 21 w 25"/>
                <a:gd name="T3" fmla="*/ 6 h 13"/>
                <a:gd name="T4" fmla="*/ 20 w 25"/>
                <a:gd name="T5" fmla="*/ 4 h 13"/>
                <a:gd name="T6" fmla="*/ 18 w 25"/>
                <a:gd name="T7" fmla="*/ 5 h 13"/>
                <a:gd name="T8" fmla="*/ 16 w 25"/>
                <a:gd name="T9" fmla="*/ 4 h 13"/>
                <a:gd name="T10" fmla="*/ 13 w 25"/>
                <a:gd name="T11" fmla="*/ 2 h 13"/>
                <a:gd name="T12" fmla="*/ 11 w 25"/>
                <a:gd name="T13" fmla="*/ 0 h 13"/>
                <a:gd name="T14" fmla="*/ 11 w 25"/>
                <a:gd name="T15" fmla="*/ 1 h 13"/>
                <a:gd name="T16" fmla="*/ 9 w 25"/>
                <a:gd name="T17" fmla="*/ 1 h 13"/>
                <a:gd name="T18" fmla="*/ 5 w 25"/>
                <a:gd name="T19" fmla="*/ 2 h 13"/>
                <a:gd name="T20" fmla="*/ 1 w 25"/>
                <a:gd name="T21" fmla="*/ 4 h 13"/>
                <a:gd name="T22" fmla="*/ 2 w 25"/>
                <a:gd name="T23" fmla="*/ 6 h 13"/>
                <a:gd name="T24" fmla="*/ 3 w 25"/>
                <a:gd name="T25" fmla="*/ 10 h 13"/>
                <a:gd name="T26" fmla="*/ 7 w 25"/>
                <a:gd name="T27" fmla="*/ 13 h 13"/>
                <a:gd name="T28" fmla="*/ 7 w 25"/>
                <a:gd name="T29" fmla="*/ 13 h 13"/>
                <a:gd name="T30" fmla="*/ 11 w 25"/>
                <a:gd name="T31" fmla="*/ 13 h 13"/>
                <a:gd name="T32" fmla="*/ 11 w 25"/>
                <a:gd name="T33" fmla="*/ 11 h 13"/>
                <a:gd name="T34" fmla="*/ 15 w 25"/>
                <a:gd name="T35" fmla="*/ 12 h 13"/>
                <a:gd name="T36" fmla="*/ 18 w 25"/>
                <a:gd name="T37" fmla="*/ 12 h 13"/>
                <a:gd name="T38" fmla="*/ 18 w 25"/>
                <a:gd name="T39" fmla="*/ 13 h 13"/>
                <a:gd name="T40" fmla="*/ 19 w 25"/>
                <a:gd name="T41" fmla="*/ 12 h 13"/>
                <a:gd name="T42" fmla="*/ 23 w 25"/>
                <a:gd name="T43" fmla="*/ 10 h 13"/>
                <a:gd name="T44" fmla="*/ 25 w 25"/>
                <a:gd name="T45" fmla="*/ 8 h 13"/>
                <a:gd name="T46" fmla="*/ 24 w 25"/>
                <a:gd name="T4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3">
                  <a:moveTo>
                    <a:pt x="24" y="6"/>
                  </a:moveTo>
                  <a:cubicBezTo>
                    <a:pt x="23" y="6"/>
                    <a:pt x="22" y="6"/>
                    <a:pt x="21" y="6"/>
                  </a:cubicBezTo>
                  <a:cubicBezTo>
                    <a:pt x="21" y="5"/>
                    <a:pt x="21" y="4"/>
                    <a:pt x="20" y="4"/>
                  </a:cubicBezTo>
                  <a:cubicBezTo>
                    <a:pt x="20" y="4"/>
                    <a:pt x="19" y="4"/>
                    <a:pt x="18" y="5"/>
                  </a:cubicBezTo>
                  <a:cubicBezTo>
                    <a:pt x="18" y="5"/>
                    <a:pt x="16" y="4"/>
                    <a:pt x="16" y="4"/>
                  </a:cubicBezTo>
                  <a:cubicBezTo>
                    <a:pt x="16" y="3"/>
                    <a:pt x="15" y="2"/>
                    <a:pt x="13" y="2"/>
                  </a:cubicBezTo>
                  <a:cubicBezTo>
                    <a:pt x="13" y="1"/>
                    <a:pt x="12" y="1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9" y="1"/>
                  </a:cubicBezTo>
                  <a:cubicBezTo>
                    <a:pt x="8" y="1"/>
                    <a:pt x="6" y="2"/>
                    <a:pt x="5" y="2"/>
                  </a:cubicBezTo>
                  <a:cubicBezTo>
                    <a:pt x="5" y="3"/>
                    <a:pt x="2" y="4"/>
                    <a:pt x="1" y="4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7"/>
                    <a:pt x="2" y="9"/>
                    <a:pt x="3" y="10"/>
                  </a:cubicBezTo>
                  <a:cubicBezTo>
                    <a:pt x="4" y="10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10" y="13"/>
                    <a:pt x="11" y="13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1"/>
                    <a:pt x="14" y="11"/>
                    <a:pt x="15" y="12"/>
                  </a:cubicBezTo>
                  <a:cubicBezTo>
                    <a:pt x="16" y="13"/>
                    <a:pt x="18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20" y="12"/>
                    <a:pt x="22" y="12"/>
                    <a:pt x="23" y="10"/>
                  </a:cubicBezTo>
                  <a:cubicBezTo>
                    <a:pt x="24" y="9"/>
                    <a:pt x="25" y="9"/>
                    <a:pt x="25" y="8"/>
                  </a:cubicBezTo>
                  <a:cubicBezTo>
                    <a:pt x="25" y="7"/>
                    <a:pt x="25" y="7"/>
                    <a:pt x="24" y="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165851" y="3054351"/>
              <a:ext cx="74613" cy="30163"/>
            </a:xfrm>
            <a:custGeom>
              <a:avLst/>
              <a:gdLst>
                <a:gd name="T0" fmla="*/ 17 w 23"/>
                <a:gd name="T1" fmla="*/ 1 h 9"/>
                <a:gd name="T2" fmla="*/ 14 w 23"/>
                <a:gd name="T3" fmla="*/ 1 h 9"/>
                <a:gd name="T4" fmla="*/ 10 w 23"/>
                <a:gd name="T5" fmla="*/ 0 h 9"/>
                <a:gd name="T6" fmla="*/ 8 w 23"/>
                <a:gd name="T7" fmla="*/ 1 h 9"/>
                <a:gd name="T8" fmla="*/ 7 w 23"/>
                <a:gd name="T9" fmla="*/ 0 h 9"/>
                <a:gd name="T10" fmla="*/ 5 w 23"/>
                <a:gd name="T11" fmla="*/ 2 h 9"/>
                <a:gd name="T12" fmla="*/ 1 w 23"/>
                <a:gd name="T13" fmla="*/ 4 h 9"/>
                <a:gd name="T14" fmla="*/ 0 w 23"/>
                <a:gd name="T15" fmla="*/ 5 h 9"/>
                <a:gd name="T16" fmla="*/ 2 w 23"/>
                <a:gd name="T17" fmla="*/ 8 h 9"/>
                <a:gd name="T18" fmla="*/ 7 w 23"/>
                <a:gd name="T19" fmla="*/ 8 h 9"/>
                <a:gd name="T20" fmla="*/ 12 w 23"/>
                <a:gd name="T21" fmla="*/ 7 h 9"/>
                <a:gd name="T22" fmla="*/ 15 w 23"/>
                <a:gd name="T23" fmla="*/ 5 h 9"/>
                <a:gd name="T24" fmla="*/ 19 w 23"/>
                <a:gd name="T25" fmla="*/ 6 h 9"/>
                <a:gd name="T26" fmla="*/ 22 w 23"/>
                <a:gd name="T27" fmla="*/ 7 h 9"/>
                <a:gd name="T28" fmla="*/ 21 w 23"/>
                <a:gd name="T29" fmla="*/ 5 h 9"/>
                <a:gd name="T30" fmla="*/ 23 w 23"/>
                <a:gd name="T31" fmla="*/ 2 h 9"/>
                <a:gd name="T32" fmla="*/ 23 w 23"/>
                <a:gd name="T33" fmla="*/ 2 h 9"/>
                <a:gd name="T34" fmla="*/ 20 w 23"/>
                <a:gd name="T35" fmla="*/ 2 h 9"/>
                <a:gd name="T36" fmla="*/ 17 w 23"/>
                <a:gd name="T3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9">
                  <a:moveTo>
                    <a:pt x="17" y="1"/>
                  </a:moveTo>
                  <a:cubicBezTo>
                    <a:pt x="16" y="1"/>
                    <a:pt x="15" y="0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6" y="1"/>
                    <a:pt x="5" y="2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1" y="6"/>
                    <a:pt x="1" y="8"/>
                    <a:pt x="2" y="8"/>
                  </a:cubicBezTo>
                  <a:cubicBezTo>
                    <a:pt x="3" y="9"/>
                    <a:pt x="7" y="9"/>
                    <a:pt x="7" y="8"/>
                  </a:cubicBezTo>
                  <a:cubicBezTo>
                    <a:pt x="7" y="7"/>
                    <a:pt x="11" y="7"/>
                    <a:pt x="12" y="7"/>
                  </a:cubicBezTo>
                  <a:cubicBezTo>
                    <a:pt x="12" y="7"/>
                    <a:pt x="15" y="5"/>
                    <a:pt x="15" y="5"/>
                  </a:cubicBezTo>
                  <a:cubicBezTo>
                    <a:pt x="16" y="5"/>
                    <a:pt x="18" y="5"/>
                    <a:pt x="19" y="6"/>
                  </a:cubicBezTo>
                  <a:cubicBezTo>
                    <a:pt x="19" y="6"/>
                    <a:pt x="20" y="7"/>
                    <a:pt x="22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2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0" y="2"/>
                    <a:pt x="20" y="2"/>
                  </a:cubicBezTo>
                  <a:cubicBezTo>
                    <a:pt x="20" y="1"/>
                    <a:pt x="18" y="1"/>
                    <a:pt x="17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827713" y="3175001"/>
              <a:ext cx="47625" cy="80963"/>
            </a:xfrm>
            <a:custGeom>
              <a:avLst/>
              <a:gdLst>
                <a:gd name="T0" fmla="*/ 11 w 15"/>
                <a:gd name="T1" fmla="*/ 21 h 25"/>
                <a:gd name="T2" fmla="*/ 10 w 15"/>
                <a:gd name="T3" fmla="*/ 19 h 25"/>
                <a:gd name="T4" fmla="*/ 11 w 15"/>
                <a:gd name="T5" fmla="*/ 17 h 25"/>
                <a:gd name="T6" fmla="*/ 10 w 15"/>
                <a:gd name="T7" fmla="*/ 14 h 25"/>
                <a:gd name="T8" fmla="*/ 11 w 15"/>
                <a:gd name="T9" fmla="*/ 13 h 25"/>
                <a:gd name="T10" fmla="*/ 12 w 15"/>
                <a:gd name="T11" fmla="*/ 10 h 25"/>
                <a:gd name="T12" fmla="*/ 11 w 15"/>
                <a:gd name="T13" fmla="*/ 6 h 25"/>
                <a:gd name="T14" fmla="*/ 14 w 15"/>
                <a:gd name="T15" fmla="*/ 4 h 25"/>
                <a:gd name="T16" fmla="*/ 13 w 15"/>
                <a:gd name="T17" fmla="*/ 2 h 25"/>
                <a:gd name="T18" fmla="*/ 10 w 15"/>
                <a:gd name="T19" fmla="*/ 2 h 25"/>
                <a:gd name="T20" fmla="*/ 9 w 15"/>
                <a:gd name="T21" fmla="*/ 2 h 25"/>
                <a:gd name="T22" fmla="*/ 6 w 15"/>
                <a:gd name="T23" fmla="*/ 1 h 25"/>
                <a:gd name="T24" fmla="*/ 5 w 15"/>
                <a:gd name="T25" fmla="*/ 1 h 25"/>
                <a:gd name="T26" fmla="*/ 4 w 15"/>
                <a:gd name="T27" fmla="*/ 2 h 25"/>
                <a:gd name="T28" fmla="*/ 4 w 15"/>
                <a:gd name="T29" fmla="*/ 4 h 25"/>
                <a:gd name="T30" fmla="*/ 2 w 15"/>
                <a:gd name="T31" fmla="*/ 14 h 25"/>
                <a:gd name="T32" fmla="*/ 3 w 15"/>
                <a:gd name="T33" fmla="*/ 18 h 25"/>
                <a:gd name="T34" fmla="*/ 4 w 15"/>
                <a:gd name="T35" fmla="*/ 24 h 25"/>
                <a:gd name="T36" fmla="*/ 7 w 15"/>
                <a:gd name="T37" fmla="*/ 25 h 25"/>
                <a:gd name="T38" fmla="*/ 10 w 15"/>
                <a:gd name="T39" fmla="*/ 24 h 25"/>
                <a:gd name="T40" fmla="*/ 9 w 15"/>
                <a:gd name="T41" fmla="*/ 23 h 25"/>
                <a:gd name="T42" fmla="*/ 11 w 15"/>
                <a:gd name="T43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5">
                  <a:moveTo>
                    <a:pt x="11" y="21"/>
                  </a:moveTo>
                  <a:cubicBezTo>
                    <a:pt x="12" y="20"/>
                    <a:pt x="10" y="19"/>
                    <a:pt x="10" y="19"/>
                  </a:cubicBezTo>
                  <a:cubicBezTo>
                    <a:pt x="10" y="18"/>
                    <a:pt x="10" y="17"/>
                    <a:pt x="11" y="17"/>
                  </a:cubicBezTo>
                  <a:cubicBezTo>
                    <a:pt x="12" y="17"/>
                    <a:pt x="11" y="16"/>
                    <a:pt x="10" y="14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2" y="13"/>
                    <a:pt x="11" y="11"/>
                    <a:pt x="12" y="10"/>
                  </a:cubicBezTo>
                  <a:cubicBezTo>
                    <a:pt x="13" y="9"/>
                    <a:pt x="11" y="7"/>
                    <a:pt x="11" y="6"/>
                  </a:cubicBezTo>
                  <a:cubicBezTo>
                    <a:pt x="11" y="5"/>
                    <a:pt x="13" y="5"/>
                    <a:pt x="14" y="4"/>
                  </a:cubicBezTo>
                  <a:cubicBezTo>
                    <a:pt x="15" y="3"/>
                    <a:pt x="13" y="3"/>
                    <a:pt x="13" y="2"/>
                  </a:cubicBezTo>
                  <a:cubicBezTo>
                    <a:pt x="13" y="2"/>
                    <a:pt x="11" y="1"/>
                    <a:pt x="10" y="2"/>
                  </a:cubicBezTo>
                  <a:cubicBezTo>
                    <a:pt x="9" y="3"/>
                    <a:pt x="10" y="2"/>
                    <a:pt x="9" y="2"/>
                  </a:cubicBezTo>
                  <a:cubicBezTo>
                    <a:pt x="8" y="2"/>
                    <a:pt x="6" y="2"/>
                    <a:pt x="6" y="1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6"/>
                    <a:pt x="3" y="12"/>
                    <a:pt x="2" y="14"/>
                  </a:cubicBezTo>
                  <a:cubicBezTo>
                    <a:pt x="0" y="16"/>
                    <a:pt x="1" y="16"/>
                    <a:pt x="3" y="18"/>
                  </a:cubicBezTo>
                  <a:cubicBezTo>
                    <a:pt x="5" y="19"/>
                    <a:pt x="4" y="23"/>
                    <a:pt x="4" y="24"/>
                  </a:cubicBezTo>
                  <a:cubicBezTo>
                    <a:pt x="4" y="25"/>
                    <a:pt x="5" y="25"/>
                    <a:pt x="7" y="25"/>
                  </a:cubicBezTo>
                  <a:cubicBezTo>
                    <a:pt x="8" y="25"/>
                    <a:pt x="9" y="25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2"/>
                    <a:pt x="9" y="21"/>
                    <a:pt x="11" y="2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994401" y="2987676"/>
              <a:ext cx="53975" cy="44450"/>
            </a:xfrm>
            <a:custGeom>
              <a:avLst/>
              <a:gdLst>
                <a:gd name="T0" fmla="*/ 5 w 17"/>
                <a:gd name="T1" fmla="*/ 11 h 14"/>
                <a:gd name="T2" fmla="*/ 8 w 17"/>
                <a:gd name="T3" fmla="*/ 12 h 14"/>
                <a:gd name="T4" fmla="*/ 11 w 17"/>
                <a:gd name="T5" fmla="*/ 14 h 14"/>
                <a:gd name="T6" fmla="*/ 12 w 17"/>
                <a:gd name="T7" fmla="*/ 14 h 14"/>
                <a:gd name="T8" fmla="*/ 12 w 17"/>
                <a:gd name="T9" fmla="*/ 11 h 14"/>
                <a:gd name="T10" fmla="*/ 13 w 17"/>
                <a:gd name="T11" fmla="*/ 10 h 14"/>
                <a:gd name="T12" fmla="*/ 15 w 17"/>
                <a:gd name="T13" fmla="*/ 8 h 14"/>
                <a:gd name="T14" fmla="*/ 16 w 17"/>
                <a:gd name="T15" fmla="*/ 7 h 14"/>
                <a:gd name="T16" fmla="*/ 14 w 17"/>
                <a:gd name="T17" fmla="*/ 5 h 14"/>
                <a:gd name="T18" fmla="*/ 16 w 17"/>
                <a:gd name="T19" fmla="*/ 3 h 14"/>
                <a:gd name="T20" fmla="*/ 16 w 17"/>
                <a:gd name="T21" fmla="*/ 0 h 14"/>
                <a:gd name="T22" fmla="*/ 15 w 17"/>
                <a:gd name="T23" fmla="*/ 1 h 14"/>
                <a:gd name="T24" fmla="*/ 11 w 17"/>
                <a:gd name="T25" fmla="*/ 1 h 14"/>
                <a:gd name="T26" fmla="*/ 9 w 17"/>
                <a:gd name="T27" fmla="*/ 4 h 14"/>
                <a:gd name="T28" fmla="*/ 8 w 17"/>
                <a:gd name="T29" fmla="*/ 4 h 14"/>
                <a:gd name="T30" fmla="*/ 6 w 17"/>
                <a:gd name="T31" fmla="*/ 5 h 14"/>
                <a:gd name="T32" fmla="*/ 4 w 17"/>
                <a:gd name="T33" fmla="*/ 8 h 14"/>
                <a:gd name="T34" fmla="*/ 1 w 17"/>
                <a:gd name="T35" fmla="*/ 12 h 14"/>
                <a:gd name="T36" fmla="*/ 0 w 17"/>
                <a:gd name="T37" fmla="*/ 12 h 14"/>
                <a:gd name="T38" fmla="*/ 2 w 17"/>
                <a:gd name="T39" fmla="*/ 13 h 14"/>
                <a:gd name="T40" fmla="*/ 5 w 17"/>
                <a:gd name="T4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4">
                  <a:moveTo>
                    <a:pt x="5" y="11"/>
                  </a:moveTo>
                  <a:cubicBezTo>
                    <a:pt x="6" y="11"/>
                    <a:pt x="7" y="11"/>
                    <a:pt x="8" y="12"/>
                  </a:cubicBezTo>
                  <a:cubicBezTo>
                    <a:pt x="9" y="12"/>
                    <a:pt x="10" y="13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2"/>
                    <a:pt x="12" y="11"/>
                  </a:cubicBezTo>
                  <a:cubicBezTo>
                    <a:pt x="13" y="11"/>
                    <a:pt x="12" y="10"/>
                    <a:pt x="13" y="10"/>
                  </a:cubicBezTo>
                  <a:cubicBezTo>
                    <a:pt x="13" y="10"/>
                    <a:pt x="15" y="10"/>
                    <a:pt x="15" y="8"/>
                  </a:cubicBezTo>
                  <a:cubicBezTo>
                    <a:pt x="15" y="7"/>
                    <a:pt x="15" y="8"/>
                    <a:pt x="16" y="7"/>
                  </a:cubicBezTo>
                  <a:cubicBezTo>
                    <a:pt x="16" y="7"/>
                    <a:pt x="15" y="5"/>
                    <a:pt x="14" y="5"/>
                  </a:cubicBezTo>
                  <a:cubicBezTo>
                    <a:pt x="14" y="5"/>
                    <a:pt x="15" y="5"/>
                    <a:pt x="16" y="3"/>
                  </a:cubicBezTo>
                  <a:cubicBezTo>
                    <a:pt x="17" y="3"/>
                    <a:pt x="16" y="2"/>
                    <a:pt x="16" y="0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0"/>
                    <a:pt x="13" y="1"/>
                    <a:pt x="11" y="1"/>
                  </a:cubicBezTo>
                  <a:cubicBezTo>
                    <a:pt x="9" y="1"/>
                    <a:pt x="9" y="3"/>
                    <a:pt x="9" y="4"/>
                  </a:cubicBezTo>
                  <a:cubicBezTo>
                    <a:pt x="10" y="4"/>
                    <a:pt x="8" y="5"/>
                    <a:pt x="8" y="4"/>
                  </a:cubicBezTo>
                  <a:cubicBezTo>
                    <a:pt x="7" y="3"/>
                    <a:pt x="6" y="4"/>
                    <a:pt x="6" y="5"/>
                  </a:cubicBezTo>
                  <a:cubicBezTo>
                    <a:pt x="6" y="6"/>
                    <a:pt x="4" y="7"/>
                    <a:pt x="4" y="8"/>
                  </a:cubicBezTo>
                  <a:cubicBezTo>
                    <a:pt x="4" y="10"/>
                    <a:pt x="2" y="11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3" y="13"/>
                    <a:pt x="5" y="12"/>
                    <a:pt x="5" y="1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029326" y="3044826"/>
              <a:ext cx="6350" cy="1270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4 h 4"/>
                <a:gd name="T4" fmla="*/ 2 w 2"/>
                <a:gd name="T5" fmla="*/ 4 h 4"/>
                <a:gd name="T6" fmla="*/ 1 w 2"/>
                <a:gd name="T7" fmla="*/ 1 h 4"/>
                <a:gd name="T8" fmla="*/ 1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2" y="4"/>
                    <a:pt x="2" y="4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984876" y="3022601"/>
              <a:ext cx="50800" cy="34925"/>
            </a:xfrm>
            <a:custGeom>
              <a:avLst/>
              <a:gdLst>
                <a:gd name="T0" fmla="*/ 1 w 16"/>
                <a:gd name="T1" fmla="*/ 3 h 11"/>
                <a:gd name="T2" fmla="*/ 2 w 16"/>
                <a:gd name="T3" fmla="*/ 4 h 11"/>
                <a:gd name="T4" fmla="*/ 4 w 16"/>
                <a:gd name="T5" fmla="*/ 6 h 11"/>
                <a:gd name="T6" fmla="*/ 7 w 16"/>
                <a:gd name="T7" fmla="*/ 7 h 11"/>
                <a:gd name="T8" fmla="*/ 8 w 16"/>
                <a:gd name="T9" fmla="*/ 8 h 11"/>
                <a:gd name="T10" fmla="*/ 10 w 16"/>
                <a:gd name="T11" fmla="*/ 8 h 11"/>
                <a:gd name="T12" fmla="*/ 11 w 16"/>
                <a:gd name="T13" fmla="*/ 9 h 11"/>
                <a:gd name="T14" fmla="*/ 13 w 16"/>
                <a:gd name="T15" fmla="*/ 11 h 11"/>
                <a:gd name="T16" fmla="*/ 14 w 16"/>
                <a:gd name="T17" fmla="*/ 11 h 11"/>
                <a:gd name="T18" fmla="*/ 15 w 16"/>
                <a:gd name="T19" fmla="*/ 7 h 11"/>
                <a:gd name="T20" fmla="*/ 16 w 16"/>
                <a:gd name="T21" fmla="*/ 6 h 11"/>
                <a:gd name="T22" fmla="*/ 15 w 16"/>
                <a:gd name="T23" fmla="*/ 4 h 11"/>
                <a:gd name="T24" fmla="*/ 15 w 16"/>
                <a:gd name="T25" fmla="*/ 3 h 11"/>
                <a:gd name="T26" fmla="*/ 14 w 16"/>
                <a:gd name="T27" fmla="*/ 3 h 11"/>
                <a:gd name="T28" fmla="*/ 11 w 16"/>
                <a:gd name="T29" fmla="*/ 1 h 11"/>
                <a:gd name="T30" fmla="*/ 8 w 16"/>
                <a:gd name="T31" fmla="*/ 0 h 11"/>
                <a:gd name="T32" fmla="*/ 5 w 16"/>
                <a:gd name="T33" fmla="*/ 2 h 11"/>
                <a:gd name="T34" fmla="*/ 3 w 16"/>
                <a:gd name="T35" fmla="*/ 1 h 11"/>
                <a:gd name="T36" fmla="*/ 0 w 16"/>
                <a:gd name="T37" fmla="*/ 2 h 11"/>
                <a:gd name="T38" fmla="*/ 1 w 16"/>
                <a:gd name="T3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1">
                  <a:moveTo>
                    <a:pt x="1" y="3"/>
                  </a:moveTo>
                  <a:cubicBezTo>
                    <a:pt x="1" y="3"/>
                    <a:pt x="2" y="5"/>
                    <a:pt x="2" y="4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6"/>
                    <a:pt x="7" y="7"/>
                    <a:pt x="7" y="7"/>
                  </a:cubicBezTo>
                  <a:cubicBezTo>
                    <a:pt x="7" y="8"/>
                    <a:pt x="7" y="9"/>
                    <a:pt x="8" y="8"/>
                  </a:cubicBezTo>
                  <a:cubicBezTo>
                    <a:pt x="9" y="8"/>
                    <a:pt x="10" y="7"/>
                    <a:pt x="10" y="8"/>
                  </a:cubicBezTo>
                  <a:cubicBezTo>
                    <a:pt x="10" y="8"/>
                    <a:pt x="10" y="10"/>
                    <a:pt x="11" y="9"/>
                  </a:cubicBezTo>
                  <a:cubicBezTo>
                    <a:pt x="12" y="9"/>
                    <a:pt x="12" y="11"/>
                    <a:pt x="13" y="11"/>
                  </a:cubicBezTo>
                  <a:cubicBezTo>
                    <a:pt x="13" y="11"/>
                    <a:pt x="13" y="11"/>
                    <a:pt x="14" y="11"/>
                  </a:cubicBezTo>
                  <a:cubicBezTo>
                    <a:pt x="14" y="9"/>
                    <a:pt x="14" y="8"/>
                    <a:pt x="15" y="7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6" y="6"/>
                    <a:pt x="15" y="4"/>
                    <a:pt x="15" y="4"/>
                  </a:cubicBezTo>
                  <a:cubicBezTo>
                    <a:pt x="15" y="4"/>
                    <a:pt x="15" y="4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3" y="2"/>
                    <a:pt x="12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1"/>
                    <a:pt x="6" y="2"/>
                    <a:pt x="5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3"/>
                    <a:pt x="1" y="2"/>
                    <a:pt x="1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210301" y="3074988"/>
              <a:ext cx="115888" cy="77788"/>
            </a:xfrm>
            <a:custGeom>
              <a:avLst/>
              <a:gdLst>
                <a:gd name="T0" fmla="*/ 32 w 36"/>
                <a:gd name="T1" fmla="*/ 16 h 24"/>
                <a:gd name="T2" fmla="*/ 31 w 36"/>
                <a:gd name="T3" fmla="*/ 15 h 24"/>
                <a:gd name="T4" fmla="*/ 31 w 36"/>
                <a:gd name="T5" fmla="*/ 15 h 24"/>
                <a:gd name="T6" fmla="*/ 30 w 36"/>
                <a:gd name="T7" fmla="*/ 10 h 24"/>
                <a:gd name="T8" fmla="*/ 28 w 36"/>
                <a:gd name="T9" fmla="*/ 5 h 24"/>
                <a:gd name="T10" fmla="*/ 25 w 36"/>
                <a:gd name="T11" fmla="*/ 0 h 24"/>
                <a:gd name="T12" fmla="*/ 23 w 36"/>
                <a:gd name="T13" fmla="*/ 1 h 24"/>
                <a:gd name="T14" fmla="*/ 21 w 36"/>
                <a:gd name="T15" fmla="*/ 2 h 24"/>
                <a:gd name="T16" fmla="*/ 19 w 36"/>
                <a:gd name="T17" fmla="*/ 3 h 24"/>
                <a:gd name="T18" fmla="*/ 17 w 36"/>
                <a:gd name="T19" fmla="*/ 3 h 24"/>
                <a:gd name="T20" fmla="*/ 15 w 36"/>
                <a:gd name="T21" fmla="*/ 2 h 24"/>
                <a:gd name="T22" fmla="*/ 11 w 36"/>
                <a:gd name="T23" fmla="*/ 2 h 24"/>
                <a:gd name="T24" fmla="*/ 9 w 36"/>
                <a:gd name="T25" fmla="*/ 2 h 24"/>
                <a:gd name="T26" fmla="*/ 9 w 36"/>
                <a:gd name="T27" fmla="*/ 3 h 24"/>
                <a:gd name="T28" fmla="*/ 6 w 36"/>
                <a:gd name="T29" fmla="*/ 4 h 24"/>
                <a:gd name="T30" fmla="*/ 2 w 36"/>
                <a:gd name="T31" fmla="*/ 10 h 24"/>
                <a:gd name="T32" fmla="*/ 0 w 36"/>
                <a:gd name="T33" fmla="*/ 12 h 24"/>
                <a:gd name="T34" fmla="*/ 1 w 36"/>
                <a:gd name="T35" fmla="*/ 15 h 24"/>
                <a:gd name="T36" fmla="*/ 3 w 36"/>
                <a:gd name="T37" fmla="*/ 16 h 24"/>
                <a:gd name="T38" fmla="*/ 3 w 36"/>
                <a:gd name="T39" fmla="*/ 18 h 24"/>
                <a:gd name="T40" fmla="*/ 8 w 36"/>
                <a:gd name="T41" fmla="*/ 20 h 24"/>
                <a:gd name="T42" fmla="*/ 8 w 36"/>
                <a:gd name="T43" fmla="*/ 22 h 24"/>
                <a:gd name="T44" fmla="*/ 10 w 36"/>
                <a:gd name="T45" fmla="*/ 23 h 24"/>
                <a:gd name="T46" fmla="*/ 14 w 36"/>
                <a:gd name="T47" fmla="*/ 24 h 24"/>
                <a:gd name="T48" fmla="*/ 19 w 36"/>
                <a:gd name="T49" fmla="*/ 24 h 24"/>
                <a:gd name="T50" fmla="*/ 22 w 36"/>
                <a:gd name="T51" fmla="*/ 22 h 24"/>
                <a:gd name="T52" fmla="*/ 26 w 36"/>
                <a:gd name="T53" fmla="*/ 22 h 24"/>
                <a:gd name="T54" fmla="*/ 30 w 36"/>
                <a:gd name="T55" fmla="*/ 23 h 24"/>
                <a:gd name="T56" fmla="*/ 32 w 36"/>
                <a:gd name="T57" fmla="*/ 24 h 24"/>
                <a:gd name="T58" fmla="*/ 32 w 36"/>
                <a:gd name="T59" fmla="*/ 22 h 24"/>
                <a:gd name="T60" fmla="*/ 34 w 36"/>
                <a:gd name="T61" fmla="*/ 18 h 24"/>
                <a:gd name="T62" fmla="*/ 36 w 36"/>
                <a:gd name="T63" fmla="*/ 16 h 24"/>
                <a:gd name="T64" fmla="*/ 36 w 36"/>
                <a:gd name="T65" fmla="*/ 16 h 24"/>
                <a:gd name="T66" fmla="*/ 35 w 36"/>
                <a:gd name="T67" fmla="*/ 15 h 24"/>
                <a:gd name="T68" fmla="*/ 32 w 36"/>
                <a:gd name="T6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24">
                  <a:moveTo>
                    <a:pt x="32" y="16"/>
                  </a:moveTo>
                  <a:cubicBezTo>
                    <a:pt x="32" y="16"/>
                    <a:pt x="30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1"/>
                    <a:pt x="30" y="10"/>
                  </a:cubicBezTo>
                  <a:cubicBezTo>
                    <a:pt x="31" y="9"/>
                    <a:pt x="29" y="6"/>
                    <a:pt x="28" y="5"/>
                  </a:cubicBezTo>
                  <a:cubicBezTo>
                    <a:pt x="27" y="4"/>
                    <a:pt x="26" y="2"/>
                    <a:pt x="25" y="0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7" y="3"/>
                    <a:pt x="16" y="2"/>
                    <a:pt x="15" y="2"/>
                  </a:cubicBezTo>
                  <a:cubicBezTo>
                    <a:pt x="14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7" y="4"/>
                    <a:pt x="6" y="4"/>
                  </a:cubicBezTo>
                  <a:cubicBezTo>
                    <a:pt x="6" y="5"/>
                    <a:pt x="4" y="9"/>
                    <a:pt x="2" y="10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4" y="16"/>
                    <a:pt x="3" y="18"/>
                    <a:pt x="3" y="18"/>
                  </a:cubicBezTo>
                  <a:cubicBezTo>
                    <a:pt x="4" y="19"/>
                    <a:pt x="8" y="19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9" y="22"/>
                    <a:pt x="10" y="23"/>
                    <a:pt x="10" y="23"/>
                  </a:cubicBezTo>
                  <a:cubicBezTo>
                    <a:pt x="11" y="23"/>
                    <a:pt x="14" y="24"/>
                    <a:pt x="14" y="24"/>
                  </a:cubicBezTo>
                  <a:cubicBezTo>
                    <a:pt x="15" y="23"/>
                    <a:pt x="18" y="24"/>
                    <a:pt x="19" y="24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2" y="22"/>
                    <a:pt x="25" y="22"/>
                    <a:pt x="26" y="22"/>
                  </a:cubicBezTo>
                  <a:cubicBezTo>
                    <a:pt x="27" y="22"/>
                    <a:pt x="29" y="22"/>
                    <a:pt x="30" y="23"/>
                  </a:cubicBezTo>
                  <a:cubicBezTo>
                    <a:pt x="30" y="23"/>
                    <a:pt x="31" y="23"/>
                    <a:pt x="32" y="24"/>
                  </a:cubicBezTo>
                  <a:cubicBezTo>
                    <a:pt x="32" y="23"/>
                    <a:pt x="32" y="22"/>
                    <a:pt x="32" y="22"/>
                  </a:cubicBezTo>
                  <a:cubicBezTo>
                    <a:pt x="32" y="20"/>
                    <a:pt x="33" y="19"/>
                    <a:pt x="34" y="18"/>
                  </a:cubicBezTo>
                  <a:cubicBezTo>
                    <a:pt x="35" y="18"/>
                    <a:pt x="36" y="18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3" y="16"/>
                    <a:pt x="32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6291263" y="3071813"/>
              <a:ext cx="38100" cy="50800"/>
            </a:xfrm>
            <a:custGeom>
              <a:avLst/>
              <a:gdLst>
                <a:gd name="T0" fmla="*/ 9 w 12"/>
                <a:gd name="T1" fmla="*/ 4 h 16"/>
                <a:gd name="T2" fmla="*/ 6 w 12"/>
                <a:gd name="T3" fmla="*/ 2 h 16"/>
                <a:gd name="T4" fmla="*/ 3 w 12"/>
                <a:gd name="T5" fmla="*/ 1 h 16"/>
                <a:gd name="T6" fmla="*/ 0 w 12"/>
                <a:gd name="T7" fmla="*/ 1 h 16"/>
                <a:gd name="T8" fmla="*/ 3 w 12"/>
                <a:gd name="T9" fmla="*/ 6 h 16"/>
                <a:gd name="T10" fmla="*/ 5 w 12"/>
                <a:gd name="T11" fmla="*/ 11 h 16"/>
                <a:gd name="T12" fmla="*/ 6 w 12"/>
                <a:gd name="T13" fmla="*/ 16 h 16"/>
                <a:gd name="T14" fmla="*/ 8 w 12"/>
                <a:gd name="T15" fmla="*/ 12 h 16"/>
                <a:gd name="T16" fmla="*/ 10 w 12"/>
                <a:gd name="T17" fmla="*/ 11 h 16"/>
                <a:gd name="T18" fmla="*/ 12 w 12"/>
                <a:gd name="T19" fmla="*/ 11 h 16"/>
                <a:gd name="T20" fmla="*/ 11 w 12"/>
                <a:gd name="T21" fmla="*/ 8 h 16"/>
                <a:gd name="T22" fmla="*/ 9 w 12"/>
                <a:gd name="T2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6">
                  <a:moveTo>
                    <a:pt x="9" y="4"/>
                  </a:moveTo>
                  <a:cubicBezTo>
                    <a:pt x="9" y="3"/>
                    <a:pt x="7" y="2"/>
                    <a:pt x="6" y="2"/>
                  </a:cubicBezTo>
                  <a:cubicBezTo>
                    <a:pt x="5" y="2"/>
                    <a:pt x="4" y="0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1" y="3"/>
                    <a:pt x="2" y="5"/>
                    <a:pt x="3" y="6"/>
                  </a:cubicBezTo>
                  <a:cubicBezTo>
                    <a:pt x="4" y="7"/>
                    <a:pt x="6" y="10"/>
                    <a:pt x="5" y="11"/>
                  </a:cubicBezTo>
                  <a:cubicBezTo>
                    <a:pt x="5" y="12"/>
                    <a:pt x="5" y="15"/>
                    <a:pt x="6" y="16"/>
                  </a:cubicBezTo>
                  <a:cubicBezTo>
                    <a:pt x="6" y="15"/>
                    <a:pt x="8" y="13"/>
                    <a:pt x="8" y="12"/>
                  </a:cubicBezTo>
                  <a:cubicBezTo>
                    <a:pt x="8" y="12"/>
                    <a:pt x="8" y="10"/>
                    <a:pt x="10" y="11"/>
                  </a:cubicBezTo>
                  <a:cubicBezTo>
                    <a:pt x="11" y="11"/>
                    <a:pt x="12" y="12"/>
                    <a:pt x="12" y="11"/>
                  </a:cubicBezTo>
                  <a:cubicBezTo>
                    <a:pt x="12" y="11"/>
                    <a:pt x="12" y="9"/>
                    <a:pt x="11" y="8"/>
                  </a:cubicBezTo>
                  <a:cubicBezTo>
                    <a:pt x="11" y="8"/>
                    <a:pt x="9" y="6"/>
                    <a:pt x="9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6234113" y="3144838"/>
              <a:ext cx="79375" cy="42863"/>
            </a:xfrm>
            <a:custGeom>
              <a:avLst/>
              <a:gdLst>
                <a:gd name="T0" fmla="*/ 19 w 25"/>
                <a:gd name="T1" fmla="*/ 0 h 13"/>
                <a:gd name="T2" fmla="*/ 15 w 25"/>
                <a:gd name="T3" fmla="*/ 0 h 13"/>
                <a:gd name="T4" fmla="*/ 12 w 25"/>
                <a:gd name="T5" fmla="*/ 2 h 13"/>
                <a:gd name="T6" fmla="*/ 7 w 25"/>
                <a:gd name="T7" fmla="*/ 2 h 13"/>
                <a:gd name="T8" fmla="*/ 3 w 25"/>
                <a:gd name="T9" fmla="*/ 1 h 13"/>
                <a:gd name="T10" fmla="*/ 1 w 25"/>
                <a:gd name="T11" fmla="*/ 0 h 13"/>
                <a:gd name="T12" fmla="*/ 1 w 25"/>
                <a:gd name="T13" fmla="*/ 0 h 13"/>
                <a:gd name="T14" fmla="*/ 1 w 25"/>
                <a:gd name="T15" fmla="*/ 3 h 13"/>
                <a:gd name="T16" fmla="*/ 2 w 25"/>
                <a:gd name="T17" fmla="*/ 5 h 13"/>
                <a:gd name="T18" fmla="*/ 1 w 25"/>
                <a:gd name="T19" fmla="*/ 7 h 13"/>
                <a:gd name="T20" fmla="*/ 1 w 25"/>
                <a:gd name="T21" fmla="*/ 9 h 13"/>
                <a:gd name="T22" fmla="*/ 3 w 25"/>
                <a:gd name="T23" fmla="*/ 11 h 13"/>
                <a:gd name="T24" fmla="*/ 4 w 25"/>
                <a:gd name="T25" fmla="*/ 12 h 13"/>
                <a:gd name="T26" fmla="*/ 9 w 25"/>
                <a:gd name="T27" fmla="*/ 13 h 13"/>
                <a:gd name="T28" fmla="*/ 13 w 25"/>
                <a:gd name="T29" fmla="*/ 13 h 13"/>
                <a:gd name="T30" fmla="*/ 15 w 25"/>
                <a:gd name="T31" fmla="*/ 12 h 13"/>
                <a:gd name="T32" fmla="*/ 17 w 25"/>
                <a:gd name="T33" fmla="*/ 11 h 13"/>
                <a:gd name="T34" fmla="*/ 17 w 25"/>
                <a:gd name="T35" fmla="*/ 10 h 13"/>
                <a:gd name="T36" fmla="*/ 21 w 25"/>
                <a:gd name="T37" fmla="*/ 10 h 13"/>
                <a:gd name="T38" fmla="*/ 22 w 25"/>
                <a:gd name="T39" fmla="*/ 10 h 13"/>
                <a:gd name="T40" fmla="*/ 22 w 25"/>
                <a:gd name="T41" fmla="*/ 9 h 13"/>
                <a:gd name="T42" fmla="*/ 21 w 25"/>
                <a:gd name="T43" fmla="*/ 6 h 13"/>
                <a:gd name="T44" fmla="*/ 24 w 25"/>
                <a:gd name="T45" fmla="*/ 3 h 13"/>
                <a:gd name="T46" fmla="*/ 25 w 25"/>
                <a:gd name="T47" fmla="*/ 2 h 13"/>
                <a:gd name="T48" fmla="*/ 23 w 25"/>
                <a:gd name="T49" fmla="*/ 1 h 13"/>
                <a:gd name="T50" fmla="*/ 19 w 25"/>
                <a:gd name="T5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13">
                  <a:moveTo>
                    <a:pt x="19" y="0"/>
                  </a:moveTo>
                  <a:cubicBezTo>
                    <a:pt x="18" y="0"/>
                    <a:pt x="15" y="0"/>
                    <a:pt x="15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2"/>
                    <a:pt x="8" y="1"/>
                    <a:pt x="7" y="2"/>
                  </a:cubicBezTo>
                  <a:cubicBezTo>
                    <a:pt x="7" y="2"/>
                    <a:pt x="4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2" y="3"/>
                    <a:pt x="3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7"/>
                    <a:pt x="0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8" y="12"/>
                    <a:pt x="9" y="13"/>
                  </a:cubicBezTo>
                  <a:cubicBezTo>
                    <a:pt x="10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6" y="11"/>
                    <a:pt x="16" y="10"/>
                    <a:pt x="17" y="10"/>
                  </a:cubicBezTo>
                  <a:cubicBezTo>
                    <a:pt x="17" y="10"/>
                    <a:pt x="20" y="10"/>
                    <a:pt x="21" y="10"/>
                  </a:cubicBezTo>
                  <a:cubicBezTo>
                    <a:pt x="21" y="11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9"/>
                    <a:pt x="20" y="6"/>
                    <a:pt x="21" y="6"/>
                  </a:cubicBezTo>
                  <a:cubicBezTo>
                    <a:pt x="22" y="6"/>
                    <a:pt x="23" y="3"/>
                    <a:pt x="24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2" y="0"/>
                    <a:pt x="20" y="0"/>
                    <a:pt x="19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210301" y="3171826"/>
              <a:ext cx="36513" cy="25400"/>
            </a:xfrm>
            <a:custGeom>
              <a:avLst/>
              <a:gdLst>
                <a:gd name="T0" fmla="*/ 2 w 11"/>
                <a:gd name="T1" fmla="*/ 8 h 8"/>
                <a:gd name="T2" fmla="*/ 2 w 11"/>
                <a:gd name="T3" fmla="*/ 8 h 8"/>
                <a:gd name="T4" fmla="*/ 2 w 11"/>
                <a:gd name="T5" fmla="*/ 8 h 8"/>
                <a:gd name="T6" fmla="*/ 2 w 11"/>
                <a:gd name="T7" fmla="*/ 8 h 8"/>
                <a:gd name="T8" fmla="*/ 3 w 11"/>
                <a:gd name="T9" fmla="*/ 8 h 8"/>
                <a:gd name="T10" fmla="*/ 3 w 11"/>
                <a:gd name="T11" fmla="*/ 8 h 8"/>
                <a:gd name="T12" fmla="*/ 4 w 11"/>
                <a:gd name="T13" fmla="*/ 8 h 8"/>
                <a:gd name="T14" fmla="*/ 4 w 11"/>
                <a:gd name="T15" fmla="*/ 8 h 8"/>
                <a:gd name="T16" fmla="*/ 4 w 11"/>
                <a:gd name="T17" fmla="*/ 8 h 8"/>
                <a:gd name="T18" fmla="*/ 4 w 11"/>
                <a:gd name="T19" fmla="*/ 8 h 8"/>
                <a:gd name="T20" fmla="*/ 5 w 11"/>
                <a:gd name="T21" fmla="*/ 8 h 8"/>
                <a:gd name="T22" fmla="*/ 7 w 11"/>
                <a:gd name="T23" fmla="*/ 6 h 8"/>
                <a:gd name="T24" fmla="*/ 10 w 11"/>
                <a:gd name="T25" fmla="*/ 5 h 8"/>
                <a:gd name="T26" fmla="*/ 11 w 11"/>
                <a:gd name="T27" fmla="*/ 4 h 8"/>
                <a:gd name="T28" fmla="*/ 10 w 11"/>
                <a:gd name="T29" fmla="*/ 3 h 8"/>
                <a:gd name="T30" fmla="*/ 8 w 11"/>
                <a:gd name="T31" fmla="*/ 1 h 8"/>
                <a:gd name="T32" fmla="*/ 7 w 11"/>
                <a:gd name="T33" fmla="*/ 1 h 8"/>
                <a:gd name="T34" fmla="*/ 7 w 11"/>
                <a:gd name="T35" fmla="*/ 0 h 8"/>
                <a:gd name="T36" fmla="*/ 7 w 11"/>
                <a:gd name="T37" fmla="*/ 0 h 8"/>
                <a:gd name="T38" fmla="*/ 1 w 11"/>
                <a:gd name="T39" fmla="*/ 1 h 8"/>
                <a:gd name="T40" fmla="*/ 0 w 11"/>
                <a:gd name="T41" fmla="*/ 1 h 8"/>
                <a:gd name="T42" fmla="*/ 0 w 11"/>
                <a:gd name="T43" fmla="*/ 5 h 8"/>
                <a:gd name="T44" fmla="*/ 2 w 11"/>
                <a:gd name="T4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7"/>
                    <a:pt x="10" y="5"/>
                    <a:pt x="10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0" y="4"/>
                    <a:pt x="10" y="3"/>
                  </a:cubicBezTo>
                  <a:cubicBezTo>
                    <a:pt x="10" y="3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1" y="7"/>
                    <a:pt x="2" y="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234113" y="3006726"/>
              <a:ext cx="225425" cy="131763"/>
            </a:xfrm>
            <a:custGeom>
              <a:avLst/>
              <a:gdLst>
                <a:gd name="T0" fmla="*/ 66 w 71"/>
                <a:gd name="T1" fmla="*/ 24 h 41"/>
                <a:gd name="T2" fmla="*/ 70 w 71"/>
                <a:gd name="T3" fmla="*/ 21 h 41"/>
                <a:gd name="T4" fmla="*/ 71 w 71"/>
                <a:gd name="T5" fmla="*/ 19 h 41"/>
                <a:gd name="T6" fmla="*/ 71 w 71"/>
                <a:gd name="T7" fmla="*/ 16 h 41"/>
                <a:gd name="T8" fmla="*/ 65 w 71"/>
                <a:gd name="T9" fmla="*/ 14 h 41"/>
                <a:gd name="T10" fmla="*/ 60 w 71"/>
                <a:gd name="T11" fmla="*/ 11 h 41"/>
                <a:gd name="T12" fmla="*/ 56 w 71"/>
                <a:gd name="T13" fmla="*/ 11 h 41"/>
                <a:gd name="T14" fmla="*/ 53 w 71"/>
                <a:gd name="T15" fmla="*/ 10 h 41"/>
                <a:gd name="T16" fmla="*/ 48 w 71"/>
                <a:gd name="T17" fmla="*/ 6 h 41"/>
                <a:gd name="T18" fmla="*/ 46 w 71"/>
                <a:gd name="T19" fmla="*/ 1 h 41"/>
                <a:gd name="T20" fmla="*/ 40 w 71"/>
                <a:gd name="T21" fmla="*/ 0 h 41"/>
                <a:gd name="T22" fmla="*/ 37 w 71"/>
                <a:gd name="T23" fmla="*/ 1 h 41"/>
                <a:gd name="T24" fmla="*/ 33 w 71"/>
                <a:gd name="T25" fmla="*/ 4 h 41"/>
                <a:gd name="T26" fmla="*/ 28 w 71"/>
                <a:gd name="T27" fmla="*/ 5 h 41"/>
                <a:gd name="T28" fmla="*/ 23 w 71"/>
                <a:gd name="T29" fmla="*/ 4 h 41"/>
                <a:gd name="T30" fmla="*/ 17 w 71"/>
                <a:gd name="T31" fmla="*/ 3 h 41"/>
                <a:gd name="T32" fmla="*/ 7 w 71"/>
                <a:gd name="T33" fmla="*/ 4 h 41"/>
                <a:gd name="T34" fmla="*/ 5 w 71"/>
                <a:gd name="T35" fmla="*/ 6 h 41"/>
                <a:gd name="T36" fmla="*/ 5 w 71"/>
                <a:gd name="T37" fmla="*/ 11 h 41"/>
                <a:gd name="T38" fmla="*/ 2 w 71"/>
                <a:gd name="T39" fmla="*/ 17 h 41"/>
                <a:gd name="T40" fmla="*/ 2 w 71"/>
                <a:gd name="T41" fmla="*/ 22 h 41"/>
                <a:gd name="T42" fmla="*/ 4 w 71"/>
                <a:gd name="T43" fmla="*/ 23 h 41"/>
                <a:gd name="T44" fmla="*/ 10 w 71"/>
                <a:gd name="T45" fmla="*/ 24 h 41"/>
                <a:gd name="T46" fmla="*/ 14 w 71"/>
                <a:gd name="T47" fmla="*/ 23 h 41"/>
                <a:gd name="T48" fmla="*/ 21 w 71"/>
                <a:gd name="T49" fmla="*/ 21 h 41"/>
                <a:gd name="T50" fmla="*/ 27 w 71"/>
                <a:gd name="T51" fmla="*/ 24 h 41"/>
                <a:gd name="T52" fmla="*/ 30 w 71"/>
                <a:gd name="T53" fmla="*/ 31 h 41"/>
                <a:gd name="T54" fmla="*/ 26 w 71"/>
                <a:gd name="T55" fmla="*/ 32 h 41"/>
                <a:gd name="T56" fmla="*/ 25 w 71"/>
                <a:gd name="T57" fmla="*/ 37 h 41"/>
                <a:gd name="T58" fmla="*/ 29 w 71"/>
                <a:gd name="T59" fmla="*/ 37 h 41"/>
                <a:gd name="T60" fmla="*/ 34 w 71"/>
                <a:gd name="T61" fmla="*/ 30 h 41"/>
                <a:gd name="T62" fmla="*/ 39 w 71"/>
                <a:gd name="T63" fmla="*/ 32 h 41"/>
                <a:gd name="T64" fmla="*/ 40 w 71"/>
                <a:gd name="T65" fmla="*/ 36 h 41"/>
                <a:gd name="T66" fmla="*/ 45 w 71"/>
                <a:gd name="T67" fmla="*/ 41 h 41"/>
                <a:gd name="T68" fmla="*/ 52 w 71"/>
                <a:gd name="T69" fmla="*/ 38 h 41"/>
                <a:gd name="T70" fmla="*/ 53 w 71"/>
                <a:gd name="T71" fmla="*/ 37 h 41"/>
                <a:gd name="T72" fmla="*/ 55 w 71"/>
                <a:gd name="T73" fmla="*/ 30 h 41"/>
                <a:gd name="T74" fmla="*/ 63 w 71"/>
                <a:gd name="T75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41">
                  <a:moveTo>
                    <a:pt x="63" y="26"/>
                  </a:moveTo>
                  <a:cubicBezTo>
                    <a:pt x="64" y="26"/>
                    <a:pt x="66" y="24"/>
                    <a:pt x="66" y="24"/>
                  </a:cubicBezTo>
                  <a:cubicBezTo>
                    <a:pt x="67" y="24"/>
                    <a:pt x="70" y="24"/>
                    <a:pt x="70" y="24"/>
                  </a:cubicBezTo>
                  <a:cubicBezTo>
                    <a:pt x="70" y="23"/>
                    <a:pt x="70" y="22"/>
                    <a:pt x="70" y="21"/>
                  </a:cubicBezTo>
                  <a:cubicBezTo>
                    <a:pt x="70" y="21"/>
                    <a:pt x="69" y="20"/>
                    <a:pt x="69" y="20"/>
                  </a:cubicBezTo>
                  <a:cubicBezTo>
                    <a:pt x="70" y="19"/>
                    <a:pt x="71" y="19"/>
                    <a:pt x="71" y="19"/>
                  </a:cubicBezTo>
                  <a:cubicBezTo>
                    <a:pt x="71" y="18"/>
                    <a:pt x="70" y="18"/>
                    <a:pt x="70" y="18"/>
                  </a:cubicBezTo>
                  <a:cubicBezTo>
                    <a:pt x="70" y="17"/>
                    <a:pt x="71" y="17"/>
                    <a:pt x="71" y="16"/>
                  </a:cubicBezTo>
                  <a:cubicBezTo>
                    <a:pt x="71" y="15"/>
                    <a:pt x="70" y="15"/>
                    <a:pt x="69" y="15"/>
                  </a:cubicBezTo>
                  <a:cubicBezTo>
                    <a:pt x="67" y="14"/>
                    <a:pt x="66" y="14"/>
                    <a:pt x="65" y="14"/>
                  </a:cubicBezTo>
                  <a:cubicBezTo>
                    <a:pt x="64" y="13"/>
                    <a:pt x="62" y="13"/>
                    <a:pt x="62" y="13"/>
                  </a:cubicBezTo>
                  <a:cubicBezTo>
                    <a:pt x="62" y="13"/>
                    <a:pt x="61" y="12"/>
                    <a:pt x="60" y="11"/>
                  </a:cubicBezTo>
                  <a:cubicBezTo>
                    <a:pt x="60" y="10"/>
                    <a:pt x="59" y="11"/>
                    <a:pt x="58" y="11"/>
                  </a:cubicBezTo>
                  <a:cubicBezTo>
                    <a:pt x="57" y="12"/>
                    <a:pt x="57" y="12"/>
                    <a:pt x="56" y="11"/>
                  </a:cubicBezTo>
                  <a:cubicBezTo>
                    <a:pt x="55" y="11"/>
                    <a:pt x="55" y="10"/>
                    <a:pt x="54" y="10"/>
                  </a:cubicBezTo>
                  <a:cubicBezTo>
                    <a:pt x="53" y="11"/>
                    <a:pt x="52" y="11"/>
                    <a:pt x="53" y="10"/>
                  </a:cubicBezTo>
                  <a:cubicBezTo>
                    <a:pt x="53" y="9"/>
                    <a:pt x="51" y="7"/>
                    <a:pt x="51" y="7"/>
                  </a:cubicBezTo>
                  <a:cubicBezTo>
                    <a:pt x="50" y="6"/>
                    <a:pt x="48" y="7"/>
                    <a:pt x="48" y="6"/>
                  </a:cubicBezTo>
                  <a:cubicBezTo>
                    <a:pt x="47" y="5"/>
                    <a:pt x="47" y="4"/>
                    <a:pt x="47" y="4"/>
                  </a:cubicBezTo>
                  <a:cubicBezTo>
                    <a:pt x="47" y="3"/>
                    <a:pt x="47" y="1"/>
                    <a:pt x="46" y="1"/>
                  </a:cubicBezTo>
                  <a:cubicBezTo>
                    <a:pt x="46" y="0"/>
                    <a:pt x="44" y="0"/>
                    <a:pt x="43" y="0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7" y="1"/>
                    <a:pt x="35" y="1"/>
                    <a:pt x="35" y="1"/>
                  </a:cubicBezTo>
                  <a:cubicBezTo>
                    <a:pt x="35" y="1"/>
                    <a:pt x="33" y="3"/>
                    <a:pt x="33" y="4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5"/>
                    <a:pt x="29" y="5"/>
                    <a:pt x="28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5"/>
                    <a:pt x="23" y="3"/>
                    <a:pt x="23" y="4"/>
                  </a:cubicBezTo>
                  <a:cubicBezTo>
                    <a:pt x="23" y="5"/>
                    <a:pt x="21" y="4"/>
                    <a:pt x="20" y="4"/>
                  </a:cubicBezTo>
                  <a:cubicBezTo>
                    <a:pt x="19" y="3"/>
                    <a:pt x="17" y="4"/>
                    <a:pt x="17" y="3"/>
                  </a:cubicBezTo>
                  <a:cubicBezTo>
                    <a:pt x="16" y="2"/>
                    <a:pt x="11" y="2"/>
                    <a:pt x="10" y="2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6" y="6"/>
                    <a:pt x="7" y="9"/>
                    <a:pt x="7" y="9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2"/>
                    <a:pt x="2" y="14"/>
                    <a:pt x="1" y="15"/>
                  </a:cubicBezTo>
                  <a:cubicBezTo>
                    <a:pt x="1" y="15"/>
                    <a:pt x="2" y="17"/>
                    <a:pt x="2" y="17"/>
                  </a:cubicBezTo>
                  <a:cubicBezTo>
                    <a:pt x="1" y="18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4" y="23"/>
                    <a:pt x="7" y="23"/>
                    <a:pt x="8" y="23"/>
                  </a:cubicBezTo>
                  <a:cubicBezTo>
                    <a:pt x="9" y="23"/>
                    <a:pt x="10" y="24"/>
                    <a:pt x="10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5" y="23"/>
                    <a:pt x="16" y="23"/>
                    <a:pt x="16" y="22"/>
                  </a:cubicBezTo>
                  <a:cubicBezTo>
                    <a:pt x="16" y="22"/>
                    <a:pt x="20" y="21"/>
                    <a:pt x="21" y="21"/>
                  </a:cubicBezTo>
                  <a:cubicBezTo>
                    <a:pt x="22" y="20"/>
                    <a:pt x="23" y="22"/>
                    <a:pt x="24" y="22"/>
                  </a:cubicBezTo>
                  <a:cubicBezTo>
                    <a:pt x="25" y="22"/>
                    <a:pt x="27" y="23"/>
                    <a:pt x="27" y="24"/>
                  </a:cubicBezTo>
                  <a:cubicBezTo>
                    <a:pt x="27" y="26"/>
                    <a:pt x="29" y="28"/>
                    <a:pt x="29" y="28"/>
                  </a:cubicBezTo>
                  <a:cubicBezTo>
                    <a:pt x="30" y="29"/>
                    <a:pt x="30" y="31"/>
                    <a:pt x="30" y="31"/>
                  </a:cubicBezTo>
                  <a:cubicBezTo>
                    <a:pt x="30" y="32"/>
                    <a:pt x="29" y="31"/>
                    <a:pt x="28" y="31"/>
                  </a:cubicBezTo>
                  <a:cubicBezTo>
                    <a:pt x="26" y="30"/>
                    <a:pt x="26" y="32"/>
                    <a:pt x="26" y="32"/>
                  </a:cubicBezTo>
                  <a:cubicBezTo>
                    <a:pt x="26" y="33"/>
                    <a:pt x="24" y="36"/>
                    <a:pt x="24" y="36"/>
                  </a:cubicBezTo>
                  <a:cubicBezTo>
                    <a:pt x="23" y="37"/>
                    <a:pt x="25" y="37"/>
                    <a:pt x="25" y="37"/>
                  </a:cubicBezTo>
                  <a:cubicBezTo>
                    <a:pt x="26" y="37"/>
                    <a:pt x="27" y="36"/>
                    <a:pt x="28" y="36"/>
                  </a:cubicBezTo>
                  <a:cubicBezTo>
                    <a:pt x="28" y="36"/>
                    <a:pt x="28" y="36"/>
                    <a:pt x="29" y="37"/>
                  </a:cubicBezTo>
                  <a:cubicBezTo>
                    <a:pt x="29" y="35"/>
                    <a:pt x="29" y="35"/>
                    <a:pt x="31" y="34"/>
                  </a:cubicBezTo>
                  <a:cubicBezTo>
                    <a:pt x="33" y="33"/>
                    <a:pt x="33" y="30"/>
                    <a:pt x="34" y="30"/>
                  </a:cubicBezTo>
                  <a:cubicBezTo>
                    <a:pt x="36" y="30"/>
                    <a:pt x="37" y="29"/>
                    <a:pt x="39" y="29"/>
                  </a:cubicBezTo>
                  <a:cubicBezTo>
                    <a:pt x="41" y="30"/>
                    <a:pt x="38" y="31"/>
                    <a:pt x="39" y="32"/>
                  </a:cubicBezTo>
                  <a:cubicBezTo>
                    <a:pt x="41" y="33"/>
                    <a:pt x="45" y="32"/>
                    <a:pt x="46" y="33"/>
                  </a:cubicBezTo>
                  <a:cubicBezTo>
                    <a:pt x="46" y="34"/>
                    <a:pt x="40" y="35"/>
                    <a:pt x="40" y="36"/>
                  </a:cubicBezTo>
                  <a:cubicBezTo>
                    <a:pt x="40" y="36"/>
                    <a:pt x="43" y="37"/>
                    <a:pt x="44" y="38"/>
                  </a:cubicBezTo>
                  <a:cubicBezTo>
                    <a:pt x="45" y="38"/>
                    <a:pt x="44" y="40"/>
                    <a:pt x="45" y="41"/>
                  </a:cubicBezTo>
                  <a:cubicBezTo>
                    <a:pt x="45" y="41"/>
                    <a:pt x="47" y="41"/>
                    <a:pt x="48" y="40"/>
                  </a:cubicBezTo>
                  <a:cubicBezTo>
                    <a:pt x="49" y="39"/>
                    <a:pt x="50" y="39"/>
                    <a:pt x="52" y="38"/>
                  </a:cubicBezTo>
                  <a:cubicBezTo>
                    <a:pt x="53" y="37"/>
                    <a:pt x="57" y="38"/>
                    <a:pt x="57" y="38"/>
                  </a:cubicBezTo>
                  <a:cubicBezTo>
                    <a:pt x="57" y="37"/>
                    <a:pt x="56" y="36"/>
                    <a:pt x="53" y="37"/>
                  </a:cubicBezTo>
                  <a:cubicBezTo>
                    <a:pt x="50" y="37"/>
                    <a:pt x="50" y="34"/>
                    <a:pt x="50" y="33"/>
                  </a:cubicBezTo>
                  <a:cubicBezTo>
                    <a:pt x="50" y="33"/>
                    <a:pt x="53" y="30"/>
                    <a:pt x="55" y="30"/>
                  </a:cubicBezTo>
                  <a:cubicBezTo>
                    <a:pt x="57" y="30"/>
                    <a:pt x="58" y="29"/>
                    <a:pt x="60" y="29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3" y="26"/>
                    <a:pt x="63" y="2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6246813" y="2938463"/>
              <a:ext cx="117475" cy="87313"/>
            </a:xfrm>
            <a:custGeom>
              <a:avLst/>
              <a:gdLst>
                <a:gd name="T0" fmla="*/ 35 w 37"/>
                <a:gd name="T1" fmla="*/ 13 h 27"/>
                <a:gd name="T2" fmla="*/ 33 w 37"/>
                <a:gd name="T3" fmla="*/ 11 h 27"/>
                <a:gd name="T4" fmla="*/ 31 w 37"/>
                <a:gd name="T5" fmla="*/ 8 h 27"/>
                <a:gd name="T6" fmla="*/ 30 w 37"/>
                <a:gd name="T7" fmla="*/ 5 h 27"/>
                <a:gd name="T8" fmla="*/ 30 w 37"/>
                <a:gd name="T9" fmla="*/ 3 h 27"/>
                <a:gd name="T10" fmla="*/ 26 w 37"/>
                <a:gd name="T11" fmla="*/ 2 h 27"/>
                <a:gd name="T12" fmla="*/ 24 w 37"/>
                <a:gd name="T13" fmla="*/ 2 h 27"/>
                <a:gd name="T14" fmla="*/ 22 w 37"/>
                <a:gd name="T15" fmla="*/ 1 h 27"/>
                <a:gd name="T16" fmla="*/ 20 w 37"/>
                <a:gd name="T17" fmla="*/ 0 h 27"/>
                <a:gd name="T18" fmla="*/ 20 w 37"/>
                <a:gd name="T19" fmla="*/ 0 h 27"/>
                <a:gd name="T20" fmla="*/ 19 w 37"/>
                <a:gd name="T21" fmla="*/ 0 h 27"/>
                <a:gd name="T22" fmla="*/ 17 w 37"/>
                <a:gd name="T23" fmla="*/ 2 h 27"/>
                <a:gd name="T24" fmla="*/ 14 w 37"/>
                <a:gd name="T25" fmla="*/ 2 h 27"/>
                <a:gd name="T26" fmla="*/ 13 w 37"/>
                <a:gd name="T27" fmla="*/ 4 h 27"/>
                <a:gd name="T28" fmla="*/ 13 w 37"/>
                <a:gd name="T29" fmla="*/ 6 h 27"/>
                <a:gd name="T30" fmla="*/ 11 w 37"/>
                <a:gd name="T31" fmla="*/ 7 h 27"/>
                <a:gd name="T32" fmla="*/ 9 w 37"/>
                <a:gd name="T33" fmla="*/ 9 h 27"/>
                <a:gd name="T34" fmla="*/ 9 w 37"/>
                <a:gd name="T35" fmla="*/ 11 h 27"/>
                <a:gd name="T36" fmla="*/ 6 w 37"/>
                <a:gd name="T37" fmla="*/ 11 h 27"/>
                <a:gd name="T38" fmla="*/ 4 w 37"/>
                <a:gd name="T39" fmla="*/ 12 h 27"/>
                <a:gd name="T40" fmla="*/ 1 w 37"/>
                <a:gd name="T41" fmla="*/ 12 h 27"/>
                <a:gd name="T42" fmla="*/ 1 w 37"/>
                <a:gd name="T43" fmla="*/ 12 h 27"/>
                <a:gd name="T44" fmla="*/ 2 w 37"/>
                <a:gd name="T45" fmla="*/ 16 h 27"/>
                <a:gd name="T46" fmla="*/ 2 w 37"/>
                <a:gd name="T47" fmla="*/ 19 h 27"/>
                <a:gd name="T48" fmla="*/ 0 w 37"/>
                <a:gd name="T49" fmla="*/ 21 h 27"/>
                <a:gd name="T50" fmla="*/ 1 w 37"/>
                <a:gd name="T51" fmla="*/ 23 h 27"/>
                <a:gd name="T52" fmla="*/ 1 w 37"/>
                <a:gd name="T53" fmla="*/ 25 h 27"/>
                <a:gd name="T54" fmla="*/ 3 w 37"/>
                <a:gd name="T55" fmla="*/ 25 h 27"/>
                <a:gd name="T56" fmla="*/ 6 w 37"/>
                <a:gd name="T57" fmla="*/ 23 h 27"/>
                <a:gd name="T58" fmla="*/ 13 w 37"/>
                <a:gd name="T59" fmla="*/ 24 h 27"/>
                <a:gd name="T60" fmla="*/ 16 w 37"/>
                <a:gd name="T61" fmla="*/ 25 h 27"/>
                <a:gd name="T62" fmla="*/ 19 w 37"/>
                <a:gd name="T63" fmla="*/ 25 h 27"/>
                <a:gd name="T64" fmla="*/ 22 w 37"/>
                <a:gd name="T65" fmla="*/ 25 h 27"/>
                <a:gd name="T66" fmla="*/ 24 w 37"/>
                <a:gd name="T67" fmla="*/ 26 h 27"/>
                <a:gd name="T68" fmla="*/ 28 w 37"/>
                <a:gd name="T69" fmla="*/ 26 h 27"/>
                <a:gd name="T70" fmla="*/ 29 w 37"/>
                <a:gd name="T71" fmla="*/ 25 h 27"/>
                <a:gd name="T72" fmla="*/ 31 w 37"/>
                <a:gd name="T73" fmla="*/ 22 h 27"/>
                <a:gd name="T74" fmla="*/ 33 w 37"/>
                <a:gd name="T75" fmla="*/ 22 h 27"/>
                <a:gd name="T76" fmla="*/ 33 w 37"/>
                <a:gd name="T77" fmla="*/ 20 h 27"/>
                <a:gd name="T78" fmla="*/ 32 w 37"/>
                <a:gd name="T79" fmla="*/ 16 h 27"/>
                <a:gd name="T80" fmla="*/ 35 w 37"/>
                <a:gd name="T81" fmla="*/ 17 h 27"/>
                <a:gd name="T82" fmla="*/ 37 w 37"/>
                <a:gd name="T83" fmla="*/ 15 h 27"/>
                <a:gd name="T84" fmla="*/ 35 w 37"/>
                <a:gd name="T8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" h="27">
                  <a:moveTo>
                    <a:pt x="35" y="13"/>
                  </a:moveTo>
                  <a:cubicBezTo>
                    <a:pt x="34" y="13"/>
                    <a:pt x="34" y="11"/>
                    <a:pt x="33" y="11"/>
                  </a:cubicBezTo>
                  <a:cubicBezTo>
                    <a:pt x="31" y="10"/>
                    <a:pt x="32" y="9"/>
                    <a:pt x="31" y="8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1" y="3"/>
                    <a:pt x="30" y="3"/>
                  </a:cubicBezTo>
                  <a:cubicBezTo>
                    <a:pt x="29" y="2"/>
                    <a:pt x="27" y="1"/>
                    <a:pt x="26" y="2"/>
                  </a:cubicBezTo>
                  <a:cubicBezTo>
                    <a:pt x="25" y="2"/>
                    <a:pt x="25" y="2"/>
                    <a:pt x="24" y="2"/>
                  </a:cubicBezTo>
                  <a:cubicBezTo>
                    <a:pt x="24" y="1"/>
                    <a:pt x="23" y="0"/>
                    <a:pt x="22" y="1"/>
                  </a:cubicBezTo>
                  <a:cubicBezTo>
                    <a:pt x="21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2"/>
                    <a:pt x="17" y="2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9" y="9"/>
                    <a:pt x="9" y="11"/>
                    <a:pt x="9" y="11"/>
                  </a:cubicBezTo>
                  <a:cubicBezTo>
                    <a:pt x="8" y="11"/>
                    <a:pt x="7" y="11"/>
                    <a:pt x="6" y="11"/>
                  </a:cubicBezTo>
                  <a:cubicBezTo>
                    <a:pt x="6" y="12"/>
                    <a:pt x="5" y="13"/>
                    <a:pt x="4" y="12"/>
                  </a:cubicBezTo>
                  <a:cubicBezTo>
                    <a:pt x="4" y="12"/>
                    <a:pt x="2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3" y="16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2" y="25"/>
                    <a:pt x="2" y="25"/>
                    <a:pt x="3" y="25"/>
                  </a:cubicBezTo>
                  <a:cubicBezTo>
                    <a:pt x="4" y="24"/>
                    <a:pt x="4" y="23"/>
                    <a:pt x="6" y="23"/>
                  </a:cubicBezTo>
                  <a:cubicBezTo>
                    <a:pt x="7" y="23"/>
                    <a:pt x="12" y="23"/>
                    <a:pt x="13" y="24"/>
                  </a:cubicBezTo>
                  <a:cubicBezTo>
                    <a:pt x="13" y="25"/>
                    <a:pt x="15" y="24"/>
                    <a:pt x="16" y="25"/>
                  </a:cubicBezTo>
                  <a:cubicBezTo>
                    <a:pt x="17" y="25"/>
                    <a:pt x="19" y="26"/>
                    <a:pt x="19" y="25"/>
                  </a:cubicBezTo>
                  <a:cubicBezTo>
                    <a:pt x="19" y="24"/>
                    <a:pt x="21" y="26"/>
                    <a:pt x="22" y="25"/>
                  </a:cubicBezTo>
                  <a:cubicBezTo>
                    <a:pt x="23" y="25"/>
                    <a:pt x="24" y="26"/>
                    <a:pt x="24" y="26"/>
                  </a:cubicBezTo>
                  <a:cubicBezTo>
                    <a:pt x="25" y="26"/>
                    <a:pt x="27" y="26"/>
                    <a:pt x="28" y="26"/>
                  </a:cubicBezTo>
                  <a:cubicBezTo>
                    <a:pt x="28" y="27"/>
                    <a:pt x="29" y="26"/>
                    <a:pt x="29" y="25"/>
                  </a:cubicBezTo>
                  <a:cubicBezTo>
                    <a:pt x="29" y="24"/>
                    <a:pt x="31" y="22"/>
                    <a:pt x="31" y="22"/>
                  </a:cubicBezTo>
                  <a:cubicBezTo>
                    <a:pt x="31" y="22"/>
                    <a:pt x="33" y="22"/>
                    <a:pt x="33" y="22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3" y="16"/>
                    <a:pt x="34" y="17"/>
                    <a:pt x="35" y="17"/>
                  </a:cubicBezTo>
                  <a:cubicBezTo>
                    <a:pt x="36" y="17"/>
                    <a:pt x="37" y="16"/>
                    <a:pt x="37" y="15"/>
                  </a:cubicBezTo>
                  <a:cubicBezTo>
                    <a:pt x="37" y="14"/>
                    <a:pt x="36" y="13"/>
                    <a:pt x="35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6213476" y="2903538"/>
              <a:ext cx="96838" cy="44450"/>
            </a:xfrm>
            <a:custGeom>
              <a:avLst/>
              <a:gdLst>
                <a:gd name="T0" fmla="*/ 10 w 30"/>
                <a:gd name="T1" fmla="*/ 10 h 14"/>
                <a:gd name="T2" fmla="*/ 15 w 30"/>
                <a:gd name="T3" fmla="*/ 10 h 14"/>
                <a:gd name="T4" fmla="*/ 18 w 30"/>
                <a:gd name="T5" fmla="*/ 11 h 14"/>
                <a:gd name="T6" fmla="*/ 21 w 30"/>
                <a:gd name="T7" fmla="*/ 13 h 14"/>
                <a:gd name="T8" fmla="*/ 23 w 30"/>
                <a:gd name="T9" fmla="*/ 14 h 14"/>
                <a:gd name="T10" fmla="*/ 24 w 30"/>
                <a:gd name="T11" fmla="*/ 13 h 14"/>
                <a:gd name="T12" fmla="*/ 27 w 30"/>
                <a:gd name="T13" fmla="*/ 13 h 14"/>
                <a:gd name="T14" fmla="*/ 29 w 30"/>
                <a:gd name="T15" fmla="*/ 11 h 14"/>
                <a:gd name="T16" fmla="*/ 30 w 30"/>
                <a:gd name="T17" fmla="*/ 11 h 14"/>
                <a:gd name="T18" fmla="*/ 29 w 30"/>
                <a:gd name="T19" fmla="*/ 8 h 14"/>
                <a:gd name="T20" fmla="*/ 28 w 30"/>
                <a:gd name="T21" fmla="*/ 6 h 14"/>
                <a:gd name="T22" fmla="*/ 27 w 30"/>
                <a:gd name="T23" fmla="*/ 4 h 14"/>
                <a:gd name="T24" fmla="*/ 27 w 30"/>
                <a:gd name="T25" fmla="*/ 3 h 14"/>
                <a:gd name="T26" fmla="*/ 23 w 30"/>
                <a:gd name="T27" fmla="*/ 3 h 14"/>
                <a:gd name="T28" fmla="*/ 19 w 30"/>
                <a:gd name="T29" fmla="*/ 0 h 14"/>
                <a:gd name="T30" fmla="*/ 14 w 30"/>
                <a:gd name="T31" fmla="*/ 0 h 14"/>
                <a:gd name="T32" fmla="*/ 14 w 30"/>
                <a:gd name="T33" fmla="*/ 4 h 14"/>
                <a:gd name="T34" fmla="*/ 11 w 30"/>
                <a:gd name="T35" fmla="*/ 6 h 14"/>
                <a:gd name="T36" fmla="*/ 7 w 30"/>
                <a:gd name="T37" fmla="*/ 2 h 14"/>
                <a:gd name="T38" fmla="*/ 3 w 30"/>
                <a:gd name="T39" fmla="*/ 3 h 14"/>
                <a:gd name="T40" fmla="*/ 2 w 30"/>
                <a:gd name="T41" fmla="*/ 7 h 14"/>
                <a:gd name="T42" fmla="*/ 1 w 30"/>
                <a:gd name="T43" fmla="*/ 10 h 14"/>
                <a:gd name="T44" fmla="*/ 1 w 30"/>
                <a:gd name="T45" fmla="*/ 11 h 14"/>
                <a:gd name="T46" fmla="*/ 4 w 30"/>
                <a:gd name="T47" fmla="*/ 10 h 14"/>
                <a:gd name="T48" fmla="*/ 10 w 30"/>
                <a:gd name="T4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14">
                  <a:moveTo>
                    <a:pt x="10" y="10"/>
                  </a:moveTo>
                  <a:cubicBezTo>
                    <a:pt x="11" y="10"/>
                    <a:pt x="14" y="10"/>
                    <a:pt x="15" y="10"/>
                  </a:cubicBezTo>
                  <a:cubicBezTo>
                    <a:pt x="17" y="9"/>
                    <a:pt x="17" y="11"/>
                    <a:pt x="18" y="11"/>
                  </a:cubicBezTo>
                  <a:cubicBezTo>
                    <a:pt x="19" y="10"/>
                    <a:pt x="20" y="12"/>
                    <a:pt x="21" y="13"/>
                  </a:cubicBezTo>
                  <a:cubicBezTo>
                    <a:pt x="22" y="13"/>
                    <a:pt x="23" y="13"/>
                    <a:pt x="23" y="14"/>
                  </a:cubicBezTo>
                  <a:cubicBezTo>
                    <a:pt x="24" y="14"/>
                    <a:pt x="24" y="13"/>
                    <a:pt x="24" y="13"/>
                  </a:cubicBezTo>
                  <a:cubicBezTo>
                    <a:pt x="25" y="12"/>
                    <a:pt x="26" y="13"/>
                    <a:pt x="27" y="13"/>
                  </a:cubicBezTo>
                  <a:cubicBezTo>
                    <a:pt x="28" y="13"/>
                    <a:pt x="28" y="12"/>
                    <a:pt x="29" y="11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29" y="10"/>
                    <a:pt x="29" y="9"/>
                    <a:pt x="29" y="8"/>
                  </a:cubicBezTo>
                  <a:cubicBezTo>
                    <a:pt x="28" y="8"/>
                    <a:pt x="27" y="7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3" y="2"/>
                    <a:pt x="23" y="3"/>
                  </a:cubicBezTo>
                  <a:cubicBezTo>
                    <a:pt x="22" y="3"/>
                    <a:pt x="19" y="1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3" y="1"/>
                    <a:pt x="14" y="2"/>
                    <a:pt x="14" y="4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10" y="6"/>
                    <a:pt x="8" y="2"/>
                    <a:pt x="7" y="2"/>
                  </a:cubicBezTo>
                  <a:cubicBezTo>
                    <a:pt x="7" y="1"/>
                    <a:pt x="5" y="3"/>
                    <a:pt x="3" y="3"/>
                  </a:cubicBezTo>
                  <a:cubicBezTo>
                    <a:pt x="2" y="4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2" y="10"/>
                    <a:pt x="4" y="10"/>
                    <a:pt x="4" y="10"/>
                  </a:cubicBezTo>
                  <a:cubicBezTo>
                    <a:pt x="6" y="9"/>
                    <a:pt x="9" y="10"/>
                    <a:pt x="10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6213476" y="2932113"/>
              <a:ext cx="74613" cy="47625"/>
            </a:xfrm>
            <a:custGeom>
              <a:avLst/>
              <a:gdLst>
                <a:gd name="T0" fmla="*/ 4 w 23"/>
                <a:gd name="T1" fmla="*/ 7 h 15"/>
                <a:gd name="T2" fmla="*/ 6 w 23"/>
                <a:gd name="T3" fmla="*/ 8 h 15"/>
                <a:gd name="T4" fmla="*/ 8 w 23"/>
                <a:gd name="T5" fmla="*/ 9 h 15"/>
                <a:gd name="T6" fmla="*/ 8 w 23"/>
                <a:gd name="T7" fmla="*/ 12 h 15"/>
                <a:gd name="T8" fmla="*/ 11 w 23"/>
                <a:gd name="T9" fmla="*/ 14 h 15"/>
                <a:gd name="T10" fmla="*/ 14 w 23"/>
                <a:gd name="T11" fmla="*/ 14 h 15"/>
                <a:gd name="T12" fmla="*/ 16 w 23"/>
                <a:gd name="T13" fmla="*/ 13 h 15"/>
                <a:gd name="T14" fmla="*/ 19 w 23"/>
                <a:gd name="T15" fmla="*/ 13 h 15"/>
                <a:gd name="T16" fmla="*/ 19 w 23"/>
                <a:gd name="T17" fmla="*/ 11 h 15"/>
                <a:gd name="T18" fmla="*/ 21 w 23"/>
                <a:gd name="T19" fmla="*/ 9 h 15"/>
                <a:gd name="T20" fmla="*/ 23 w 23"/>
                <a:gd name="T21" fmla="*/ 8 h 15"/>
                <a:gd name="T22" fmla="*/ 23 w 23"/>
                <a:gd name="T23" fmla="*/ 6 h 15"/>
                <a:gd name="T24" fmla="*/ 23 w 23"/>
                <a:gd name="T25" fmla="*/ 5 h 15"/>
                <a:gd name="T26" fmla="*/ 21 w 23"/>
                <a:gd name="T27" fmla="*/ 4 h 15"/>
                <a:gd name="T28" fmla="*/ 18 w 23"/>
                <a:gd name="T29" fmla="*/ 2 h 15"/>
                <a:gd name="T30" fmla="*/ 15 w 23"/>
                <a:gd name="T31" fmla="*/ 1 h 15"/>
                <a:gd name="T32" fmla="*/ 10 w 23"/>
                <a:gd name="T33" fmla="*/ 1 h 15"/>
                <a:gd name="T34" fmla="*/ 4 w 23"/>
                <a:gd name="T35" fmla="*/ 1 h 15"/>
                <a:gd name="T36" fmla="*/ 1 w 23"/>
                <a:gd name="T37" fmla="*/ 2 h 15"/>
                <a:gd name="T38" fmla="*/ 1 w 23"/>
                <a:gd name="T39" fmla="*/ 6 h 15"/>
                <a:gd name="T40" fmla="*/ 1 w 23"/>
                <a:gd name="T41" fmla="*/ 7 h 15"/>
                <a:gd name="T42" fmla="*/ 4 w 23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4" y="7"/>
                  </a:move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8" y="9"/>
                    <a:pt x="8" y="9"/>
                  </a:cubicBezTo>
                  <a:cubicBezTo>
                    <a:pt x="8" y="10"/>
                    <a:pt x="8" y="12"/>
                    <a:pt x="8" y="12"/>
                  </a:cubicBezTo>
                  <a:cubicBezTo>
                    <a:pt x="9" y="12"/>
                    <a:pt x="11" y="13"/>
                    <a:pt x="11" y="14"/>
                  </a:cubicBezTo>
                  <a:cubicBezTo>
                    <a:pt x="12" y="14"/>
                    <a:pt x="14" y="14"/>
                    <a:pt x="14" y="14"/>
                  </a:cubicBezTo>
                  <a:cubicBezTo>
                    <a:pt x="15" y="15"/>
                    <a:pt x="16" y="14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1"/>
                    <a:pt x="19" y="11"/>
                  </a:cubicBezTo>
                  <a:cubicBezTo>
                    <a:pt x="20" y="10"/>
                    <a:pt x="21" y="9"/>
                    <a:pt x="21" y="9"/>
                  </a:cubicBezTo>
                  <a:cubicBezTo>
                    <a:pt x="22" y="9"/>
                    <a:pt x="22" y="8"/>
                    <a:pt x="23" y="8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4"/>
                    <a:pt x="22" y="4"/>
                    <a:pt x="21" y="4"/>
                  </a:cubicBezTo>
                  <a:cubicBezTo>
                    <a:pt x="20" y="3"/>
                    <a:pt x="19" y="1"/>
                    <a:pt x="18" y="2"/>
                  </a:cubicBezTo>
                  <a:cubicBezTo>
                    <a:pt x="17" y="2"/>
                    <a:pt x="17" y="0"/>
                    <a:pt x="15" y="1"/>
                  </a:cubicBezTo>
                  <a:cubicBezTo>
                    <a:pt x="14" y="1"/>
                    <a:pt x="11" y="1"/>
                    <a:pt x="10" y="1"/>
                  </a:cubicBezTo>
                  <a:cubicBezTo>
                    <a:pt x="9" y="1"/>
                    <a:pt x="6" y="0"/>
                    <a:pt x="4" y="1"/>
                  </a:cubicBezTo>
                  <a:cubicBezTo>
                    <a:pt x="4" y="1"/>
                    <a:pt x="2" y="1"/>
                    <a:pt x="1" y="2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3" y="7"/>
                    <a:pt x="4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6032501" y="3087688"/>
              <a:ext cx="57150" cy="31750"/>
            </a:xfrm>
            <a:custGeom>
              <a:avLst/>
              <a:gdLst>
                <a:gd name="T0" fmla="*/ 16 w 18"/>
                <a:gd name="T1" fmla="*/ 4 h 10"/>
                <a:gd name="T2" fmla="*/ 14 w 18"/>
                <a:gd name="T3" fmla="*/ 3 h 10"/>
                <a:gd name="T4" fmla="*/ 14 w 18"/>
                <a:gd name="T5" fmla="*/ 1 h 10"/>
                <a:gd name="T6" fmla="*/ 12 w 18"/>
                <a:gd name="T7" fmla="*/ 0 h 10"/>
                <a:gd name="T8" fmla="*/ 9 w 18"/>
                <a:gd name="T9" fmla="*/ 0 h 10"/>
                <a:gd name="T10" fmla="*/ 6 w 18"/>
                <a:gd name="T11" fmla="*/ 0 h 10"/>
                <a:gd name="T12" fmla="*/ 5 w 18"/>
                <a:gd name="T13" fmla="*/ 1 h 10"/>
                <a:gd name="T14" fmla="*/ 3 w 18"/>
                <a:gd name="T15" fmla="*/ 3 h 10"/>
                <a:gd name="T16" fmla="*/ 1 w 18"/>
                <a:gd name="T17" fmla="*/ 6 h 10"/>
                <a:gd name="T18" fmla="*/ 1 w 18"/>
                <a:gd name="T19" fmla="*/ 7 h 10"/>
                <a:gd name="T20" fmla="*/ 3 w 18"/>
                <a:gd name="T21" fmla="*/ 7 h 10"/>
                <a:gd name="T22" fmla="*/ 4 w 18"/>
                <a:gd name="T23" fmla="*/ 9 h 10"/>
                <a:gd name="T24" fmla="*/ 4 w 18"/>
                <a:gd name="T25" fmla="*/ 9 h 10"/>
                <a:gd name="T26" fmla="*/ 7 w 18"/>
                <a:gd name="T27" fmla="*/ 9 h 10"/>
                <a:gd name="T28" fmla="*/ 9 w 18"/>
                <a:gd name="T29" fmla="*/ 6 h 10"/>
                <a:gd name="T30" fmla="*/ 11 w 18"/>
                <a:gd name="T31" fmla="*/ 9 h 10"/>
                <a:gd name="T32" fmla="*/ 12 w 18"/>
                <a:gd name="T33" fmla="*/ 8 h 10"/>
                <a:gd name="T34" fmla="*/ 14 w 18"/>
                <a:gd name="T35" fmla="*/ 7 h 10"/>
                <a:gd name="T36" fmla="*/ 16 w 18"/>
                <a:gd name="T37" fmla="*/ 6 h 10"/>
                <a:gd name="T38" fmla="*/ 17 w 18"/>
                <a:gd name="T39" fmla="*/ 6 h 10"/>
                <a:gd name="T40" fmla="*/ 17 w 18"/>
                <a:gd name="T41" fmla="*/ 5 h 10"/>
                <a:gd name="T42" fmla="*/ 18 w 18"/>
                <a:gd name="T43" fmla="*/ 4 h 10"/>
                <a:gd name="T44" fmla="*/ 16 w 18"/>
                <a:gd name="T4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10">
                  <a:moveTo>
                    <a:pt x="16" y="4"/>
                  </a:moveTo>
                  <a:cubicBezTo>
                    <a:pt x="15" y="4"/>
                    <a:pt x="14" y="3"/>
                    <a:pt x="14" y="3"/>
                  </a:cubicBezTo>
                  <a:cubicBezTo>
                    <a:pt x="14" y="3"/>
                    <a:pt x="14" y="2"/>
                    <a:pt x="14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3" y="4"/>
                    <a:pt x="1" y="4"/>
                    <a:pt x="1" y="6"/>
                  </a:cubicBezTo>
                  <a:cubicBezTo>
                    <a:pt x="0" y="7"/>
                    <a:pt x="0" y="8"/>
                    <a:pt x="1" y="7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8" y="9"/>
                    <a:pt x="9" y="7"/>
                    <a:pt x="9" y="6"/>
                  </a:cubicBezTo>
                  <a:cubicBezTo>
                    <a:pt x="9" y="6"/>
                    <a:pt x="10" y="8"/>
                    <a:pt x="11" y="9"/>
                  </a:cubicBezTo>
                  <a:cubicBezTo>
                    <a:pt x="12" y="10"/>
                    <a:pt x="12" y="8"/>
                    <a:pt x="12" y="8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4" y="7"/>
                    <a:pt x="16" y="7"/>
                    <a:pt x="16" y="6"/>
                  </a:cubicBezTo>
                  <a:cubicBezTo>
                    <a:pt x="16" y="5"/>
                    <a:pt x="16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4"/>
                    <a:pt x="16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032501" y="2963863"/>
              <a:ext cx="114300" cy="130175"/>
            </a:xfrm>
            <a:custGeom>
              <a:avLst/>
              <a:gdLst>
                <a:gd name="T0" fmla="*/ 4 w 36"/>
                <a:gd name="T1" fmla="*/ 10 h 40"/>
                <a:gd name="T2" fmla="*/ 2 w 36"/>
                <a:gd name="T3" fmla="*/ 12 h 40"/>
                <a:gd name="T4" fmla="*/ 4 w 36"/>
                <a:gd name="T5" fmla="*/ 14 h 40"/>
                <a:gd name="T6" fmla="*/ 3 w 36"/>
                <a:gd name="T7" fmla="*/ 15 h 40"/>
                <a:gd name="T8" fmla="*/ 1 w 36"/>
                <a:gd name="T9" fmla="*/ 17 h 40"/>
                <a:gd name="T10" fmla="*/ 0 w 36"/>
                <a:gd name="T11" fmla="*/ 18 h 40"/>
                <a:gd name="T12" fmla="*/ 0 w 36"/>
                <a:gd name="T13" fmla="*/ 22 h 40"/>
                <a:gd name="T14" fmla="*/ 1 w 36"/>
                <a:gd name="T15" fmla="*/ 24 h 40"/>
                <a:gd name="T16" fmla="*/ 0 w 36"/>
                <a:gd name="T17" fmla="*/ 26 h 40"/>
                <a:gd name="T18" fmla="*/ 1 w 36"/>
                <a:gd name="T19" fmla="*/ 29 h 40"/>
                <a:gd name="T20" fmla="*/ 2 w 36"/>
                <a:gd name="T21" fmla="*/ 29 h 40"/>
                <a:gd name="T22" fmla="*/ 5 w 36"/>
                <a:gd name="T23" fmla="*/ 31 h 40"/>
                <a:gd name="T24" fmla="*/ 7 w 36"/>
                <a:gd name="T25" fmla="*/ 31 h 40"/>
                <a:gd name="T26" fmla="*/ 8 w 36"/>
                <a:gd name="T27" fmla="*/ 33 h 40"/>
                <a:gd name="T28" fmla="*/ 6 w 36"/>
                <a:gd name="T29" fmla="*/ 36 h 40"/>
                <a:gd name="T30" fmla="*/ 6 w 36"/>
                <a:gd name="T31" fmla="*/ 38 h 40"/>
                <a:gd name="T32" fmla="*/ 9 w 36"/>
                <a:gd name="T33" fmla="*/ 38 h 40"/>
                <a:gd name="T34" fmla="*/ 12 w 36"/>
                <a:gd name="T35" fmla="*/ 38 h 40"/>
                <a:gd name="T36" fmla="*/ 14 w 36"/>
                <a:gd name="T37" fmla="*/ 39 h 40"/>
                <a:gd name="T38" fmla="*/ 15 w 36"/>
                <a:gd name="T39" fmla="*/ 39 h 40"/>
                <a:gd name="T40" fmla="*/ 17 w 36"/>
                <a:gd name="T41" fmla="*/ 39 h 40"/>
                <a:gd name="T42" fmla="*/ 19 w 36"/>
                <a:gd name="T43" fmla="*/ 39 h 40"/>
                <a:gd name="T44" fmla="*/ 22 w 36"/>
                <a:gd name="T45" fmla="*/ 39 h 40"/>
                <a:gd name="T46" fmla="*/ 26 w 36"/>
                <a:gd name="T47" fmla="*/ 38 h 40"/>
                <a:gd name="T48" fmla="*/ 27 w 36"/>
                <a:gd name="T49" fmla="*/ 37 h 40"/>
                <a:gd name="T50" fmla="*/ 29 w 36"/>
                <a:gd name="T51" fmla="*/ 34 h 40"/>
                <a:gd name="T52" fmla="*/ 31 w 36"/>
                <a:gd name="T53" fmla="*/ 33 h 40"/>
                <a:gd name="T54" fmla="*/ 27 w 36"/>
                <a:gd name="T55" fmla="*/ 30 h 40"/>
                <a:gd name="T56" fmla="*/ 26 w 36"/>
                <a:gd name="T57" fmla="*/ 26 h 40"/>
                <a:gd name="T58" fmla="*/ 25 w 36"/>
                <a:gd name="T59" fmla="*/ 24 h 40"/>
                <a:gd name="T60" fmla="*/ 29 w 36"/>
                <a:gd name="T61" fmla="*/ 22 h 40"/>
                <a:gd name="T62" fmla="*/ 33 w 36"/>
                <a:gd name="T63" fmla="*/ 21 h 40"/>
                <a:gd name="T64" fmla="*/ 35 w 36"/>
                <a:gd name="T65" fmla="*/ 21 h 40"/>
                <a:gd name="T66" fmla="*/ 35 w 36"/>
                <a:gd name="T67" fmla="*/ 19 h 40"/>
                <a:gd name="T68" fmla="*/ 34 w 36"/>
                <a:gd name="T69" fmla="*/ 15 h 40"/>
                <a:gd name="T70" fmla="*/ 33 w 36"/>
                <a:gd name="T71" fmla="*/ 13 h 40"/>
                <a:gd name="T72" fmla="*/ 33 w 36"/>
                <a:gd name="T73" fmla="*/ 11 h 40"/>
                <a:gd name="T74" fmla="*/ 32 w 36"/>
                <a:gd name="T75" fmla="*/ 10 h 40"/>
                <a:gd name="T76" fmla="*/ 32 w 36"/>
                <a:gd name="T77" fmla="*/ 6 h 40"/>
                <a:gd name="T78" fmla="*/ 32 w 36"/>
                <a:gd name="T79" fmla="*/ 5 h 40"/>
                <a:gd name="T80" fmla="*/ 32 w 36"/>
                <a:gd name="T81" fmla="*/ 5 h 40"/>
                <a:gd name="T82" fmla="*/ 30 w 36"/>
                <a:gd name="T83" fmla="*/ 3 h 40"/>
                <a:gd name="T84" fmla="*/ 30 w 36"/>
                <a:gd name="T85" fmla="*/ 1 h 40"/>
                <a:gd name="T86" fmla="*/ 27 w 36"/>
                <a:gd name="T87" fmla="*/ 2 h 40"/>
                <a:gd name="T88" fmla="*/ 22 w 36"/>
                <a:gd name="T89" fmla="*/ 5 h 40"/>
                <a:gd name="T90" fmla="*/ 20 w 36"/>
                <a:gd name="T91" fmla="*/ 3 h 40"/>
                <a:gd name="T92" fmla="*/ 19 w 36"/>
                <a:gd name="T93" fmla="*/ 2 h 40"/>
                <a:gd name="T94" fmla="*/ 16 w 36"/>
                <a:gd name="T95" fmla="*/ 1 h 40"/>
                <a:gd name="T96" fmla="*/ 15 w 36"/>
                <a:gd name="T97" fmla="*/ 0 h 40"/>
                <a:gd name="T98" fmla="*/ 14 w 36"/>
                <a:gd name="T99" fmla="*/ 0 h 40"/>
                <a:gd name="T100" fmla="*/ 10 w 36"/>
                <a:gd name="T101" fmla="*/ 0 h 40"/>
                <a:gd name="T102" fmla="*/ 11 w 36"/>
                <a:gd name="T103" fmla="*/ 2 h 40"/>
                <a:gd name="T104" fmla="*/ 12 w 36"/>
                <a:gd name="T105" fmla="*/ 5 h 40"/>
                <a:gd name="T106" fmla="*/ 10 w 36"/>
                <a:gd name="T107" fmla="*/ 7 h 40"/>
                <a:gd name="T108" fmla="*/ 7 w 36"/>
                <a:gd name="T109" fmla="*/ 6 h 40"/>
                <a:gd name="T110" fmla="*/ 4 w 36"/>
                <a:gd name="T111" fmla="*/ 7 h 40"/>
                <a:gd name="T112" fmla="*/ 4 w 36"/>
                <a:gd name="T113" fmla="*/ 7 h 40"/>
                <a:gd name="T114" fmla="*/ 4 w 36"/>
                <a:gd name="T115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40">
                  <a:moveTo>
                    <a:pt x="4" y="10"/>
                  </a:moveTo>
                  <a:cubicBezTo>
                    <a:pt x="3" y="12"/>
                    <a:pt x="2" y="12"/>
                    <a:pt x="2" y="12"/>
                  </a:cubicBezTo>
                  <a:cubicBezTo>
                    <a:pt x="3" y="12"/>
                    <a:pt x="4" y="14"/>
                    <a:pt x="4" y="14"/>
                  </a:cubicBezTo>
                  <a:cubicBezTo>
                    <a:pt x="3" y="15"/>
                    <a:pt x="3" y="14"/>
                    <a:pt x="3" y="15"/>
                  </a:cubicBezTo>
                  <a:cubicBezTo>
                    <a:pt x="3" y="17"/>
                    <a:pt x="1" y="17"/>
                    <a:pt x="1" y="17"/>
                  </a:cubicBezTo>
                  <a:cubicBezTo>
                    <a:pt x="0" y="17"/>
                    <a:pt x="1" y="18"/>
                    <a:pt x="0" y="18"/>
                  </a:cubicBezTo>
                  <a:cubicBezTo>
                    <a:pt x="0" y="19"/>
                    <a:pt x="0" y="21"/>
                    <a:pt x="0" y="22"/>
                  </a:cubicBezTo>
                  <a:cubicBezTo>
                    <a:pt x="0" y="22"/>
                    <a:pt x="1" y="24"/>
                    <a:pt x="1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6"/>
                    <a:pt x="1" y="27"/>
                    <a:pt x="1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30"/>
                    <a:pt x="4" y="31"/>
                    <a:pt x="5" y="31"/>
                  </a:cubicBezTo>
                  <a:cubicBezTo>
                    <a:pt x="6" y="31"/>
                    <a:pt x="6" y="31"/>
                    <a:pt x="7" y="31"/>
                  </a:cubicBezTo>
                  <a:cubicBezTo>
                    <a:pt x="7" y="31"/>
                    <a:pt x="9" y="32"/>
                    <a:pt x="8" y="33"/>
                  </a:cubicBezTo>
                  <a:cubicBezTo>
                    <a:pt x="7" y="34"/>
                    <a:pt x="6" y="35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7" y="38"/>
                    <a:pt x="9" y="39"/>
                    <a:pt x="9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4" y="39"/>
                    <a:pt x="14" y="39"/>
                    <a:pt x="15" y="39"/>
                  </a:cubicBezTo>
                  <a:cubicBezTo>
                    <a:pt x="15" y="39"/>
                    <a:pt x="16" y="40"/>
                    <a:pt x="17" y="39"/>
                  </a:cubicBezTo>
                  <a:cubicBezTo>
                    <a:pt x="17" y="38"/>
                    <a:pt x="19" y="39"/>
                    <a:pt x="19" y="39"/>
                  </a:cubicBezTo>
                  <a:cubicBezTo>
                    <a:pt x="20" y="39"/>
                    <a:pt x="21" y="40"/>
                    <a:pt x="22" y="39"/>
                  </a:cubicBezTo>
                  <a:cubicBezTo>
                    <a:pt x="22" y="38"/>
                    <a:pt x="25" y="38"/>
                    <a:pt x="26" y="38"/>
                  </a:cubicBezTo>
                  <a:cubicBezTo>
                    <a:pt x="26" y="38"/>
                    <a:pt x="28" y="39"/>
                    <a:pt x="27" y="37"/>
                  </a:cubicBezTo>
                  <a:cubicBezTo>
                    <a:pt x="27" y="35"/>
                    <a:pt x="29" y="35"/>
                    <a:pt x="29" y="34"/>
                  </a:cubicBezTo>
                  <a:cubicBezTo>
                    <a:pt x="29" y="34"/>
                    <a:pt x="31" y="33"/>
                    <a:pt x="31" y="33"/>
                  </a:cubicBezTo>
                  <a:cubicBezTo>
                    <a:pt x="31" y="32"/>
                    <a:pt x="28" y="30"/>
                    <a:pt x="27" y="30"/>
                  </a:cubicBezTo>
                  <a:cubicBezTo>
                    <a:pt x="26" y="29"/>
                    <a:pt x="26" y="27"/>
                    <a:pt x="26" y="26"/>
                  </a:cubicBezTo>
                  <a:cubicBezTo>
                    <a:pt x="25" y="25"/>
                    <a:pt x="24" y="24"/>
                    <a:pt x="25" y="24"/>
                  </a:cubicBezTo>
                  <a:cubicBezTo>
                    <a:pt x="26" y="24"/>
                    <a:pt x="29" y="23"/>
                    <a:pt x="29" y="22"/>
                  </a:cubicBezTo>
                  <a:cubicBezTo>
                    <a:pt x="30" y="22"/>
                    <a:pt x="32" y="21"/>
                    <a:pt x="33" y="21"/>
                  </a:cubicBezTo>
                  <a:cubicBezTo>
                    <a:pt x="33" y="20"/>
                    <a:pt x="35" y="21"/>
                    <a:pt x="35" y="21"/>
                  </a:cubicBezTo>
                  <a:cubicBezTo>
                    <a:pt x="35" y="20"/>
                    <a:pt x="36" y="19"/>
                    <a:pt x="35" y="19"/>
                  </a:cubicBezTo>
                  <a:cubicBezTo>
                    <a:pt x="34" y="18"/>
                    <a:pt x="34" y="17"/>
                    <a:pt x="34" y="15"/>
                  </a:cubicBezTo>
                  <a:cubicBezTo>
                    <a:pt x="34" y="14"/>
                    <a:pt x="33" y="14"/>
                    <a:pt x="33" y="13"/>
                  </a:cubicBezTo>
                  <a:cubicBezTo>
                    <a:pt x="33" y="13"/>
                    <a:pt x="33" y="12"/>
                    <a:pt x="33" y="11"/>
                  </a:cubicBezTo>
                  <a:cubicBezTo>
                    <a:pt x="32" y="11"/>
                    <a:pt x="32" y="11"/>
                    <a:pt x="32" y="10"/>
                  </a:cubicBezTo>
                  <a:cubicBezTo>
                    <a:pt x="33" y="9"/>
                    <a:pt x="33" y="6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1" y="3"/>
                    <a:pt x="30" y="3"/>
                  </a:cubicBezTo>
                  <a:cubicBezTo>
                    <a:pt x="28" y="3"/>
                    <a:pt x="31" y="2"/>
                    <a:pt x="30" y="1"/>
                  </a:cubicBezTo>
                  <a:cubicBezTo>
                    <a:pt x="29" y="0"/>
                    <a:pt x="28" y="2"/>
                    <a:pt x="27" y="2"/>
                  </a:cubicBezTo>
                  <a:cubicBezTo>
                    <a:pt x="25" y="1"/>
                    <a:pt x="23" y="4"/>
                    <a:pt x="22" y="5"/>
                  </a:cubicBezTo>
                  <a:cubicBezTo>
                    <a:pt x="21" y="5"/>
                    <a:pt x="19" y="4"/>
                    <a:pt x="20" y="3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7" y="3"/>
                    <a:pt x="15" y="2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2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0" y="3"/>
                    <a:pt x="11" y="3"/>
                    <a:pt x="12" y="5"/>
                  </a:cubicBezTo>
                  <a:cubicBezTo>
                    <a:pt x="13" y="6"/>
                    <a:pt x="10" y="6"/>
                    <a:pt x="10" y="7"/>
                  </a:cubicBezTo>
                  <a:cubicBezTo>
                    <a:pt x="10" y="7"/>
                    <a:pt x="8" y="6"/>
                    <a:pt x="7" y="6"/>
                  </a:cubicBezTo>
                  <a:cubicBezTo>
                    <a:pt x="7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9"/>
                    <a:pt x="5" y="10"/>
                    <a:pt x="4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216651" y="2646363"/>
              <a:ext cx="134938" cy="217488"/>
            </a:xfrm>
            <a:custGeom>
              <a:avLst/>
              <a:gdLst>
                <a:gd name="T0" fmla="*/ 36 w 42"/>
                <a:gd name="T1" fmla="*/ 57 h 67"/>
                <a:gd name="T2" fmla="*/ 42 w 42"/>
                <a:gd name="T3" fmla="*/ 51 h 67"/>
                <a:gd name="T4" fmla="*/ 41 w 42"/>
                <a:gd name="T5" fmla="*/ 48 h 67"/>
                <a:gd name="T6" fmla="*/ 36 w 42"/>
                <a:gd name="T7" fmla="*/ 44 h 67"/>
                <a:gd name="T8" fmla="*/ 38 w 42"/>
                <a:gd name="T9" fmla="*/ 42 h 67"/>
                <a:gd name="T10" fmla="*/ 36 w 42"/>
                <a:gd name="T11" fmla="*/ 40 h 67"/>
                <a:gd name="T12" fmla="*/ 36 w 42"/>
                <a:gd name="T13" fmla="*/ 38 h 67"/>
                <a:gd name="T14" fmla="*/ 34 w 42"/>
                <a:gd name="T15" fmla="*/ 36 h 67"/>
                <a:gd name="T16" fmla="*/ 35 w 42"/>
                <a:gd name="T17" fmla="*/ 35 h 67"/>
                <a:gd name="T18" fmla="*/ 35 w 42"/>
                <a:gd name="T19" fmla="*/ 32 h 67"/>
                <a:gd name="T20" fmla="*/ 36 w 42"/>
                <a:gd name="T21" fmla="*/ 30 h 67"/>
                <a:gd name="T22" fmla="*/ 32 w 42"/>
                <a:gd name="T23" fmla="*/ 24 h 67"/>
                <a:gd name="T24" fmla="*/ 34 w 42"/>
                <a:gd name="T25" fmla="*/ 21 h 67"/>
                <a:gd name="T26" fmla="*/ 36 w 42"/>
                <a:gd name="T27" fmla="*/ 18 h 67"/>
                <a:gd name="T28" fmla="*/ 33 w 42"/>
                <a:gd name="T29" fmla="*/ 15 h 67"/>
                <a:gd name="T30" fmla="*/ 31 w 42"/>
                <a:gd name="T31" fmla="*/ 14 h 67"/>
                <a:gd name="T32" fmla="*/ 30 w 42"/>
                <a:gd name="T33" fmla="*/ 12 h 67"/>
                <a:gd name="T34" fmla="*/ 31 w 42"/>
                <a:gd name="T35" fmla="*/ 10 h 67"/>
                <a:gd name="T36" fmla="*/ 32 w 42"/>
                <a:gd name="T37" fmla="*/ 8 h 67"/>
                <a:gd name="T38" fmla="*/ 33 w 42"/>
                <a:gd name="T39" fmla="*/ 7 h 67"/>
                <a:gd name="T40" fmla="*/ 33 w 42"/>
                <a:gd name="T41" fmla="*/ 5 h 67"/>
                <a:gd name="T42" fmla="*/ 29 w 42"/>
                <a:gd name="T43" fmla="*/ 2 h 67"/>
                <a:gd name="T44" fmla="*/ 26 w 42"/>
                <a:gd name="T45" fmla="*/ 2 h 67"/>
                <a:gd name="T46" fmla="*/ 22 w 42"/>
                <a:gd name="T47" fmla="*/ 3 h 67"/>
                <a:gd name="T48" fmla="*/ 19 w 42"/>
                <a:gd name="T49" fmla="*/ 5 h 67"/>
                <a:gd name="T50" fmla="*/ 18 w 42"/>
                <a:gd name="T51" fmla="*/ 9 h 67"/>
                <a:gd name="T52" fmla="*/ 17 w 42"/>
                <a:gd name="T53" fmla="*/ 11 h 67"/>
                <a:gd name="T54" fmla="*/ 15 w 42"/>
                <a:gd name="T55" fmla="*/ 11 h 67"/>
                <a:gd name="T56" fmla="*/ 11 w 42"/>
                <a:gd name="T57" fmla="*/ 10 h 67"/>
                <a:gd name="T58" fmla="*/ 7 w 42"/>
                <a:gd name="T59" fmla="*/ 10 h 67"/>
                <a:gd name="T60" fmla="*/ 3 w 42"/>
                <a:gd name="T61" fmla="*/ 7 h 67"/>
                <a:gd name="T62" fmla="*/ 0 w 42"/>
                <a:gd name="T63" fmla="*/ 9 h 67"/>
                <a:gd name="T64" fmla="*/ 4 w 42"/>
                <a:gd name="T65" fmla="*/ 12 h 67"/>
                <a:gd name="T66" fmla="*/ 10 w 42"/>
                <a:gd name="T67" fmla="*/ 15 h 67"/>
                <a:gd name="T68" fmla="*/ 10 w 42"/>
                <a:gd name="T69" fmla="*/ 19 h 67"/>
                <a:gd name="T70" fmla="*/ 11 w 42"/>
                <a:gd name="T71" fmla="*/ 23 h 67"/>
                <a:gd name="T72" fmla="*/ 11 w 42"/>
                <a:gd name="T73" fmla="*/ 26 h 67"/>
                <a:gd name="T74" fmla="*/ 12 w 42"/>
                <a:gd name="T75" fmla="*/ 28 h 67"/>
                <a:gd name="T76" fmla="*/ 12 w 42"/>
                <a:gd name="T77" fmla="*/ 30 h 67"/>
                <a:gd name="T78" fmla="*/ 16 w 42"/>
                <a:gd name="T79" fmla="*/ 32 h 67"/>
                <a:gd name="T80" fmla="*/ 17 w 42"/>
                <a:gd name="T81" fmla="*/ 35 h 67"/>
                <a:gd name="T82" fmla="*/ 16 w 42"/>
                <a:gd name="T83" fmla="*/ 36 h 67"/>
                <a:gd name="T84" fmla="*/ 14 w 42"/>
                <a:gd name="T85" fmla="*/ 38 h 67"/>
                <a:gd name="T86" fmla="*/ 10 w 42"/>
                <a:gd name="T87" fmla="*/ 42 h 67"/>
                <a:gd name="T88" fmla="*/ 8 w 42"/>
                <a:gd name="T89" fmla="*/ 44 h 67"/>
                <a:gd name="T90" fmla="*/ 6 w 42"/>
                <a:gd name="T91" fmla="*/ 46 h 67"/>
                <a:gd name="T92" fmla="*/ 3 w 42"/>
                <a:gd name="T93" fmla="*/ 47 h 67"/>
                <a:gd name="T94" fmla="*/ 1 w 42"/>
                <a:gd name="T95" fmla="*/ 50 h 67"/>
                <a:gd name="T96" fmla="*/ 1 w 42"/>
                <a:gd name="T97" fmla="*/ 52 h 67"/>
                <a:gd name="T98" fmla="*/ 2 w 42"/>
                <a:gd name="T99" fmla="*/ 55 h 67"/>
                <a:gd name="T100" fmla="*/ 2 w 42"/>
                <a:gd name="T101" fmla="*/ 59 h 67"/>
                <a:gd name="T102" fmla="*/ 1 w 42"/>
                <a:gd name="T103" fmla="*/ 64 h 67"/>
                <a:gd name="T104" fmla="*/ 5 w 42"/>
                <a:gd name="T105" fmla="*/ 65 h 67"/>
                <a:gd name="T106" fmla="*/ 7 w 42"/>
                <a:gd name="T107" fmla="*/ 66 h 67"/>
                <a:gd name="T108" fmla="*/ 12 w 42"/>
                <a:gd name="T109" fmla="*/ 67 h 67"/>
                <a:gd name="T110" fmla="*/ 24 w 42"/>
                <a:gd name="T111" fmla="*/ 65 h 67"/>
                <a:gd name="T112" fmla="*/ 28 w 42"/>
                <a:gd name="T113" fmla="*/ 64 h 67"/>
                <a:gd name="T114" fmla="*/ 30 w 42"/>
                <a:gd name="T115" fmla="*/ 62 h 67"/>
                <a:gd name="T116" fmla="*/ 36 w 42"/>
                <a:gd name="T117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" h="67">
                  <a:moveTo>
                    <a:pt x="36" y="57"/>
                  </a:moveTo>
                  <a:cubicBezTo>
                    <a:pt x="37" y="55"/>
                    <a:pt x="41" y="53"/>
                    <a:pt x="42" y="51"/>
                  </a:cubicBezTo>
                  <a:cubicBezTo>
                    <a:pt x="42" y="50"/>
                    <a:pt x="42" y="50"/>
                    <a:pt x="41" y="48"/>
                  </a:cubicBezTo>
                  <a:cubicBezTo>
                    <a:pt x="39" y="46"/>
                    <a:pt x="36" y="45"/>
                    <a:pt x="36" y="44"/>
                  </a:cubicBezTo>
                  <a:cubicBezTo>
                    <a:pt x="35" y="43"/>
                    <a:pt x="38" y="43"/>
                    <a:pt x="38" y="42"/>
                  </a:cubicBezTo>
                  <a:cubicBezTo>
                    <a:pt x="38" y="41"/>
                    <a:pt x="36" y="41"/>
                    <a:pt x="36" y="40"/>
                  </a:cubicBezTo>
                  <a:cubicBezTo>
                    <a:pt x="35" y="39"/>
                    <a:pt x="37" y="38"/>
                    <a:pt x="36" y="38"/>
                  </a:cubicBezTo>
                  <a:cubicBezTo>
                    <a:pt x="36" y="37"/>
                    <a:pt x="35" y="37"/>
                    <a:pt x="34" y="36"/>
                  </a:cubicBezTo>
                  <a:cubicBezTo>
                    <a:pt x="34" y="36"/>
                    <a:pt x="36" y="36"/>
                    <a:pt x="35" y="35"/>
                  </a:cubicBezTo>
                  <a:cubicBezTo>
                    <a:pt x="35" y="34"/>
                    <a:pt x="34" y="33"/>
                    <a:pt x="35" y="32"/>
                  </a:cubicBezTo>
                  <a:cubicBezTo>
                    <a:pt x="36" y="31"/>
                    <a:pt x="37" y="32"/>
                    <a:pt x="36" y="30"/>
                  </a:cubicBezTo>
                  <a:cubicBezTo>
                    <a:pt x="35" y="27"/>
                    <a:pt x="33" y="24"/>
                    <a:pt x="32" y="24"/>
                  </a:cubicBezTo>
                  <a:cubicBezTo>
                    <a:pt x="32" y="23"/>
                    <a:pt x="33" y="22"/>
                    <a:pt x="34" y="21"/>
                  </a:cubicBezTo>
                  <a:cubicBezTo>
                    <a:pt x="34" y="21"/>
                    <a:pt x="36" y="19"/>
                    <a:pt x="36" y="18"/>
                  </a:cubicBezTo>
                  <a:cubicBezTo>
                    <a:pt x="36" y="18"/>
                    <a:pt x="34" y="16"/>
                    <a:pt x="33" y="15"/>
                  </a:cubicBezTo>
                  <a:cubicBezTo>
                    <a:pt x="33" y="15"/>
                    <a:pt x="31" y="15"/>
                    <a:pt x="31" y="14"/>
                  </a:cubicBezTo>
                  <a:cubicBezTo>
                    <a:pt x="30" y="13"/>
                    <a:pt x="30" y="12"/>
                    <a:pt x="30" y="12"/>
                  </a:cubicBezTo>
                  <a:cubicBezTo>
                    <a:pt x="31" y="11"/>
                    <a:pt x="31" y="10"/>
                    <a:pt x="31" y="10"/>
                  </a:cubicBezTo>
                  <a:cubicBezTo>
                    <a:pt x="31" y="9"/>
                    <a:pt x="32" y="9"/>
                    <a:pt x="32" y="8"/>
                  </a:cubicBezTo>
                  <a:cubicBezTo>
                    <a:pt x="32" y="8"/>
                    <a:pt x="33" y="7"/>
                    <a:pt x="33" y="7"/>
                  </a:cubicBezTo>
                  <a:cubicBezTo>
                    <a:pt x="33" y="6"/>
                    <a:pt x="33" y="5"/>
                    <a:pt x="33" y="5"/>
                  </a:cubicBezTo>
                  <a:cubicBezTo>
                    <a:pt x="33" y="4"/>
                    <a:pt x="30" y="3"/>
                    <a:pt x="29" y="2"/>
                  </a:cubicBezTo>
                  <a:cubicBezTo>
                    <a:pt x="28" y="0"/>
                    <a:pt x="26" y="1"/>
                    <a:pt x="26" y="2"/>
                  </a:cubicBezTo>
                  <a:cubicBezTo>
                    <a:pt x="25" y="3"/>
                    <a:pt x="22" y="2"/>
                    <a:pt x="22" y="3"/>
                  </a:cubicBezTo>
                  <a:cubicBezTo>
                    <a:pt x="22" y="4"/>
                    <a:pt x="19" y="4"/>
                    <a:pt x="19" y="5"/>
                  </a:cubicBezTo>
                  <a:cubicBezTo>
                    <a:pt x="19" y="7"/>
                    <a:pt x="20" y="9"/>
                    <a:pt x="18" y="9"/>
                  </a:cubicBezTo>
                  <a:cubicBezTo>
                    <a:pt x="17" y="9"/>
                    <a:pt x="18" y="10"/>
                    <a:pt x="17" y="11"/>
                  </a:cubicBezTo>
                  <a:cubicBezTo>
                    <a:pt x="16" y="13"/>
                    <a:pt x="16" y="10"/>
                    <a:pt x="15" y="11"/>
                  </a:cubicBezTo>
                  <a:cubicBezTo>
                    <a:pt x="13" y="11"/>
                    <a:pt x="12" y="9"/>
                    <a:pt x="11" y="10"/>
                  </a:cubicBezTo>
                  <a:cubicBezTo>
                    <a:pt x="11" y="11"/>
                    <a:pt x="9" y="11"/>
                    <a:pt x="7" y="10"/>
                  </a:cubicBezTo>
                  <a:cubicBezTo>
                    <a:pt x="5" y="10"/>
                    <a:pt x="4" y="7"/>
                    <a:pt x="3" y="7"/>
                  </a:cubicBezTo>
                  <a:cubicBezTo>
                    <a:pt x="2" y="7"/>
                    <a:pt x="1" y="8"/>
                    <a:pt x="0" y="9"/>
                  </a:cubicBezTo>
                  <a:cubicBezTo>
                    <a:pt x="2" y="10"/>
                    <a:pt x="3" y="11"/>
                    <a:pt x="4" y="12"/>
                  </a:cubicBezTo>
                  <a:cubicBezTo>
                    <a:pt x="7" y="13"/>
                    <a:pt x="10" y="14"/>
                    <a:pt x="10" y="15"/>
                  </a:cubicBezTo>
                  <a:cubicBezTo>
                    <a:pt x="10" y="17"/>
                    <a:pt x="9" y="19"/>
                    <a:pt x="10" y="19"/>
                  </a:cubicBezTo>
                  <a:cubicBezTo>
                    <a:pt x="11" y="20"/>
                    <a:pt x="10" y="22"/>
                    <a:pt x="11" y="23"/>
                  </a:cubicBezTo>
                  <a:cubicBezTo>
                    <a:pt x="12" y="23"/>
                    <a:pt x="12" y="26"/>
                    <a:pt x="11" y="26"/>
                  </a:cubicBezTo>
                  <a:cubicBezTo>
                    <a:pt x="10" y="26"/>
                    <a:pt x="11" y="28"/>
                    <a:pt x="12" y="28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14" y="31"/>
                    <a:pt x="15" y="31"/>
                    <a:pt x="16" y="32"/>
                  </a:cubicBezTo>
                  <a:cubicBezTo>
                    <a:pt x="17" y="32"/>
                    <a:pt x="17" y="34"/>
                    <a:pt x="17" y="35"/>
                  </a:cubicBezTo>
                  <a:cubicBezTo>
                    <a:pt x="17" y="36"/>
                    <a:pt x="17" y="37"/>
                    <a:pt x="16" y="36"/>
                  </a:cubicBezTo>
                  <a:cubicBezTo>
                    <a:pt x="16" y="36"/>
                    <a:pt x="15" y="36"/>
                    <a:pt x="14" y="38"/>
                  </a:cubicBezTo>
                  <a:cubicBezTo>
                    <a:pt x="14" y="40"/>
                    <a:pt x="11" y="42"/>
                    <a:pt x="10" y="42"/>
                  </a:cubicBezTo>
                  <a:cubicBezTo>
                    <a:pt x="9" y="42"/>
                    <a:pt x="9" y="44"/>
                    <a:pt x="8" y="44"/>
                  </a:cubicBezTo>
                  <a:cubicBezTo>
                    <a:pt x="7" y="44"/>
                    <a:pt x="6" y="45"/>
                    <a:pt x="6" y="46"/>
                  </a:cubicBezTo>
                  <a:cubicBezTo>
                    <a:pt x="6" y="47"/>
                    <a:pt x="4" y="47"/>
                    <a:pt x="3" y="47"/>
                  </a:cubicBezTo>
                  <a:cubicBezTo>
                    <a:pt x="2" y="47"/>
                    <a:pt x="2" y="49"/>
                    <a:pt x="1" y="50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3"/>
                    <a:pt x="1" y="54"/>
                    <a:pt x="2" y="55"/>
                  </a:cubicBezTo>
                  <a:cubicBezTo>
                    <a:pt x="2" y="56"/>
                    <a:pt x="3" y="58"/>
                    <a:pt x="2" y="59"/>
                  </a:cubicBezTo>
                  <a:cubicBezTo>
                    <a:pt x="1" y="61"/>
                    <a:pt x="0" y="64"/>
                    <a:pt x="1" y="64"/>
                  </a:cubicBezTo>
                  <a:cubicBezTo>
                    <a:pt x="2" y="63"/>
                    <a:pt x="4" y="65"/>
                    <a:pt x="5" y="65"/>
                  </a:cubicBezTo>
                  <a:cubicBezTo>
                    <a:pt x="6" y="65"/>
                    <a:pt x="6" y="67"/>
                    <a:pt x="7" y="66"/>
                  </a:cubicBezTo>
                  <a:cubicBezTo>
                    <a:pt x="8" y="66"/>
                    <a:pt x="8" y="67"/>
                    <a:pt x="12" y="67"/>
                  </a:cubicBezTo>
                  <a:cubicBezTo>
                    <a:pt x="15" y="67"/>
                    <a:pt x="22" y="65"/>
                    <a:pt x="24" y="65"/>
                  </a:cubicBezTo>
                  <a:cubicBezTo>
                    <a:pt x="26" y="65"/>
                    <a:pt x="27" y="64"/>
                    <a:pt x="28" y="64"/>
                  </a:cubicBezTo>
                  <a:cubicBezTo>
                    <a:pt x="28" y="63"/>
                    <a:pt x="29" y="62"/>
                    <a:pt x="30" y="62"/>
                  </a:cubicBezTo>
                  <a:cubicBezTo>
                    <a:pt x="31" y="60"/>
                    <a:pt x="35" y="59"/>
                    <a:pt x="36" y="5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389688" y="3327401"/>
              <a:ext cx="268288" cy="219075"/>
            </a:xfrm>
            <a:custGeom>
              <a:avLst/>
              <a:gdLst>
                <a:gd name="T0" fmla="*/ 50 w 84"/>
                <a:gd name="T1" fmla="*/ 14 h 68"/>
                <a:gd name="T2" fmla="*/ 43 w 84"/>
                <a:gd name="T3" fmla="*/ 14 h 68"/>
                <a:gd name="T4" fmla="*/ 38 w 84"/>
                <a:gd name="T5" fmla="*/ 12 h 68"/>
                <a:gd name="T6" fmla="*/ 29 w 84"/>
                <a:gd name="T7" fmla="*/ 5 h 68"/>
                <a:gd name="T8" fmla="*/ 21 w 84"/>
                <a:gd name="T9" fmla="*/ 0 h 68"/>
                <a:gd name="T10" fmla="*/ 18 w 84"/>
                <a:gd name="T11" fmla="*/ 0 h 68"/>
                <a:gd name="T12" fmla="*/ 13 w 84"/>
                <a:gd name="T13" fmla="*/ 2 h 68"/>
                <a:gd name="T14" fmla="*/ 9 w 84"/>
                <a:gd name="T15" fmla="*/ 4 h 68"/>
                <a:gd name="T16" fmla="*/ 12 w 84"/>
                <a:gd name="T17" fmla="*/ 8 h 68"/>
                <a:gd name="T18" fmla="*/ 10 w 84"/>
                <a:gd name="T19" fmla="*/ 9 h 68"/>
                <a:gd name="T20" fmla="*/ 8 w 84"/>
                <a:gd name="T21" fmla="*/ 11 h 68"/>
                <a:gd name="T22" fmla="*/ 4 w 84"/>
                <a:gd name="T23" fmla="*/ 13 h 68"/>
                <a:gd name="T24" fmla="*/ 0 w 84"/>
                <a:gd name="T25" fmla="*/ 11 h 68"/>
                <a:gd name="T26" fmla="*/ 0 w 84"/>
                <a:gd name="T27" fmla="*/ 12 h 68"/>
                <a:gd name="T28" fmla="*/ 0 w 84"/>
                <a:gd name="T29" fmla="*/ 13 h 68"/>
                <a:gd name="T30" fmla="*/ 1 w 84"/>
                <a:gd name="T31" fmla="*/ 18 h 68"/>
                <a:gd name="T32" fmla="*/ 4 w 84"/>
                <a:gd name="T33" fmla="*/ 22 h 68"/>
                <a:gd name="T34" fmla="*/ 10 w 84"/>
                <a:gd name="T35" fmla="*/ 31 h 68"/>
                <a:gd name="T36" fmla="*/ 13 w 84"/>
                <a:gd name="T37" fmla="*/ 35 h 68"/>
                <a:gd name="T38" fmla="*/ 16 w 84"/>
                <a:gd name="T39" fmla="*/ 40 h 68"/>
                <a:gd name="T40" fmla="*/ 17 w 84"/>
                <a:gd name="T41" fmla="*/ 44 h 68"/>
                <a:gd name="T42" fmla="*/ 21 w 84"/>
                <a:gd name="T43" fmla="*/ 51 h 68"/>
                <a:gd name="T44" fmla="*/ 25 w 84"/>
                <a:gd name="T45" fmla="*/ 56 h 68"/>
                <a:gd name="T46" fmla="*/ 29 w 84"/>
                <a:gd name="T47" fmla="*/ 62 h 68"/>
                <a:gd name="T48" fmla="*/ 30 w 84"/>
                <a:gd name="T49" fmla="*/ 65 h 68"/>
                <a:gd name="T50" fmla="*/ 31 w 84"/>
                <a:gd name="T51" fmla="*/ 68 h 68"/>
                <a:gd name="T52" fmla="*/ 33 w 84"/>
                <a:gd name="T53" fmla="*/ 67 h 68"/>
                <a:gd name="T54" fmla="*/ 33 w 84"/>
                <a:gd name="T55" fmla="*/ 65 h 68"/>
                <a:gd name="T56" fmla="*/ 35 w 84"/>
                <a:gd name="T57" fmla="*/ 63 h 68"/>
                <a:gd name="T58" fmla="*/ 38 w 84"/>
                <a:gd name="T59" fmla="*/ 64 h 68"/>
                <a:gd name="T60" fmla="*/ 43 w 84"/>
                <a:gd name="T61" fmla="*/ 64 h 68"/>
                <a:gd name="T62" fmla="*/ 48 w 84"/>
                <a:gd name="T63" fmla="*/ 65 h 68"/>
                <a:gd name="T64" fmla="*/ 51 w 84"/>
                <a:gd name="T65" fmla="*/ 64 h 68"/>
                <a:gd name="T66" fmla="*/ 57 w 84"/>
                <a:gd name="T67" fmla="*/ 59 h 68"/>
                <a:gd name="T68" fmla="*/ 65 w 84"/>
                <a:gd name="T69" fmla="*/ 58 h 68"/>
                <a:gd name="T70" fmla="*/ 81 w 84"/>
                <a:gd name="T71" fmla="*/ 53 h 68"/>
                <a:gd name="T72" fmla="*/ 84 w 84"/>
                <a:gd name="T73" fmla="*/ 44 h 68"/>
                <a:gd name="T74" fmla="*/ 82 w 84"/>
                <a:gd name="T75" fmla="*/ 42 h 68"/>
                <a:gd name="T76" fmla="*/ 72 w 84"/>
                <a:gd name="T77" fmla="*/ 40 h 68"/>
                <a:gd name="T78" fmla="*/ 69 w 84"/>
                <a:gd name="T79" fmla="*/ 36 h 68"/>
                <a:gd name="T80" fmla="*/ 67 w 84"/>
                <a:gd name="T81" fmla="*/ 34 h 68"/>
                <a:gd name="T82" fmla="*/ 64 w 84"/>
                <a:gd name="T83" fmla="*/ 31 h 68"/>
                <a:gd name="T84" fmla="*/ 62 w 84"/>
                <a:gd name="T85" fmla="*/ 27 h 68"/>
                <a:gd name="T86" fmla="*/ 60 w 84"/>
                <a:gd name="T87" fmla="*/ 23 h 68"/>
                <a:gd name="T88" fmla="*/ 56 w 84"/>
                <a:gd name="T89" fmla="*/ 18 h 68"/>
                <a:gd name="T90" fmla="*/ 55 w 84"/>
                <a:gd name="T91" fmla="*/ 16 h 68"/>
                <a:gd name="T92" fmla="*/ 52 w 84"/>
                <a:gd name="T93" fmla="*/ 16 h 68"/>
                <a:gd name="T94" fmla="*/ 50 w 84"/>
                <a:gd name="T95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" h="68">
                  <a:moveTo>
                    <a:pt x="50" y="14"/>
                  </a:moveTo>
                  <a:cubicBezTo>
                    <a:pt x="50" y="14"/>
                    <a:pt x="44" y="14"/>
                    <a:pt x="43" y="14"/>
                  </a:cubicBezTo>
                  <a:cubicBezTo>
                    <a:pt x="42" y="14"/>
                    <a:pt x="40" y="13"/>
                    <a:pt x="38" y="12"/>
                  </a:cubicBezTo>
                  <a:cubicBezTo>
                    <a:pt x="37" y="11"/>
                    <a:pt x="30" y="6"/>
                    <a:pt x="29" y="5"/>
                  </a:cubicBezTo>
                  <a:cubicBezTo>
                    <a:pt x="27" y="4"/>
                    <a:pt x="22" y="0"/>
                    <a:pt x="21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6" y="0"/>
                    <a:pt x="17" y="1"/>
                    <a:pt x="13" y="2"/>
                  </a:cubicBezTo>
                  <a:cubicBezTo>
                    <a:pt x="10" y="2"/>
                    <a:pt x="9" y="4"/>
                    <a:pt x="9" y="4"/>
                  </a:cubicBezTo>
                  <a:cubicBezTo>
                    <a:pt x="10" y="4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8" y="12"/>
                    <a:pt x="6" y="13"/>
                    <a:pt x="4" y="13"/>
                  </a:cubicBezTo>
                  <a:cubicBezTo>
                    <a:pt x="4" y="13"/>
                    <a:pt x="2" y="12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1" y="18"/>
                    <a:pt x="2" y="20"/>
                    <a:pt x="4" y="22"/>
                  </a:cubicBezTo>
                  <a:cubicBezTo>
                    <a:pt x="6" y="24"/>
                    <a:pt x="10" y="30"/>
                    <a:pt x="10" y="31"/>
                  </a:cubicBezTo>
                  <a:cubicBezTo>
                    <a:pt x="10" y="32"/>
                    <a:pt x="10" y="34"/>
                    <a:pt x="13" y="35"/>
                  </a:cubicBezTo>
                  <a:cubicBezTo>
                    <a:pt x="15" y="37"/>
                    <a:pt x="15" y="39"/>
                    <a:pt x="16" y="40"/>
                  </a:cubicBezTo>
                  <a:cubicBezTo>
                    <a:pt x="17" y="41"/>
                    <a:pt x="17" y="42"/>
                    <a:pt x="17" y="44"/>
                  </a:cubicBezTo>
                  <a:cubicBezTo>
                    <a:pt x="17" y="47"/>
                    <a:pt x="18" y="50"/>
                    <a:pt x="21" y="51"/>
                  </a:cubicBezTo>
                  <a:cubicBezTo>
                    <a:pt x="23" y="52"/>
                    <a:pt x="24" y="54"/>
                    <a:pt x="25" y="56"/>
                  </a:cubicBezTo>
                  <a:cubicBezTo>
                    <a:pt x="26" y="59"/>
                    <a:pt x="27" y="61"/>
                    <a:pt x="29" y="62"/>
                  </a:cubicBezTo>
                  <a:cubicBezTo>
                    <a:pt x="30" y="64"/>
                    <a:pt x="29" y="64"/>
                    <a:pt x="30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6"/>
                    <a:pt x="33" y="65"/>
                    <a:pt x="33" y="65"/>
                  </a:cubicBezTo>
                  <a:cubicBezTo>
                    <a:pt x="34" y="64"/>
                    <a:pt x="34" y="63"/>
                    <a:pt x="35" y="63"/>
                  </a:cubicBezTo>
                  <a:cubicBezTo>
                    <a:pt x="36" y="63"/>
                    <a:pt x="36" y="64"/>
                    <a:pt x="38" y="64"/>
                  </a:cubicBezTo>
                  <a:cubicBezTo>
                    <a:pt x="39" y="63"/>
                    <a:pt x="42" y="64"/>
                    <a:pt x="43" y="64"/>
                  </a:cubicBezTo>
                  <a:cubicBezTo>
                    <a:pt x="43" y="64"/>
                    <a:pt x="47" y="64"/>
                    <a:pt x="48" y="65"/>
                  </a:cubicBezTo>
                  <a:cubicBezTo>
                    <a:pt x="49" y="66"/>
                    <a:pt x="50" y="66"/>
                    <a:pt x="51" y="64"/>
                  </a:cubicBezTo>
                  <a:cubicBezTo>
                    <a:pt x="52" y="62"/>
                    <a:pt x="57" y="59"/>
                    <a:pt x="57" y="59"/>
                  </a:cubicBezTo>
                  <a:cubicBezTo>
                    <a:pt x="58" y="58"/>
                    <a:pt x="63" y="59"/>
                    <a:pt x="65" y="58"/>
                  </a:cubicBezTo>
                  <a:cubicBezTo>
                    <a:pt x="67" y="58"/>
                    <a:pt x="81" y="53"/>
                    <a:pt x="81" y="53"/>
                  </a:cubicBezTo>
                  <a:cubicBezTo>
                    <a:pt x="82" y="52"/>
                    <a:pt x="84" y="45"/>
                    <a:pt x="84" y="44"/>
                  </a:cubicBezTo>
                  <a:cubicBezTo>
                    <a:pt x="84" y="44"/>
                    <a:pt x="83" y="42"/>
                    <a:pt x="82" y="42"/>
                  </a:cubicBezTo>
                  <a:cubicBezTo>
                    <a:pt x="81" y="42"/>
                    <a:pt x="72" y="41"/>
                    <a:pt x="72" y="40"/>
                  </a:cubicBezTo>
                  <a:cubicBezTo>
                    <a:pt x="71" y="40"/>
                    <a:pt x="69" y="39"/>
                    <a:pt x="69" y="36"/>
                  </a:cubicBezTo>
                  <a:cubicBezTo>
                    <a:pt x="68" y="36"/>
                    <a:pt x="67" y="35"/>
                    <a:pt x="67" y="34"/>
                  </a:cubicBezTo>
                  <a:cubicBezTo>
                    <a:pt x="66" y="34"/>
                    <a:pt x="65" y="34"/>
                    <a:pt x="64" y="31"/>
                  </a:cubicBezTo>
                  <a:cubicBezTo>
                    <a:pt x="63" y="31"/>
                    <a:pt x="61" y="28"/>
                    <a:pt x="62" y="27"/>
                  </a:cubicBezTo>
                  <a:cubicBezTo>
                    <a:pt x="63" y="26"/>
                    <a:pt x="61" y="24"/>
                    <a:pt x="60" y="23"/>
                  </a:cubicBezTo>
                  <a:cubicBezTo>
                    <a:pt x="59" y="22"/>
                    <a:pt x="56" y="19"/>
                    <a:pt x="56" y="18"/>
                  </a:cubicBezTo>
                  <a:cubicBezTo>
                    <a:pt x="56" y="18"/>
                    <a:pt x="56" y="17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0" y="14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10351" y="3427413"/>
              <a:ext cx="101600" cy="115888"/>
            </a:xfrm>
            <a:custGeom>
              <a:avLst/>
              <a:gdLst>
                <a:gd name="T0" fmla="*/ 16 w 32"/>
                <a:gd name="T1" fmla="*/ 1 h 36"/>
                <a:gd name="T2" fmla="*/ 16 w 32"/>
                <a:gd name="T3" fmla="*/ 4 h 36"/>
                <a:gd name="T4" fmla="*/ 14 w 32"/>
                <a:gd name="T5" fmla="*/ 7 h 36"/>
                <a:gd name="T6" fmla="*/ 12 w 32"/>
                <a:gd name="T7" fmla="*/ 11 h 36"/>
                <a:gd name="T8" fmla="*/ 13 w 32"/>
                <a:gd name="T9" fmla="*/ 11 h 36"/>
                <a:gd name="T10" fmla="*/ 15 w 32"/>
                <a:gd name="T11" fmla="*/ 13 h 36"/>
                <a:gd name="T12" fmla="*/ 12 w 32"/>
                <a:gd name="T13" fmla="*/ 22 h 36"/>
                <a:gd name="T14" fmla="*/ 0 w 32"/>
                <a:gd name="T15" fmla="*/ 26 h 36"/>
                <a:gd name="T16" fmla="*/ 5 w 32"/>
                <a:gd name="T17" fmla="*/ 36 h 36"/>
                <a:gd name="T18" fmla="*/ 6 w 32"/>
                <a:gd name="T19" fmla="*/ 36 h 36"/>
                <a:gd name="T20" fmla="*/ 12 w 32"/>
                <a:gd name="T21" fmla="*/ 34 h 36"/>
                <a:gd name="T22" fmla="*/ 14 w 32"/>
                <a:gd name="T23" fmla="*/ 31 h 36"/>
                <a:gd name="T24" fmla="*/ 18 w 32"/>
                <a:gd name="T25" fmla="*/ 31 h 36"/>
                <a:gd name="T26" fmla="*/ 21 w 32"/>
                <a:gd name="T27" fmla="*/ 27 h 36"/>
                <a:gd name="T28" fmla="*/ 24 w 32"/>
                <a:gd name="T29" fmla="*/ 26 h 36"/>
                <a:gd name="T30" fmla="*/ 25 w 32"/>
                <a:gd name="T31" fmla="*/ 20 h 36"/>
                <a:gd name="T32" fmla="*/ 28 w 32"/>
                <a:gd name="T33" fmla="*/ 18 h 36"/>
                <a:gd name="T34" fmla="*/ 31 w 32"/>
                <a:gd name="T35" fmla="*/ 13 h 36"/>
                <a:gd name="T36" fmla="*/ 31 w 32"/>
                <a:gd name="T37" fmla="*/ 11 h 36"/>
                <a:gd name="T38" fmla="*/ 28 w 32"/>
                <a:gd name="T39" fmla="*/ 7 h 36"/>
                <a:gd name="T40" fmla="*/ 21 w 32"/>
                <a:gd name="T41" fmla="*/ 4 h 36"/>
                <a:gd name="T42" fmla="*/ 19 w 32"/>
                <a:gd name="T43" fmla="*/ 0 h 36"/>
                <a:gd name="T44" fmla="*/ 18 w 32"/>
                <a:gd name="T45" fmla="*/ 1 h 36"/>
                <a:gd name="T46" fmla="*/ 16 w 32"/>
                <a:gd name="T4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6">
                  <a:moveTo>
                    <a:pt x="16" y="1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5" y="13"/>
                    <a:pt x="15" y="13"/>
                  </a:cubicBezTo>
                  <a:cubicBezTo>
                    <a:pt x="15" y="14"/>
                    <a:pt x="13" y="21"/>
                    <a:pt x="12" y="22"/>
                  </a:cubicBezTo>
                  <a:cubicBezTo>
                    <a:pt x="12" y="22"/>
                    <a:pt x="5" y="24"/>
                    <a:pt x="0" y="26"/>
                  </a:cubicBezTo>
                  <a:cubicBezTo>
                    <a:pt x="1" y="28"/>
                    <a:pt x="3" y="32"/>
                    <a:pt x="5" y="36"/>
                  </a:cubicBezTo>
                  <a:cubicBezTo>
                    <a:pt x="5" y="36"/>
                    <a:pt x="6" y="36"/>
                    <a:pt x="6" y="36"/>
                  </a:cubicBezTo>
                  <a:cubicBezTo>
                    <a:pt x="8" y="34"/>
                    <a:pt x="11" y="35"/>
                    <a:pt x="12" y="34"/>
                  </a:cubicBezTo>
                  <a:cubicBezTo>
                    <a:pt x="14" y="34"/>
                    <a:pt x="13" y="33"/>
                    <a:pt x="14" y="31"/>
                  </a:cubicBezTo>
                  <a:cubicBezTo>
                    <a:pt x="15" y="30"/>
                    <a:pt x="18" y="31"/>
                    <a:pt x="18" y="31"/>
                  </a:cubicBezTo>
                  <a:cubicBezTo>
                    <a:pt x="19" y="30"/>
                    <a:pt x="20" y="27"/>
                    <a:pt x="21" y="27"/>
                  </a:cubicBezTo>
                  <a:cubicBezTo>
                    <a:pt x="22" y="26"/>
                    <a:pt x="24" y="27"/>
                    <a:pt x="24" y="26"/>
                  </a:cubicBezTo>
                  <a:cubicBezTo>
                    <a:pt x="23" y="25"/>
                    <a:pt x="24" y="20"/>
                    <a:pt x="25" y="20"/>
                  </a:cubicBezTo>
                  <a:cubicBezTo>
                    <a:pt x="26" y="20"/>
                    <a:pt x="28" y="19"/>
                    <a:pt x="28" y="18"/>
                  </a:cubicBezTo>
                  <a:cubicBezTo>
                    <a:pt x="28" y="17"/>
                    <a:pt x="31" y="15"/>
                    <a:pt x="31" y="13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1"/>
                    <a:pt x="28" y="8"/>
                    <a:pt x="28" y="7"/>
                  </a:cubicBezTo>
                  <a:cubicBezTo>
                    <a:pt x="27" y="6"/>
                    <a:pt x="24" y="7"/>
                    <a:pt x="21" y="4"/>
                  </a:cubicBezTo>
                  <a:cubicBezTo>
                    <a:pt x="20" y="4"/>
                    <a:pt x="19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6594476" y="3414713"/>
              <a:ext cx="15875" cy="22225"/>
            </a:xfrm>
            <a:custGeom>
              <a:avLst/>
              <a:gdLst>
                <a:gd name="T0" fmla="*/ 3 w 5"/>
                <a:gd name="T1" fmla="*/ 7 h 7"/>
                <a:gd name="T2" fmla="*/ 3 w 5"/>
                <a:gd name="T3" fmla="*/ 6 h 7"/>
                <a:gd name="T4" fmla="*/ 3 w 5"/>
                <a:gd name="T5" fmla="*/ 0 h 7"/>
                <a:gd name="T6" fmla="*/ 0 w 5"/>
                <a:gd name="T7" fmla="*/ 4 h 7"/>
                <a:gd name="T8" fmla="*/ 0 w 5"/>
                <a:gd name="T9" fmla="*/ 4 h 7"/>
                <a:gd name="T10" fmla="*/ 3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1"/>
                    <a:pt x="3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6610351" y="3411538"/>
              <a:ext cx="60325" cy="50800"/>
            </a:xfrm>
            <a:custGeom>
              <a:avLst/>
              <a:gdLst>
                <a:gd name="T0" fmla="*/ 3 w 19"/>
                <a:gd name="T1" fmla="*/ 14 h 16"/>
                <a:gd name="T2" fmla="*/ 12 w 19"/>
                <a:gd name="T3" fmla="*/ 16 h 16"/>
                <a:gd name="T4" fmla="*/ 14 w 19"/>
                <a:gd name="T5" fmla="*/ 12 h 16"/>
                <a:gd name="T6" fmla="*/ 16 w 19"/>
                <a:gd name="T7" fmla="*/ 9 h 16"/>
                <a:gd name="T8" fmla="*/ 16 w 19"/>
                <a:gd name="T9" fmla="*/ 6 h 16"/>
                <a:gd name="T10" fmla="*/ 18 w 19"/>
                <a:gd name="T11" fmla="*/ 6 h 16"/>
                <a:gd name="T12" fmla="*/ 19 w 19"/>
                <a:gd name="T13" fmla="*/ 5 h 16"/>
                <a:gd name="T14" fmla="*/ 18 w 19"/>
                <a:gd name="T15" fmla="*/ 0 h 16"/>
                <a:gd name="T16" fmla="*/ 13 w 19"/>
                <a:gd name="T17" fmla="*/ 6 h 16"/>
                <a:gd name="T18" fmla="*/ 5 w 19"/>
                <a:gd name="T19" fmla="*/ 9 h 16"/>
                <a:gd name="T20" fmla="*/ 1 w 19"/>
                <a:gd name="T21" fmla="*/ 10 h 16"/>
                <a:gd name="T22" fmla="*/ 0 w 19"/>
                <a:gd name="T23" fmla="*/ 10 h 16"/>
                <a:gd name="T24" fmla="*/ 3 w 19"/>
                <a:gd name="T2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6">
                  <a:moveTo>
                    <a:pt x="3" y="14"/>
                  </a:moveTo>
                  <a:cubicBezTo>
                    <a:pt x="3" y="15"/>
                    <a:pt x="10" y="15"/>
                    <a:pt x="12" y="1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3"/>
                    <a:pt x="18" y="0"/>
                    <a:pt x="18" y="0"/>
                  </a:cubicBezTo>
                  <a:cubicBezTo>
                    <a:pt x="17" y="0"/>
                    <a:pt x="14" y="3"/>
                    <a:pt x="13" y="6"/>
                  </a:cubicBezTo>
                  <a:cubicBezTo>
                    <a:pt x="12" y="8"/>
                    <a:pt x="8" y="10"/>
                    <a:pt x="5" y="9"/>
                  </a:cubicBezTo>
                  <a:cubicBezTo>
                    <a:pt x="3" y="9"/>
                    <a:pt x="2" y="10"/>
                    <a:pt x="1" y="10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3"/>
                    <a:pt x="2" y="14"/>
                    <a:pt x="3" y="1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7213601" y="3676651"/>
              <a:ext cx="249238" cy="77788"/>
            </a:xfrm>
            <a:custGeom>
              <a:avLst/>
              <a:gdLst>
                <a:gd name="T0" fmla="*/ 14 w 78"/>
                <a:gd name="T1" fmla="*/ 9 h 24"/>
                <a:gd name="T2" fmla="*/ 11 w 78"/>
                <a:gd name="T3" fmla="*/ 4 h 24"/>
                <a:gd name="T4" fmla="*/ 9 w 78"/>
                <a:gd name="T5" fmla="*/ 2 h 24"/>
                <a:gd name="T6" fmla="*/ 9 w 78"/>
                <a:gd name="T7" fmla="*/ 2 h 24"/>
                <a:gd name="T8" fmla="*/ 7 w 78"/>
                <a:gd name="T9" fmla="*/ 3 h 24"/>
                <a:gd name="T10" fmla="*/ 4 w 78"/>
                <a:gd name="T11" fmla="*/ 3 h 24"/>
                <a:gd name="T12" fmla="*/ 2 w 78"/>
                <a:gd name="T13" fmla="*/ 1 h 24"/>
                <a:gd name="T14" fmla="*/ 0 w 78"/>
                <a:gd name="T15" fmla="*/ 1 h 24"/>
                <a:gd name="T16" fmla="*/ 1 w 78"/>
                <a:gd name="T17" fmla="*/ 7 h 24"/>
                <a:gd name="T18" fmla="*/ 5 w 78"/>
                <a:gd name="T19" fmla="*/ 14 h 24"/>
                <a:gd name="T20" fmla="*/ 9 w 78"/>
                <a:gd name="T21" fmla="*/ 18 h 24"/>
                <a:gd name="T22" fmla="*/ 17 w 78"/>
                <a:gd name="T23" fmla="*/ 22 h 24"/>
                <a:gd name="T24" fmla="*/ 14 w 78"/>
                <a:gd name="T25" fmla="*/ 16 h 24"/>
                <a:gd name="T26" fmla="*/ 14 w 78"/>
                <a:gd name="T27" fmla="*/ 9 h 24"/>
                <a:gd name="T28" fmla="*/ 74 w 78"/>
                <a:gd name="T29" fmla="*/ 4 h 24"/>
                <a:gd name="T30" fmla="*/ 71 w 78"/>
                <a:gd name="T31" fmla="*/ 3 h 24"/>
                <a:gd name="T32" fmla="*/ 67 w 78"/>
                <a:gd name="T33" fmla="*/ 0 h 24"/>
                <a:gd name="T34" fmla="*/ 64 w 78"/>
                <a:gd name="T35" fmla="*/ 4 h 24"/>
                <a:gd name="T36" fmla="*/ 62 w 78"/>
                <a:gd name="T37" fmla="*/ 7 h 24"/>
                <a:gd name="T38" fmla="*/ 61 w 78"/>
                <a:gd name="T39" fmla="*/ 8 h 24"/>
                <a:gd name="T40" fmla="*/ 61 w 78"/>
                <a:gd name="T41" fmla="*/ 10 h 24"/>
                <a:gd name="T42" fmla="*/ 58 w 78"/>
                <a:gd name="T43" fmla="*/ 11 h 24"/>
                <a:gd name="T44" fmla="*/ 56 w 78"/>
                <a:gd name="T45" fmla="*/ 8 h 24"/>
                <a:gd name="T46" fmla="*/ 56 w 78"/>
                <a:gd name="T47" fmla="*/ 8 h 24"/>
                <a:gd name="T48" fmla="*/ 53 w 78"/>
                <a:gd name="T49" fmla="*/ 14 h 24"/>
                <a:gd name="T50" fmla="*/ 47 w 78"/>
                <a:gd name="T51" fmla="*/ 16 h 24"/>
                <a:gd name="T52" fmla="*/ 44 w 78"/>
                <a:gd name="T53" fmla="*/ 21 h 24"/>
                <a:gd name="T54" fmla="*/ 38 w 78"/>
                <a:gd name="T55" fmla="*/ 19 h 24"/>
                <a:gd name="T56" fmla="*/ 39 w 78"/>
                <a:gd name="T57" fmla="*/ 22 h 24"/>
                <a:gd name="T58" fmla="*/ 43 w 78"/>
                <a:gd name="T59" fmla="*/ 23 h 24"/>
                <a:gd name="T60" fmla="*/ 48 w 78"/>
                <a:gd name="T61" fmla="*/ 23 h 24"/>
                <a:gd name="T62" fmla="*/ 52 w 78"/>
                <a:gd name="T63" fmla="*/ 21 h 24"/>
                <a:gd name="T64" fmla="*/ 56 w 78"/>
                <a:gd name="T65" fmla="*/ 22 h 24"/>
                <a:gd name="T66" fmla="*/ 59 w 78"/>
                <a:gd name="T67" fmla="*/ 20 h 24"/>
                <a:gd name="T68" fmla="*/ 61 w 78"/>
                <a:gd name="T69" fmla="*/ 16 h 24"/>
                <a:gd name="T70" fmla="*/ 63 w 78"/>
                <a:gd name="T71" fmla="*/ 12 h 24"/>
                <a:gd name="T72" fmla="*/ 69 w 78"/>
                <a:gd name="T73" fmla="*/ 10 h 24"/>
                <a:gd name="T74" fmla="*/ 71 w 78"/>
                <a:gd name="T75" fmla="*/ 10 h 24"/>
                <a:gd name="T76" fmla="*/ 73 w 78"/>
                <a:gd name="T77" fmla="*/ 8 h 24"/>
                <a:gd name="T78" fmla="*/ 77 w 78"/>
                <a:gd name="T79" fmla="*/ 6 h 24"/>
                <a:gd name="T80" fmla="*/ 74 w 78"/>
                <a:gd name="T8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24">
                  <a:moveTo>
                    <a:pt x="14" y="9"/>
                  </a:moveTo>
                  <a:cubicBezTo>
                    <a:pt x="14" y="6"/>
                    <a:pt x="11" y="6"/>
                    <a:pt x="11" y="4"/>
                  </a:cubicBezTo>
                  <a:cubicBezTo>
                    <a:pt x="10" y="3"/>
                    <a:pt x="9" y="4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8" y="3"/>
                    <a:pt x="7" y="3"/>
                  </a:cubicBezTo>
                  <a:cubicBezTo>
                    <a:pt x="7" y="4"/>
                    <a:pt x="4" y="4"/>
                    <a:pt x="4" y="3"/>
                  </a:cubicBezTo>
                  <a:cubicBezTo>
                    <a:pt x="4" y="2"/>
                    <a:pt x="4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3"/>
                    <a:pt x="1" y="5"/>
                    <a:pt x="1" y="7"/>
                  </a:cubicBezTo>
                  <a:cubicBezTo>
                    <a:pt x="1" y="9"/>
                    <a:pt x="5" y="13"/>
                    <a:pt x="5" y="14"/>
                  </a:cubicBezTo>
                  <a:cubicBezTo>
                    <a:pt x="6" y="16"/>
                    <a:pt x="7" y="16"/>
                    <a:pt x="9" y="18"/>
                  </a:cubicBezTo>
                  <a:cubicBezTo>
                    <a:pt x="11" y="20"/>
                    <a:pt x="16" y="22"/>
                    <a:pt x="17" y="22"/>
                  </a:cubicBezTo>
                  <a:cubicBezTo>
                    <a:pt x="17" y="22"/>
                    <a:pt x="15" y="18"/>
                    <a:pt x="14" y="16"/>
                  </a:cubicBezTo>
                  <a:cubicBezTo>
                    <a:pt x="13" y="15"/>
                    <a:pt x="14" y="11"/>
                    <a:pt x="14" y="9"/>
                  </a:cubicBezTo>
                  <a:close/>
                  <a:moveTo>
                    <a:pt x="74" y="4"/>
                  </a:moveTo>
                  <a:cubicBezTo>
                    <a:pt x="73" y="4"/>
                    <a:pt x="71" y="4"/>
                    <a:pt x="71" y="3"/>
                  </a:cubicBezTo>
                  <a:cubicBezTo>
                    <a:pt x="71" y="2"/>
                    <a:pt x="69" y="0"/>
                    <a:pt x="67" y="0"/>
                  </a:cubicBezTo>
                  <a:cubicBezTo>
                    <a:pt x="66" y="0"/>
                    <a:pt x="64" y="3"/>
                    <a:pt x="64" y="4"/>
                  </a:cubicBezTo>
                  <a:cubicBezTo>
                    <a:pt x="64" y="5"/>
                    <a:pt x="62" y="5"/>
                    <a:pt x="62" y="7"/>
                  </a:cubicBezTo>
                  <a:cubicBezTo>
                    <a:pt x="62" y="7"/>
                    <a:pt x="61" y="8"/>
                    <a:pt x="61" y="8"/>
                  </a:cubicBezTo>
                  <a:cubicBezTo>
                    <a:pt x="61" y="9"/>
                    <a:pt x="62" y="10"/>
                    <a:pt x="61" y="10"/>
                  </a:cubicBezTo>
                  <a:cubicBezTo>
                    <a:pt x="60" y="10"/>
                    <a:pt x="60" y="11"/>
                    <a:pt x="58" y="11"/>
                  </a:cubicBezTo>
                  <a:cubicBezTo>
                    <a:pt x="58" y="11"/>
                    <a:pt x="57" y="10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3" y="12"/>
                    <a:pt x="53" y="14"/>
                  </a:cubicBezTo>
                  <a:cubicBezTo>
                    <a:pt x="52" y="16"/>
                    <a:pt x="50" y="15"/>
                    <a:pt x="47" y="16"/>
                  </a:cubicBezTo>
                  <a:cubicBezTo>
                    <a:pt x="44" y="16"/>
                    <a:pt x="45" y="19"/>
                    <a:pt x="44" y="21"/>
                  </a:cubicBezTo>
                  <a:cubicBezTo>
                    <a:pt x="44" y="22"/>
                    <a:pt x="40" y="20"/>
                    <a:pt x="38" y="19"/>
                  </a:cubicBezTo>
                  <a:cubicBezTo>
                    <a:pt x="39" y="20"/>
                    <a:pt x="39" y="22"/>
                    <a:pt x="39" y="22"/>
                  </a:cubicBezTo>
                  <a:cubicBezTo>
                    <a:pt x="40" y="22"/>
                    <a:pt x="42" y="24"/>
                    <a:pt x="43" y="23"/>
                  </a:cubicBezTo>
                  <a:cubicBezTo>
                    <a:pt x="44" y="23"/>
                    <a:pt x="47" y="23"/>
                    <a:pt x="48" y="23"/>
                  </a:cubicBezTo>
                  <a:cubicBezTo>
                    <a:pt x="49" y="22"/>
                    <a:pt x="50" y="21"/>
                    <a:pt x="52" y="21"/>
                  </a:cubicBezTo>
                  <a:cubicBezTo>
                    <a:pt x="54" y="21"/>
                    <a:pt x="53" y="23"/>
                    <a:pt x="56" y="22"/>
                  </a:cubicBezTo>
                  <a:cubicBezTo>
                    <a:pt x="58" y="21"/>
                    <a:pt x="60" y="22"/>
                    <a:pt x="59" y="20"/>
                  </a:cubicBezTo>
                  <a:cubicBezTo>
                    <a:pt x="59" y="18"/>
                    <a:pt x="61" y="18"/>
                    <a:pt x="61" y="16"/>
                  </a:cubicBezTo>
                  <a:cubicBezTo>
                    <a:pt x="60" y="14"/>
                    <a:pt x="63" y="15"/>
                    <a:pt x="63" y="12"/>
                  </a:cubicBezTo>
                  <a:cubicBezTo>
                    <a:pt x="63" y="9"/>
                    <a:pt x="67" y="10"/>
                    <a:pt x="69" y="10"/>
                  </a:cubicBezTo>
                  <a:cubicBezTo>
                    <a:pt x="69" y="10"/>
                    <a:pt x="70" y="10"/>
                    <a:pt x="71" y="10"/>
                  </a:cubicBezTo>
                  <a:cubicBezTo>
                    <a:pt x="72" y="10"/>
                    <a:pt x="74" y="9"/>
                    <a:pt x="73" y="8"/>
                  </a:cubicBezTo>
                  <a:cubicBezTo>
                    <a:pt x="72" y="7"/>
                    <a:pt x="77" y="8"/>
                    <a:pt x="77" y="6"/>
                  </a:cubicBezTo>
                  <a:cubicBezTo>
                    <a:pt x="78" y="5"/>
                    <a:pt x="75" y="4"/>
                    <a:pt x="74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7392988" y="3702051"/>
              <a:ext cx="19050" cy="9525"/>
            </a:xfrm>
            <a:custGeom>
              <a:avLst/>
              <a:gdLst>
                <a:gd name="T0" fmla="*/ 2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3 w 6"/>
                <a:gd name="T7" fmla="*/ 1 h 3"/>
                <a:gd name="T8" fmla="*/ 0 w 6"/>
                <a:gd name="T9" fmla="*/ 0 h 3"/>
                <a:gd name="T10" fmla="*/ 2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4" y="3"/>
                    <a:pt x="4" y="2"/>
                    <a:pt x="5" y="2"/>
                  </a:cubicBezTo>
                  <a:cubicBezTo>
                    <a:pt x="6" y="2"/>
                    <a:pt x="5" y="1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440488" y="3249613"/>
              <a:ext cx="128588" cy="122238"/>
            </a:xfrm>
            <a:custGeom>
              <a:avLst/>
              <a:gdLst>
                <a:gd name="T0" fmla="*/ 33 w 40"/>
                <a:gd name="T1" fmla="*/ 35 h 38"/>
                <a:gd name="T2" fmla="*/ 35 w 40"/>
                <a:gd name="T3" fmla="*/ 33 h 38"/>
                <a:gd name="T4" fmla="*/ 38 w 40"/>
                <a:gd name="T5" fmla="*/ 35 h 38"/>
                <a:gd name="T6" fmla="*/ 40 w 40"/>
                <a:gd name="T7" fmla="*/ 34 h 38"/>
                <a:gd name="T8" fmla="*/ 37 w 40"/>
                <a:gd name="T9" fmla="*/ 30 h 38"/>
                <a:gd name="T10" fmla="*/ 36 w 40"/>
                <a:gd name="T11" fmla="*/ 28 h 38"/>
                <a:gd name="T12" fmla="*/ 36 w 40"/>
                <a:gd name="T13" fmla="*/ 25 h 38"/>
                <a:gd name="T14" fmla="*/ 34 w 40"/>
                <a:gd name="T15" fmla="*/ 23 h 38"/>
                <a:gd name="T16" fmla="*/ 30 w 40"/>
                <a:gd name="T17" fmla="*/ 20 h 38"/>
                <a:gd name="T18" fmla="*/ 28 w 40"/>
                <a:gd name="T19" fmla="*/ 18 h 38"/>
                <a:gd name="T20" fmla="*/ 28 w 40"/>
                <a:gd name="T21" fmla="*/ 14 h 38"/>
                <a:gd name="T22" fmla="*/ 29 w 40"/>
                <a:gd name="T23" fmla="*/ 11 h 38"/>
                <a:gd name="T24" fmla="*/ 30 w 40"/>
                <a:gd name="T25" fmla="*/ 8 h 38"/>
                <a:gd name="T26" fmla="*/ 28 w 40"/>
                <a:gd name="T27" fmla="*/ 7 h 38"/>
                <a:gd name="T28" fmla="*/ 26 w 40"/>
                <a:gd name="T29" fmla="*/ 5 h 38"/>
                <a:gd name="T30" fmla="*/ 24 w 40"/>
                <a:gd name="T31" fmla="*/ 1 h 38"/>
                <a:gd name="T32" fmla="*/ 20 w 40"/>
                <a:gd name="T33" fmla="*/ 1 h 38"/>
                <a:gd name="T34" fmla="*/ 17 w 40"/>
                <a:gd name="T35" fmla="*/ 0 h 38"/>
                <a:gd name="T36" fmla="*/ 15 w 40"/>
                <a:gd name="T37" fmla="*/ 1 h 38"/>
                <a:gd name="T38" fmla="*/ 15 w 40"/>
                <a:gd name="T39" fmla="*/ 1 h 38"/>
                <a:gd name="T40" fmla="*/ 13 w 40"/>
                <a:gd name="T41" fmla="*/ 3 h 38"/>
                <a:gd name="T42" fmla="*/ 10 w 40"/>
                <a:gd name="T43" fmla="*/ 5 h 38"/>
                <a:gd name="T44" fmla="*/ 10 w 40"/>
                <a:gd name="T45" fmla="*/ 8 h 38"/>
                <a:gd name="T46" fmla="*/ 10 w 40"/>
                <a:gd name="T47" fmla="*/ 12 h 38"/>
                <a:gd name="T48" fmla="*/ 9 w 40"/>
                <a:gd name="T49" fmla="*/ 14 h 38"/>
                <a:gd name="T50" fmla="*/ 0 w 40"/>
                <a:gd name="T51" fmla="*/ 18 h 38"/>
                <a:gd name="T52" fmla="*/ 1 w 40"/>
                <a:gd name="T53" fmla="*/ 20 h 38"/>
                <a:gd name="T54" fmla="*/ 2 w 40"/>
                <a:gd name="T55" fmla="*/ 24 h 38"/>
                <a:gd name="T56" fmla="*/ 5 w 40"/>
                <a:gd name="T57" fmla="*/ 24 h 38"/>
                <a:gd name="T58" fmla="*/ 13 w 40"/>
                <a:gd name="T59" fmla="*/ 29 h 38"/>
                <a:gd name="T60" fmla="*/ 22 w 40"/>
                <a:gd name="T61" fmla="*/ 36 h 38"/>
                <a:gd name="T62" fmla="*/ 27 w 40"/>
                <a:gd name="T63" fmla="*/ 38 h 38"/>
                <a:gd name="T64" fmla="*/ 32 w 40"/>
                <a:gd name="T65" fmla="*/ 38 h 38"/>
                <a:gd name="T66" fmla="*/ 33 w 40"/>
                <a:gd name="T6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38">
                  <a:moveTo>
                    <a:pt x="33" y="35"/>
                  </a:moveTo>
                  <a:cubicBezTo>
                    <a:pt x="34" y="34"/>
                    <a:pt x="34" y="33"/>
                    <a:pt x="35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4"/>
                    <a:pt x="39" y="34"/>
                    <a:pt x="40" y="34"/>
                  </a:cubicBezTo>
                  <a:cubicBezTo>
                    <a:pt x="39" y="33"/>
                    <a:pt x="37" y="31"/>
                    <a:pt x="37" y="30"/>
                  </a:cubicBezTo>
                  <a:cubicBezTo>
                    <a:pt x="38" y="29"/>
                    <a:pt x="36" y="29"/>
                    <a:pt x="36" y="28"/>
                  </a:cubicBezTo>
                  <a:cubicBezTo>
                    <a:pt x="36" y="27"/>
                    <a:pt x="37" y="26"/>
                    <a:pt x="36" y="25"/>
                  </a:cubicBezTo>
                  <a:cubicBezTo>
                    <a:pt x="36" y="24"/>
                    <a:pt x="35" y="23"/>
                    <a:pt x="34" y="23"/>
                  </a:cubicBezTo>
                  <a:cubicBezTo>
                    <a:pt x="33" y="23"/>
                    <a:pt x="30" y="21"/>
                    <a:pt x="30" y="20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7"/>
                    <a:pt x="27" y="14"/>
                    <a:pt x="28" y="14"/>
                  </a:cubicBezTo>
                  <a:cubicBezTo>
                    <a:pt x="28" y="13"/>
                    <a:pt x="28" y="11"/>
                    <a:pt x="29" y="11"/>
                  </a:cubicBezTo>
                  <a:cubicBezTo>
                    <a:pt x="30" y="11"/>
                    <a:pt x="29" y="9"/>
                    <a:pt x="30" y="8"/>
                  </a:cubicBezTo>
                  <a:cubicBezTo>
                    <a:pt x="30" y="7"/>
                    <a:pt x="29" y="7"/>
                    <a:pt x="28" y="7"/>
                  </a:cubicBezTo>
                  <a:cubicBezTo>
                    <a:pt x="27" y="7"/>
                    <a:pt x="26" y="6"/>
                    <a:pt x="26" y="5"/>
                  </a:cubicBezTo>
                  <a:cubicBezTo>
                    <a:pt x="26" y="3"/>
                    <a:pt x="24" y="2"/>
                    <a:pt x="24" y="1"/>
                  </a:cubicBezTo>
                  <a:cubicBezTo>
                    <a:pt x="24" y="4"/>
                    <a:pt x="21" y="0"/>
                    <a:pt x="20" y="1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10" y="6"/>
                    <a:pt x="11" y="8"/>
                    <a:pt x="10" y="8"/>
                  </a:cubicBezTo>
                  <a:cubicBezTo>
                    <a:pt x="10" y="9"/>
                    <a:pt x="10" y="11"/>
                    <a:pt x="10" y="12"/>
                  </a:cubicBezTo>
                  <a:cubicBezTo>
                    <a:pt x="10" y="12"/>
                    <a:pt x="9" y="14"/>
                    <a:pt x="9" y="14"/>
                  </a:cubicBezTo>
                  <a:cubicBezTo>
                    <a:pt x="9" y="14"/>
                    <a:pt x="4" y="16"/>
                    <a:pt x="0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3"/>
                    <a:pt x="2" y="24"/>
                  </a:cubicBezTo>
                  <a:cubicBezTo>
                    <a:pt x="3" y="24"/>
                    <a:pt x="3" y="24"/>
                    <a:pt x="5" y="24"/>
                  </a:cubicBezTo>
                  <a:cubicBezTo>
                    <a:pt x="6" y="24"/>
                    <a:pt x="11" y="28"/>
                    <a:pt x="13" y="29"/>
                  </a:cubicBezTo>
                  <a:cubicBezTo>
                    <a:pt x="14" y="30"/>
                    <a:pt x="21" y="35"/>
                    <a:pt x="22" y="36"/>
                  </a:cubicBezTo>
                  <a:cubicBezTo>
                    <a:pt x="24" y="37"/>
                    <a:pt x="26" y="38"/>
                    <a:pt x="27" y="38"/>
                  </a:cubicBezTo>
                  <a:cubicBezTo>
                    <a:pt x="28" y="38"/>
                    <a:pt x="30" y="38"/>
                    <a:pt x="32" y="38"/>
                  </a:cubicBezTo>
                  <a:cubicBezTo>
                    <a:pt x="32" y="37"/>
                    <a:pt x="33" y="35"/>
                    <a:pt x="33" y="3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543676" y="3355976"/>
              <a:ext cx="22225" cy="22225"/>
            </a:xfrm>
            <a:custGeom>
              <a:avLst/>
              <a:gdLst>
                <a:gd name="T0" fmla="*/ 2 w 7"/>
                <a:gd name="T1" fmla="*/ 5 h 7"/>
                <a:gd name="T2" fmla="*/ 4 w 7"/>
                <a:gd name="T3" fmla="*/ 7 h 7"/>
                <a:gd name="T4" fmla="*/ 7 w 7"/>
                <a:gd name="T5" fmla="*/ 7 h 7"/>
                <a:gd name="T6" fmla="*/ 5 w 7"/>
                <a:gd name="T7" fmla="*/ 2 h 7"/>
                <a:gd name="T8" fmla="*/ 6 w 7"/>
                <a:gd name="T9" fmla="*/ 2 h 7"/>
                <a:gd name="T10" fmla="*/ 3 w 7"/>
                <a:gd name="T11" fmla="*/ 0 h 7"/>
                <a:gd name="T12" fmla="*/ 1 w 7"/>
                <a:gd name="T13" fmla="*/ 2 h 7"/>
                <a:gd name="T14" fmla="*/ 0 w 7"/>
                <a:gd name="T15" fmla="*/ 5 h 7"/>
                <a:gd name="T16" fmla="*/ 2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2" y="5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5"/>
                    <a:pt x="5" y="3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5"/>
                    <a:pt x="2" y="5"/>
                    <a:pt x="2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5891213" y="3028951"/>
              <a:ext cx="185738" cy="158750"/>
            </a:xfrm>
            <a:custGeom>
              <a:avLst/>
              <a:gdLst>
                <a:gd name="T0" fmla="*/ 51 w 58"/>
                <a:gd name="T1" fmla="*/ 11 h 49"/>
                <a:gd name="T2" fmla="*/ 49 w 58"/>
                <a:gd name="T3" fmla="*/ 11 h 49"/>
                <a:gd name="T4" fmla="*/ 46 w 58"/>
                <a:gd name="T5" fmla="*/ 9 h 49"/>
                <a:gd name="T6" fmla="*/ 42 w 58"/>
                <a:gd name="T7" fmla="*/ 9 h 49"/>
                <a:gd name="T8" fmla="*/ 40 w 58"/>
                <a:gd name="T9" fmla="*/ 7 h 49"/>
                <a:gd name="T10" fmla="*/ 39 w 58"/>
                <a:gd name="T11" fmla="*/ 6 h 49"/>
                <a:gd name="T12" fmla="*/ 37 w 58"/>
                <a:gd name="T13" fmla="*/ 6 h 49"/>
                <a:gd name="T14" fmla="*/ 36 w 58"/>
                <a:gd name="T15" fmla="*/ 5 h 49"/>
                <a:gd name="T16" fmla="*/ 33 w 58"/>
                <a:gd name="T17" fmla="*/ 4 h 49"/>
                <a:gd name="T18" fmla="*/ 31 w 58"/>
                <a:gd name="T19" fmla="*/ 2 h 49"/>
                <a:gd name="T20" fmla="*/ 30 w 58"/>
                <a:gd name="T21" fmla="*/ 1 h 49"/>
                <a:gd name="T22" fmla="*/ 29 w 58"/>
                <a:gd name="T23" fmla="*/ 0 h 49"/>
                <a:gd name="T24" fmla="*/ 29 w 58"/>
                <a:gd name="T25" fmla="*/ 0 h 49"/>
                <a:gd name="T26" fmla="*/ 26 w 58"/>
                <a:gd name="T27" fmla="*/ 4 h 49"/>
                <a:gd name="T28" fmla="*/ 22 w 58"/>
                <a:gd name="T29" fmla="*/ 7 h 49"/>
                <a:gd name="T30" fmla="*/ 19 w 58"/>
                <a:gd name="T31" fmla="*/ 9 h 49"/>
                <a:gd name="T32" fmla="*/ 14 w 58"/>
                <a:gd name="T33" fmla="*/ 8 h 49"/>
                <a:gd name="T34" fmla="*/ 12 w 58"/>
                <a:gd name="T35" fmla="*/ 9 h 49"/>
                <a:gd name="T36" fmla="*/ 13 w 58"/>
                <a:gd name="T37" fmla="*/ 13 h 49"/>
                <a:gd name="T38" fmla="*/ 9 w 58"/>
                <a:gd name="T39" fmla="*/ 13 h 49"/>
                <a:gd name="T40" fmla="*/ 7 w 58"/>
                <a:gd name="T41" fmla="*/ 12 h 49"/>
                <a:gd name="T42" fmla="*/ 3 w 58"/>
                <a:gd name="T43" fmla="*/ 13 h 49"/>
                <a:gd name="T44" fmla="*/ 0 w 58"/>
                <a:gd name="T45" fmla="*/ 14 h 49"/>
                <a:gd name="T46" fmla="*/ 1 w 58"/>
                <a:gd name="T47" fmla="*/ 17 h 49"/>
                <a:gd name="T48" fmla="*/ 6 w 58"/>
                <a:gd name="T49" fmla="*/ 19 h 49"/>
                <a:gd name="T50" fmla="*/ 10 w 58"/>
                <a:gd name="T51" fmla="*/ 20 h 49"/>
                <a:gd name="T52" fmla="*/ 11 w 58"/>
                <a:gd name="T53" fmla="*/ 21 h 49"/>
                <a:gd name="T54" fmla="*/ 14 w 58"/>
                <a:gd name="T55" fmla="*/ 25 h 49"/>
                <a:gd name="T56" fmla="*/ 15 w 58"/>
                <a:gd name="T57" fmla="*/ 28 h 49"/>
                <a:gd name="T58" fmla="*/ 14 w 58"/>
                <a:gd name="T59" fmla="*/ 33 h 49"/>
                <a:gd name="T60" fmla="*/ 13 w 58"/>
                <a:gd name="T61" fmla="*/ 40 h 49"/>
                <a:gd name="T62" fmla="*/ 12 w 58"/>
                <a:gd name="T63" fmla="*/ 40 h 49"/>
                <a:gd name="T64" fmla="*/ 15 w 58"/>
                <a:gd name="T65" fmla="*/ 41 h 49"/>
                <a:gd name="T66" fmla="*/ 18 w 58"/>
                <a:gd name="T67" fmla="*/ 43 h 49"/>
                <a:gd name="T68" fmla="*/ 22 w 58"/>
                <a:gd name="T69" fmla="*/ 43 h 49"/>
                <a:gd name="T70" fmla="*/ 24 w 58"/>
                <a:gd name="T71" fmla="*/ 43 h 49"/>
                <a:gd name="T72" fmla="*/ 28 w 58"/>
                <a:gd name="T73" fmla="*/ 44 h 49"/>
                <a:gd name="T74" fmla="*/ 32 w 58"/>
                <a:gd name="T75" fmla="*/ 44 h 49"/>
                <a:gd name="T76" fmla="*/ 32 w 58"/>
                <a:gd name="T77" fmla="*/ 43 h 49"/>
                <a:gd name="T78" fmla="*/ 35 w 58"/>
                <a:gd name="T79" fmla="*/ 39 h 49"/>
                <a:gd name="T80" fmla="*/ 43 w 58"/>
                <a:gd name="T81" fmla="*/ 41 h 49"/>
                <a:gd name="T82" fmla="*/ 47 w 58"/>
                <a:gd name="T83" fmla="*/ 39 h 49"/>
                <a:gd name="T84" fmla="*/ 50 w 58"/>
                <a:gd name="T85" fmla="*/ 38 h 49"/>
                <a:gd name="T86" fmla="*/ 50 w 58"/>
                <a:gd name="T87" fmla="*/ 36 h 49"/>
                <a:gd name="T88" fmla="*/ 48 w 58"/>
                <a:gd name="T89" fmla="*/ 36 h 49"/>
                <a:gd name="T90" fmla="*/ 48 w 58"/>
                <a:gd name="T91" fmla="*/ 34 h 49"/>
                <a:gd name="T92" fmla="*/ 46 w 58"/>
                <a:gd name="T93" fmla="*/ 32 h 49"/>
                <a:gd name="T94" fmla="*/ 47 w 58"/>
                <a:gd name="T95" fmla="*/ 31 h 49"/>
                <a:gd name="T96" fmla="*/ 48 w 58"/>
                <a:gd name="T97" fmla="*/ 29 h 49"/>
                <a:gd name="T98" fmla="*/ 48 w 58"/>
                <a:gd name="T99" fmla="*/ 27 h 49"/>
                <a:gd name="T100" fmla="*/ 47 w 58"/>
                <a:gd name="T101" fmla="*/ 25 h 49"/>
                <a:gd name="T102" fmla="*/ 45 w 58"/>
                <a:gd name="T103" fmla="*/ 25 h 49"/>
                <a:gd name="T104" fmla="*/ 45 w 58"/>
                <a:gd name="T105" fmla="*/ 24 h 49"/>
                <a:gd name="T106" fmla="*/ 47 w 58"/>
                <a:gd name="T107" fmla="*/ 21 h 49"/>
                <a:gd name="T108" fmla="*/ 49 w 58"/>
                <a:gd name="T109" fmla="*/ 19 h 49"/>
                <a:gd name="T110" fmla="*/ 50 w 58"/>
                <a:gd name="T111" fmla="*/ 16 h 49"/>
                <a:gd name="T112" fmla="*/ 52 w 58"/>
                <a:gd name="T113" fmla="*/ 13 h 49"/>
                <a:gd name="T114" fmla="*/ 51 w 58"/>
                <a:gd name="T115" fmla="*/ 11 h 49"/>
                <a:gd name="T116" fmla="*/ 57 w 58"/>
                <a:gd name="T117" fmla="*/ 41 h 49"/>
                <a:gd name="T118" fmla="*/ 55 w 58"/>
                <a:gd name="T119" fmla="*/ 44 h 49"/>
                <a:gd name="T120" fmla="*/ 56 w 58"/>
                <a:gd name="T121" fmla="*/ 49 h 49"/>
                <a:gd name="T122" fmla="*/ 57 w 58"/>
                <a:gd name="T123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" h="49">
                  <a:moveTo>
                    <a:pt x="51" y="11"/>
                  </a:moveTo>
                  <a:cubicBezTo>
                    <a:pt x="50" y="11"/>
                    <a:pt x="50" y="11"/>
                    <a:pt x="49" y="11"/>
                  </a:cubicBezTo>
                  <a:cubicBezTo>
                    <a:pt x="48" y="11"/>
                    <a:pt x="47" y="10"/>
                    <a:pt x="46" y="9"/>
                  </a:cubicBezTo>
                  <a:cubicBezTo>
                    <a:pt x="46" y="9"/>
                    <a:pt x="43" y="9"/>
                    <a:pt x="42" y="9"/>
                  </a:cubicBezTo>
                  <a:cubicBezTo>
                    <a:pt x="41" y="9"/>
                    <a:pt x="41" y="7"/>
                    <a:pt x="40" y="7"/>
                  </a:cubicBezTo>
                  <a:cubicBezTo>
                    <a:pt x="39" y="8"/>
                    <a:pt x="39" y="6"/>
                    <a:pt x="39" y="6"/>
                  </a:cubicBezTo>
                  <a:cubicBezTo>
                    <a:pt x="39" y="5"/>
                    <a:pt x="38" y="6"/>
                    <a:pt x="37" y="6"/>
                  </a:cubicBezTo>
                  <a:cubicBezTo>
                    <a:pt x="36" y="7"/>
                    <a:pt x="36" y="6"/>
                    <a:pt x="36" y="5"/>
                  </a:cubicBezTo>
                  <a:cubicBezTo>
                    <a:pt x="36" y="5"/>
                    <a:pt x="34" y="4"/>
                    <a:pt x="33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31" y="3"/>
                    <a:pt x="30" y="1"/>
                    <a:pt x="30" y="1"/>
                  </a:cubicBezTo>
                  <a:cubicBezTo>
                    <a:pt x="30" y="0"/>
                    <a:pt x="30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1"/>
                    <a:pt x="26" y="4"/>
                  </a:cubicBezTo>
                  <a:cubicBezTo>
                    <a:pt x="26" y="6"/>
                    <a:pt x="24" y="6"/>
                    <a:pt x="22" y="7"/>
                  </a:cubicBezTo>
                  <a:cubicBezTo>
                    <a:pt x="20" y="7"/>
                    <a:pt x="20" y="9"/>
                    <a:pt x="19" y="9"/>
                  </a:cubicBezTo>
                  <a:cubicBezTo>
                    <a:pt x="18" y="10"/>
                    <a:pt x="15" y="9"/>
                    <a:pt x="14" y="8"/>
                  </a:cubicBezTo>
                  <a:cubicBezTo>
                    <a:pt x="14" y="6"/>
                    <a:pt x="11" y="8"/>
                    <a:pt x="12" y="9"/>
                  </a:cubicBezTo>
                  <a:cubicBezTo>
                    <a:pt x="13" y="11"/>
                    <a:pt x="13" y="13"/>
                    <a:pt x="13" y="13"/>
                  </a:cubicBezTo>
                  <a:cubicBezTo>
                    <a:pt x="12" y="14"/>
                    <a:pt x="10" y="13"/>
                    <a:pt x="9" y="13"/>
                  </a:cubicBezTo>
                  <a:cubicBezTo>
                    <a:pt x="8" y="14"/>
                    <a:pt x="8" y="13"/>
                    <a:pt x="7" y="12"/>
                  </a:cubicBezTo>
                  <a:cubicBezTo>
                    <a:pt x="5" y="12"/>
                    <a:pt x="5" y="13"/>
                    <a:pt x="3" y="13"/>
                  </a:cubicBezTo>
                  <a:cubicBezTo>
                    <a:pt x="1" y="12"/>
                    <a:pt x="0" y="14"/>
                    <a:pt x="0" y="14"/>
                  </a:cubicBezTo>
                  <a:cubicBezTo>
                    <a:pt x="1" y="15"/>
                    <a:pt x="0" y="16"/>
                    <a:pt x="1" y="17"/>
                  </a:cubicBezTo>
                  <a:cubicBezTo>
                    <a:pt x="1" y="18"/>
                    <a:pt x="4" y="18"/>
                    <a:pt x="6" y="19"/>
                  </a:cubicBezTo>
                  <a:cubicBezTo>
                    <a:pt x="8" y="20"/>
                    <a:pt x="9" y="19"/>
                    <a:pt x="10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1" y="23"/>
                    <a:pt x="12" y="24"/>
                    <a:pt x="14" y="25"/>
                  </a:cubicBezTo>
                  <a:cubicBezTo>
                    <a:pt x="16" y="25"/>
                    <a:pt x="14" y="27"/>
                    <a:pt x="15" y="28"/>
                  </a:cubicBezTo>
                  <a:cubicBezTo>
                    <a:pt x="16" y="29"/>
                    <a:pt x="14" y="31"/>
                    <a:pt x="14" y="33"/>
                  </a:cubicBezTo>
                  <a:cubicBezTo>
                    <a:pt x="15" y="34"/>
                    <a:pt x="14" y="39"/>
                    <a:pt x="13" y="40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3" y="40"/>
                    <a:pt x="14" y="41"/>
                    <a:pt x="15" y="41"/>
                  </a:cubicBezTo>
                  <a:cubicBezTo>
                    <a:pt x="15" y="42"/>
                    <a:pt x="17" y="42"/>
                    <a:pt x="18" y="43"/>
                  </a:cubicBezTo>
                  <a:cubicBezTo>
                    <a:pt x="20" y="44"/>
                    <a:pt x="22" y="44"/>
                    <a:pt x="22" y="43"/>
                  </a:cubicBezTo>
                  <a:cubicBezTo>
                    <a:pt x="22" y="42"/>
                    <a:pt x="23" y="42"/>
                    <a:pt x="24" y="43"/>
                  </a:cubicBezTo>
                  <a:cubicBezTo>
                    <a:pt x="24" y="44"/>
                    <a:pt x="27" y="44"/>
                    <a:pt x="28" y="44"/>
                  </a:cubicBezTo>
                  <a:cubicBezTo>
                    <a:pt x="29" y="45"/>
                    <a:pt x="31" y="44"/>
                    <a:pt x="32" y="44"/>
                  </a:cubicBezTo>
                  <a:cubicBezTo>
                    <a:pt x="32" y="44"/>
                    <a:pt x="32" y="44"/>
                    <a:pt x="32" y="43"/>
                  </a:cubicBezTo>
                  <a:cubicBezTo>
                    <a:pt x="31" y="41"/>
                    <a:pt x="34" y="40"/>
                    <a:pt x="35" y="39"/>
                  </a:cubicBezTo>
                  <a:cubicBezTo>
                    <a:pt x="37" y="39"/>
                    <a:pt x="42" y="40"/>
                    <a:pt x="43" y="41"/>
                  </a:cubicBezTo>
                  <a:cubicBezTo>
                    <a:pt x="44" y="42"/>
                    <a:pt x="45" y="42"/>
                    <a:pt x="47" y="39"/>
                  </a:cubicBezTo>
                  <a:cubicBezTo>
                    <a:pt x="48" y="38"/>
                    <a:pt x="49" y="38"/>
                    <a:pt x="50" y="38"/>
                  </a:cubicBezTo>
                  <a:cubicBezTo>
                    <a:pt x="50" y="37"/>
                    <a:pt x="50" y="37"/>
                    <a:pt x="50" y="36"/>
                  </a:cubicBezTo>
                  <a:cubicBezTo>
                    <a:pt x="51" y="36"/>
                    <a:pt x="49" y="36"/>
                    <a:pt x="48" y="36"/>
                  </a:cubicBezTo>
                  <a:cubicBezTo>
                    <a:pt x="48" y="36"/>
                    <a:pt x="47" y="35"/>
                    <a:pt x="48" y="34"/>
                  </a:cubicBezTo>
                  <a:cubicBezTo>
                    <a:pt x="48" y="33"/>
                    <a:pt x="47" y="33"/>
                    <a:pt x="46" y="32"/>
                  </a:cubicBezTo>
                  <a:cubicBezTo>
                    <a:pt x="46" y="31"/>
                    <a:pt x="47" y="31"/>
                    <a:pt x="47" y="31"/>
                  </a:cubicBezTo>
                  <a:cubicBezTo>
                    <a:pt x="48" y="31"/>
                    <a:pt x="48" y="30"/>
                    <a:pt x="48" y="29"/>
                  </a:cubicBezTo>
                  <a:cubicBezTo>
                    <a:pt x="48" y="29"/>
                    <a:pt x="47" y="28"/>
                    <a:pt x="48" y="27"/>
                  </a:cubicBezTo>
                  <a:cubicBezTo>
                    <a:pt x="48" y="26"/>
                    <a:pt x="47" y="26"/>
                    <a:pt x="47" y="25"/>
                  </a:cubicBezTo>
                  <a:cubicBezTo>
                    <a:pt x="47" y="25"/>
                    <a:pt x="46" y="24"/>
                    <a:pt x="45" y="25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2"/>
                    <a:pt x="47" y="22"/>
                    <a:pt x="47" y="21"/>
                  </a:cubicBezTo>
                  <a:cubicBezTo>
                    <a:pt x="47" y="20"/>
                    <a:pt x="48" y="19"/>
                    <a:pt x="49" y="19"/>
                  </a:cubicBezTo>
                  <a:cubicBezTo>
                    <a:pt x="50" y="19"/>
                    <a:pt x="50" y="17"/>
                    <a:pt x="50" y="16"/>
                  </a:cubicBezTo>
                  <a:cubicBezTo>
                    <a:pt x="50" y="15"/>
                    <a:pt x="51" y="14"/>
                    <a:pt x="52" y="13"/>
                  </a:cubicBezTo>
                  <a:cubicBezTo>
                    <a:pt x="53" y="12"/>
                    <a:pt x="51" y="11"/>
                    <a:pt x="51" y="11"/>
                  </a:cubicBezTo>
                  <a:close/>
                  <a:moveTo>
                    <a:pt x="57" y="41"/>
                  </a:moveTo>
                  <a:cubicBezTo>
                    <a:pt x="57" y="41"/>
                    <a:pt x="56" y="43"/>
                    <a:pt x="55" y="44"/>
                  </a:cubicBezTo>
                  <a:cubicBezTo>
                    <a:pt x="53" y="45"/>
                    <a:pt x="55" y="49"/>
                    <a:pt x="56" y="49"/>
                  </a:cubicBezTo>
                  <a:cubicBezTo>
                    <a:pt x="58" y="49"/>
                    <a:pt x="58" y="42"/>
                    <a:pt x="57" y="4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792663" y="3573463"/>
              <a:ext cx="28575" cy="15875"/>
            </a:xfrm>
            <a:custGeom>
              <a:avLst/>
              <a:gdLst>
                <a:gd name="T0" fmla="*/ 9 w 9"/>
                <a:gd name="T1" fmla="*/ 2 h 5"/>
                <a:gd name="T2" fmla="*/ 5 w 9"/>
                <a:gd name="T3" fmla="*/ 1 h 5"/>
                <a:gd name="T4" fmla="*/ 3 w 9"/>
                <a:gd name="T5" fmla="*/ 0 h 5"/>
                <a:gd name="T6" fmla="*/ 3 w 9"/>
                <a:gd name="T7" fmla="*/ 0 h 5"/>
                <a:gd name="T8" fmla="*/ 0 w 9"/>
                <a:gd name="T9" fmla="*/ 3 h 5"/>
                <a:gd name="T10" fmla="*/ 8 w 9"/>
                <a:gd name="T11" fmla="*/ 5 h 5"/>
                <a:gd name="T12" fmla="*/ 9 w 9"/>
                <a:gd name="T13" fmla="*/ 5 h 5"/>
                <a:gd name="T14" fmla="*/ 9 w 9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cubicBezTo>
                    <a:pt x="8" y="1"/>
                    <a:pt x="7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1" y="4"/>
                    <a:pt x="6" y="5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3"/>
                    <a:pt x="9" y="2"/>
                    <a:pt x="9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802188" y="3549651"/>
              <a:ext cx="79375" cy="42863"/>
            </a:xfrm>
            <a:custGeom>
              <a:avLst/>
              <a:gdLst>
                <a:gd name="T0" fmla="*/ 10 w 25"/>
                <a:gd name="T1" fmla="*/ 12 h 13"/>
                <a:gd name="T2" fmla="*/ 12 w 25"/>
                <a:gd name="T3" fmla="*/ 9 h 13"/>
                <a:gd name="T4" fmla="*/ 16 w 25"/>
                <a:gd name="T5" fmla="*/ 7 h 13"/>
                <a:gd name="T6" fmla="*/ 20 w 25"/>
                <a:gd name="T7" fmla="*/ 6 h 13"/>
                <a:gd name="T8" fmla="*/ 25 w 25"/>
                <a:gd name="T9" fmla="*/ 5 h 13"/>
                <a:gd name="T10" fmla="*/ 20 w 25"/>
                <a:gd name="T11" fmla="*/ 1 h 13"/>
                <a:gd name="T12" fmla="*/ 12 w 25"/>
                <a:gd name="T13" fmla="*/ 1 h 13"/>
                <a:gd name="T14" fmla="*/ 4 w 25"/>
                <a:gd name="T15" fmla="*/ 2 h 13"/>
                <a:gd name="T16" fmla="*/ 4 w 25"/>
                <a:gd name="T17" fmla="*/ 2 h 13"/>
                <a:gd name="T18" fmla="*/ 2 w 25"/>
                <a:gd name="T19" fmla="*/ 4 h 13"/>
                <a:gd name="T20" fmla="*/ 0 w 25"/>
                <a:gd name="T21" fmla="*/ 7 h 13"/>
                <a:gd name="T22" fmla="*/ 2 w 25"/>
                <a:gd name="T23" fmla="*/ 8 h 13"/>
                <a:gd name="T24" fmla="*/ 6 w 25"/>
                <a:gd name="T25" fmla="*/ 9 h 13"/>
                <a:gd name="T26" fmla="*/ 6 w 25"/>
                <a:gd name="T27" fmla="*/ 12 h 13"/>
                <a:gd name="T28" fmla="*/ 7 w 25"/>
                <a:gd name="T29" fmla="*/ 12 h 13"/>
                <a:gd name="T30" fmla="*/ 8 w 25"/>
                <a:gd name="T31" fmla="*/ 13 h 13"/>
                <a:gd name="T32" fmla="*/ 9 w 25"/>
                <a:gd name="T33" fmla="*/ 13 h 13"/>
                <a:gd name="T34" fmla="*/ 10 w 25"/>
                <a:gd name="T3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13">
                  <a:moveTo>
                    <a:pt x="10" y="12"/>
                  </a:moveTo>
                  <a:cubicBezTo>
                    <a:pt x="11" y="11"/>
                    <a:pt x="9" y="9"/>
                    <a:pt x="12" y="9"/>
                  </a:cubicBezTo>
                  <a:cubicBezTo>
                    <a:pt x="14" y="9"/>
                    <a:pt x="16" y="9"/>
                    <a:pt x="16" y="7"/>
                  </a:cubicBezTo>
                  <a:cubicBezTo>
                    <a:pt x="16" y="6"/>
                    <a:pt x="19" y="7"/>
                    <a:pt x="20" y="6"/>
                  </a:cubicBezTo>
                  <a:cubicBezTo>
                    <a:pt x="20" y="6"/>
                    <a:pt x="23" y="5"/>
                    <a:pt x="25" y="5"/>
                  </a:cubicBezTo>
                  <a:cubicBezTo>
                    <a:pt x="25" y="3"/>
                    <a:pt x="22" y="3"/>
                    <a:pt x="20" y="1"/>
                  </a:cubicBezTo>
                  <a:cubicBezTo>
                    <a:pt x="18" y="0"/>
                    <a:pt x="14" y="0"/>
                    <a:pt x="12" y="1"/>
                  </a:cubicBezTo>
                  <a:cubicBezTo>
                    <a:pt x="9" y="2"/>
                    <a:pt x="7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0" y="5"/>
                    <a:pt x="1" y="7"/>
                    <a:pt x="0" y="7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9"/>
                    <a:pt x="5" y="8"/>
                    <a:pt x="6" y="9"/>
                  </a:cubicBezTo>
                  <a:cubicBezTo>
                    <a:pt x="6" y="9"/>
                    <a:pt x="6" y="10"/>
                    <a:pt x="6" y="12"/>
                  </a:cubicBezTo>
                  <a:cubicBezTo>
                    <a:pt x="6" y="11"/>
                    <a:pt x="7" y="11"/>
                    <a:pt x="7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2"/>
                    <a:pt x="10" y="1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448176" y="3321051"/>
              <a:ext cx="388938" cy="246063"/>
            </a:xfrm>
            <a:custGeom>
              <a:avLst/>
              <a:gdLst>
                <a:gd name="T0" fmla="*/ 107 w 122"/>
                <a:gd name="T1" fmla="*/ 71 h 76"/>
                <a:gd name="T2" fmla="*/ 105 w 122"/>
                <a:gd name="T3" fmla="*/ 64 h 76"/>
                <a:gd name="T4" fmla="*/ 115 w 122"/>
                <a:gd name="T5" fmla="*/ 61 h 76"/>
                <a:gd name="T6" fmla="*/ 118 w 122"/>
                <a:gd name="T7" fmla="*/ 57 h 76"/>
                <a:gd name="T8" fmla="*/ 121 w 122"/>
                <a:gd name="T9" fmla="*/ 49 h 76"/>
                <a:gd name="T10" fmla="*/ 112 w 122"/>
                <a:gd name="T11" fmla="*/ 49 h 76"/>
                <a:gd name="T12" fmla="*/ 105 w 122"/>
                <a:gd name="T13" fmla="*/ 57 h 76"/>
                <a:gd name="T14" fmla="*/ 100 w 122"/>
                <a:gd name="T15" fmla="*/ 60 h 76"/>
                <a:gd name="T16" fmla="*/ 86 w 122"/>
                <a:gd name="T17" fmla="*/ 60 h 76"/>
                <a:gd name="T18" fmla="*/ 79 w 122"/>
                <a:gd name="T19" fmla="*/ 51 h 76"/>
                <a:gd name="T20" fmla="*/ 79 w 122"/>
                <a:gd name="T21" fmla="*/ 32 h 76"/>
                <a:gd name="T22" fmla="*/ 78 w 122"/>
                <a:gd name="T23" fmla="*/ 30 h 76"/>
                <a:gd name="T24" fmla="*/ 71 w 122"/>
                <a:gd name="T25" fmla="*/ 25 h 76"/>
                <a:gd name="T26" fmla="*/ 66 w 122"/>
                <a:gd name="T27" fmla="*/ 17 h 76"/>
                <a:gd name="T28" fmla="*/ 56 w 122"/>
                <a:gd name="T29" fmla="*/ 16 h 76"/>
                <a:gd name="T30" fmla="*/ 50 w 122"/>
                <a:gd name="T31" fmla="*/ 11 h 76"/>
                <a:gd name="T32" fmla="*/ 43 w 122"/>
                <a:gd name="T33" fmla="*/ 4 h 76"/>
                <a:gd name="T34" fmla="*/ 35 w 122"/>
                <a:gd name="T35" fmla="*/ 6 h 76"/>
                <a:gd name="T36" fmla="*/ 13 w 122"/>
                <a:gd name="T37" fmla="*/ 2 h 76"/>
                <a:gd name="T38" fmla="*/ 0 w 122"/>
                <a:gd name="T39" fmla="*/ 1 h 76"/>
                <a:gd name="T40" fmla="*/ 5 w 122"/>
                <a:gd name="T41" fmla="*/ 12 h 76"/>
                <a:gd name="T42" fmla="*/ 12 w 122"/>
                <a:gd name="T43" fmla="*/ 22 h 76"/>
                <a:gd name="T44" fmla="*/ 14 w 122"/>
                <a:gd name="T45" fmla="*/ 26 h 76"/>
                <a:gd name="T46" fmla="*/ 20 w 122"/>
                <a:gd name="T47" fmla="*/ 33 h 76"/>
                <a:gd name="T48" fmla="*/ 28 w 122"/>
                <a:gd name="T49" fmla="*/ 42 h 76"/>
                <a:gd name="T50" fmla="*/ 29 w 122"/>
                <a:gd name="T51" fmla="*/ 38 h 76"/>
                <a:gd name="T52" fmla="*/ 25 w 122"/>
                <a:gd name="T53" fmla="*/ 33 h 76"/>
                <a:gd name="T54" fmla="*/ 18 w 122"/>
                <a:gd name="T55" fmla="*/ 21 h 76"/>
                <a:gd name="T56" fmla="*/ 15 w 122"/>
                <a:gd name="T57" fmla="*/ 15 h 76"/>
                <a:gd name="T58" fmla="*/ 10 w 122"/>
                <a:gd name="T59" fmla="*/ 10 h 76"/>
                <a:gd name="T60" fmla="*/ 10 w 122"/>
                <a:gd name="T61" fmla="*/ 4 h 76"/>
                <a:gd name="T62" fmla="*/ 14 w 122"/>
                <a:gd name="T63" fmla="*/ 6 h 76"/>
                <a:gd name="T64" fmla="*/ 17 w 122"/>
                <a:gd name="T65" fmla="*/ 11 h 76"/>
                <a:gd name="T66" fmla="*/ 20 w 122"/>
                <a:gd name="T67" fmla="*/ 17 h 76"/>
                <a:gd name="T68" fmla="*/ 26 w 122"/>
                <a:gd name="T69" fmla="*/ 21 h 76"/>
                <a:gd name="T70" fmla="*/ 30 w 122"/>
                <a:gd name="T71" fmla="*/ 26 h 76"/>
                <a:gd name="T72" fmla="*/ 34 w 122"/>
                <a:gd name="T73" fmla="*/ 32 h 76"/>
                <a:gd name="T74" fmla="*/ 45 w 122"/>
                <a:gd name="T75" fmla="*/ 44 h 76"/>
                <a:gd name="T76" fmla="*/ 47 w 122"/>
                <a:gd name="T77" fmla="*/ 52 h 76"/>
                <a:gd name="T78" fmla="*/ 49 w 122"/>
                <a:gd name="T79" fmla="*/ 58 h 76"/>
                <a:gd name="T80" fmla="*/ 61 w 122"/>
                <a:gd name="T81" fmla="*/ 64 h 76"/>
                <a:gd name="T82" fmla="*/ 78 w 122"/>
                <a:gd name="T83" fmla="*/ 72 h 76"/>
                <a:gd name="T84" fmla="*/ 94 w 122"/>
                <a:gd name="T85" fmla="*/ 72 h 76"/>
                <a:gd name="T86" fmla="*/ 101 w 122"/>
                <a:gd name="T8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" h="76">
                  <a:moveTo>
                    <a:pt x="101" y="71"/>
                  </a:moveTo>
                  <a:cubicBezTo>
                    <a:pt x="102" y="71"/>
                    <a:pt x="106" y="72"/>
                    <a:pt x="107" y="71"/>
                  </a:cubicBezTo>
                  <a:cubicBezTo>
                    <a:pt x="107" y="70"/>
                    <a:pt x="103" y="67"/>
                    <a:pt x="104" y="67"/>
                  </a:cubicBezTo>
                  <a:cubicBezTo>
                    <a:pt x="104" y="67"/>
                    <a:pt x="104" y="64"/>
                    <a:pt x="105" y="64"/>
                  </a:cubicBezTo>
                  <a:cubicBezTo>
                    <a:pt x="106" y="64"/>
                    <a:pt x="112" y="64"/>
                    <a:pt x="112" y="64"/>
                  </a:cubicBezTo>
                  <a:cubicBezTo>
                    <a:pt x="113" y="64"/>
                    <a:pt x="114" y="62"/>
                    <a:pt x="115" y="61"/>
                  </a:cubicBezTo>
                  <a:cubicBezTo>
                    <a:pt x="115" y="61"/>
                    <a:pt x="116" y="62"/>
                    <a:pt x="117" y="63"/>
                  </a:cubicBezTo>
                  <a:cubicBezTo>
                    <a:pt x="118" y="62"/>
                    <a:pt x="118" y="59"/>
                    <a:pt x="118" y="57"/>
                  </a:cubicBezTo>
                  <a:cubicBezTo>
                    <a:pt x="119" y="55"/>
                    <a:pt x="118" y="54"/>
                    <a:pt x="119" y="53"/>
                  </a:cubicBezTo>
                  <a:cubicBezTo>
                    <a:pt x="120" y="51"/>
                    <a:pt x="122" y="51"/>
                    <a:pt x="121" y="49"/>
                  </a:cubicBezTo>
                  <a:cubicBezTo>
                    <a:pt x="121" y="48"/>
                    <a:pt x="119" y="49"/>
                    <a:pt x="118" y="49"/>
                  </a:cubicBezTo>
                  <a:cubicBezTo>
                    <a:pt x="116" y="48"/>
                    <a:pt x="115" y="48"/>
                    <a:pt x="112" y="49"/>
                  </a:cubicBezTo>
                  <a:cubicBezTo>
                    <a:pt x="108" y="49"/>
                    <a:pt x="106" y="51"/>
                    <a:pt x="106" y="53"/>
                  </a:cubicBezTo>
                  <a:cubicBezTo>
                    <a:pt x="107" y="56"/>
                    <a:pt x="105" y="55"/>
                    <a:pt x="105" y="57"/>
                  </a:cubicBezTo>
                  <a:cubicBezTo>
                    <a:pt x="105" y="59"/>
                    <a:pt x="102" y="59"/>
                    <a:pt x="103" y="61"/>
                  </a:cubicBezTo>
                  <a:cubicBezTo>
                    <a:pt x="103" y="62"/>
                    <a:pt x="100" y="61"/>
                    <a:pt x="100" y="60"/>
                  </a:cubicBezTo>
                  <a:cubicBezTo>
                    <a:pt x="99" y="60"/>
                    <a:pt x="91" y="62"/>
                    <a:pt x="90" y="62"/>
                  </a:cubicBezTo>
                  <a:cubicBezTo>
                    <a:pt x="89" y="62"/>
                    <a:pt x="87" y="60"/>
                    <a:pt x="86" y="60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83" y="54"/>
                    <a:pt x="80" y="53"/>
                    <a:pt x="79" y="51"/>
                  </a:cubicBezTo>
                  <a:cubicBezTo>
                    <a:pt x="78" y="49"/>
                    <a:pt x="78" y="45"/>
                    <a:pt x="78" y="43"/>
                  </a:cubicBezTo>
                  <a:cubicBezTo>
                    <a:pt x="77" y="41"/>
                    <a:pt x="77" y="37"/>
                    <a:pt x="79" y="32"/>
                  </a:cubicBezTo>
                  <a:cubicBezTo>
                    <a:pt x="79" y="31"/>
                    <a:pt x="79" y="31"/>
                    <a:pt x="79" y="30"/>
                  </a:cubicBezTo>
                  <a:cubicBezTo>
                    <a:pt x="79" y="30"/>
                    <a:pt x="78" y="30"/>
                    <a:pt x="78" y="30"/>
                  </a:cubicBezTo>
                  <a:cubicBezTo>
                    <a:pt x="76" y="30"/>
                    <a:pt x="73" y="28"/>
                    <a:pt x="72" y="28"/>
                  </a:cubicBezTo>
                  <a:cubicBezTo>
                    <a:pt x="71" y="28"/>
                    <a:pt x="71" y="26"/>
                    <a:pt x="71" y="25"/>
                  </a:cubicBezTo>
                  <a:cubicBezTo>
                    <a:pt x="70" y="24"/>
                    <a:pt x="71" y="23"/>
                    <a:pt x="70" y="22"/>
                  </a:cubicBezTo>
                  <a:cubicBezTo>
                    <a:pt x="69" y="22"/>
                    <a:pt x="67" y="19"/>
                    <a:pt x="66" y="17"/>
                  </a:cubicBezTo>
                  <a:cubicBezTo>
                    <a:pt x="65" y="14"/>
                    <a:pt x="61" y="13"/>
                    <a:pt x="59" y="13"/>
                  </a:cubicBezTo>
                  <a:cubicBezTo>
                    <a:pt x="57" y="13"/>
                    <a:pt x="56" y="16"/>
                    <a:pt x="56" y="16"/>
                  </a:cubicBezTo>
                  <a:cubicBezTo>
                    <a:pt x="55" y="16"/>
                    <a:pt x="52" y="14"/>
                    <a:pt x="51" y="14"/>
                  </a:cubicBezTo>
                  <a:cubicBezTo>
                    <a:pt x="50" y="13"/>
                    <a:pt x="50" y="13"/>
                    <a:pt x="50" y="11"/>
                  </a:cubicBezTo>
                  <a:cubicBezTo>
                    <a:pt x="50" y="10"/>
                    <a:pt x="48" y="8"/>
                    <a:pt x="47" y="8"/>
                  </a:cubicBezTo>
                  <a:cubicBezTo>
                    <a:pt x="47" y="8"/>
                    <a:pt x="43" y="4"/>
                    <a:pt x="43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15" y="3"/>
                    <a:pt x="13" y="2"/>
                  </a:cubicBezTo>
                  <a:cubicBezTo>
                    <a:pt x="12" y="2"/>
                    <a:pt x="9" y="0"/>
                    <a:pt x="9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5"/>
                  </a:cubicBezTo>
                  <a:cubicBezTo>
                    <a:pt x="4" y="7"/>
                    <a:pt x="5" y="11"/>
                    <a:pt x="5" y="12"/>
                  </a:cubicBezTo>
                  <a:cubicBezTo>
                    <a:pt x="5" y="14"/>
                    <a:pt x="8" y="15"/>
                    <a:pt x="10" y="16"/>
                  </a:cubicBezTo>
                  <a:cubicBezTo>
                    <a:pt x="12" y="18"/>
                    <a:pt x="12" y="21"/>
                    <a:pt x="12" y="22"/>
                  </a:cubicBezTo>
                  <a:cubicBezTo>
                    <a:pt x="12" y="22"/>
                    <a:pt x="9" y="21"/>
                    <a:pt x="9" y="22"/>
                  </a:cubicBezTo>
                  <a:cubicBezTo>
                    <a:pt x="9" y="23"/>
                    <a:pt x="13" y="26"/>
                    <a:pt x="14" y="26"/>
                  </a:cubicBezTo>
                  <a:cubicBezTo>
                    <a:pt x="15" y="25"/>
                    <a:pt x="16" y="26"/>
                    <a:pt x="18" y="28"/>
                  </a:cubicBezTo>
                  <a:cubicBezTo>
                    <a:pt x="21" y="30"/>
                    <a:pt x="20" y="33"/>
                    <a:pt x="20" y="33"/>
                  </a:cubicBezTo>
                  <a:cubicBezTo>
                    <a:pt x="19" y="34"/>
                    <a:pt x="21" y="35"/>
                    <a:pt x="24" y="37"/>
                  </a:cubicBezTo>
                  <a:cubicBezTo>
                    <a:pt x="27" y="39"/>
                    <a:pt x="28" y="42"/>
                    <a:pt x="28" y="42"/>
                  </a:cubicBezTo>
                  <a:cubicBezTo>
                    <a:pt x="29" y="43"/>
                    <a:pt x="30" y="43"/>
                    <a:pt x="30" y="41"/>
                  </a:cubicBezTo>
                  <a:cubicBezTo>
                    <a:pt x="31" y="40"/>
                    <a:pt x="29" y="40"/>
                    <a:pt x="29" y="38"/>
                  </a:cubicBezTo>
                  <a:cubicBezTo>
                    <a:pt x="29" y="37"/>
                    <a:pt x="27" y="37"/>
                    <a:pt x="26" y="37"/>
                  </a:cubicBezTo>
                  <a:cubicBezTo>
                    <a:pt x="25" y="36"/>
                    <a:pt x="26" y="34"/>
                    <a:pt x="25" y="33"/>
                  </a:cubicBezTo>
                  <a:cubicBezTo>
                    <a:pt x="24" y="32"/>
                    <a:pt x="23" y="29"/>
                    <a:pt x="23" y="27"/>
                  </a:cubicBezTo>
                  <a:cubicBezTo>
                    <a:pt x="22" y="25"/>
                    <a:pt x="19" y="24"/>
                    <a:pt x="18" y="21"/>
                  </a:cubicBezTo>
                  <a:cubicBezTo>
                    <a:pt x="17" y="19"/>
                    <a:pt x="16" y="18"/>
                    <a:pt x="15" y="17"/>
                  </a:cubicBezTo>
                  <a:cubicBezTo>
                    <a:pt x="14" y="17"/>
                    <a:pt x="16" y="16"/>
                    <a:pt x="15" y="15"/>
                  </a:cubicBezTo>
                  <a:cubicBezTo>
                    <a:pt x="15" y="14"/>
                    <a:pt x="14" y="14"/>
                    <a:pt x="12" y="14"/>
                  </a:cubicBezTo>
                  <a:cubicBezTo>
                    <a:pt x="11" y="13"/>
                    <a:pt x="10" y="12"/>
                    <a:pt x="10" y="10"/>
                  </a:cubicBezTo>
                  <a:cubicBezTo>
                    <a:pt x="10" y="9"/>
                    <a:pt x="9" y="6"/>
                    <a:pt x="9" y="5"/>
                  </a:cubicBezTo>
                  <a:cubicBezTo>
                    <a:pt x="8" y="3"/>
                    <a:pt x="10" y="4"/>
                    <a:pt x="10" y="4"/>
                  </a:cubicBezTo>
                  <a:cubicBezTo>
                    <a:pt x="11" y="5"/>
                    <a:pt x="11" y="5"/>
                    <a:pt x="12" y="5"/>
                  </a:cubicBezTo>
                  <a:cubicBezTo>
                    <a:pt x="12" y="4"/>
                    <a:pt x="13" y="5"/>
                    <a:pt x="14" y="6"/>
                  </a:cubicBezTo>
                  <a:cubicBezTo>
                    <a:pt x="14" y="7"/>
                    <a:pt x="16" y="6"/>
                    <a:pt x="16" y="6"/>
                  </a:cubicBezTo>
                  <a:cubicBezTo>
                    <a:pt x="17" y="7"/>
                    <a:pt x="15" y="7"/>
                    <a:pt x="17" y="11"/>
                  </a:cubicBezTo>
                  <a:cubicBezTo>
                    <a:pt x="19" y="15"/>
                    <a:pt x="18" y="13"/>
                    <a:pt x="18" y="16"/>
                  </a:cubicBezTo>
                  <a:cubicBezTo>
                    <a:pt x="18" y="19"/>
                    <a:pt x="19" y="17"/>
                    <a:pt x="20" y="17"/>
                  </a:cubicBezTo>
                  <a:cubicBezTo>
                    <a:pt x="20" y="16"/>
                    <a:pt x="21" y="18"/>
                    <a:pt x="22" y="19"/>
                  </a:cubicBezTo>
                  <a:cubicBezTo>
                    <a:pt x="24" y="21"/>
                    <a:pt x="26" y="21"/>
                    <a:pt x="26" y="21"/>
                  </a:cubicBezTo>
                  <a:cubicBezTo>
                    <a:pt x="26" y="22"/>
                    <a:pt x="26" y="24"/>
                    <a:pt x="28" y="24"/>
                  </a:cubicBezTo>
                  <a:cubicBezTo>
                    <a:pt x="29" y="24"/>
                    <a:pt x="30" y="26"/>
                    <a:pt x="30" y="26"/>
                  </a:cubicBezTo>
                  <a:cubicBezTo>
                    <a:pt x="31" y="26"/>
                    <a:pt x="32" y="28"/>
                    <a:pt x="31" y="29"/>
                  </a:cubicBezTo>
                  <a:cubicBezTo>
                    <a:pt x="31" y="30"/>
                    <a:pt x="31" y="31"/>
                    <a:pt x="34" y="32"/>
                  </a:cubicBezTo>
                  <a:cubicBezTo>
                    <a:pt x="36" y="33"/>
                    <a:pt x="35" y="33"/>
                    <a:pt x="37" y="35"/>
                  </a:cubicBezTo>
                  <a:cubicBezTo>
                    <a:pt x="39" y="37"/>
                    <a:pt x="44" y="43"/>
                    <a:pt x="45" y="44"/>
                  </a:cubicBezTo>
                  <a:cubicBezTo>
                    <a:pt x="47" y="46"/>
                    <a:pt x="47" y="47"/>
                    <a:pt x="47" y="49"/>
                  </a:cubicBezTo>
                  <a:cubicBezTo>
                    <a:pt x="48" y="50"/>
                    <a:pt x="47" y="51"/>
                    <a:pt x="47" y="52"/>
                  </a:cubicBezTo>
                  <a:cubicBezTo>
                    <a:pt x="48" y="53"/>
                    <a:pt x="46" y="52"/>
                    <a:pt x="46" y="53"/>
                  </a:cubicBezTo>
                  <a:cubicBezTo>
                    <a:pt x="46" y="54"/>
                    <a:pt x="47" y="58"/>
                    <a:pt x="49" y="58"/>
                  </a:cubicBezTo>
                  <a:cubicBezTo>
                    <a:pt x="51" y="58"/>
                    <a:pt x="53" y="61"/>
                    <a:pt x="55" y="62"/>
                  </a:cubicBezTo>
                  <a:cubicBezTo>
                    <a:pt x="57" y="63"/>
                    <a:pt x="59" y="63"/>
                    <a:pt x="61" y="64"/>
                  </a:cubicBezTo>
                  <a:cubicBezTo>
                    <a:pt x="64" y="65"/>
                    <a:pt x="66" y="67"/>
                    <a:pt x="69" y="68"/>
                  </a:cubicBezTo>
                  <a:cubicBezTo>
                    <a:pt x="73" y="69"/>
                    <a:pt x="76" y="70"/>
                    <a:pt x="78" y="72"/>
                  </a:cubicBezTo>
                  <a:cubicBezTo>
                    <a:pt x="81" y="73"/>
                    <a:pt x="83" y="73"/>
                    <a:pt x="86" y="71"/>
                  </a:cubicBezTo>
                  <a:cubicBezTo>
                    <a:pt x="89" y="70"/>
                    <a:pt x="92" y="72"/>
                    <a:pt x="94" y="72"/>
                  </a:cubicBezTo>
                  <a:cubicBezTo>
                    <a:pt x="95" y="73"/>
                    <a:pt x="96" y="74"/>
                    <a:pt x="98" y="76"/>
                  </a:cubicBezTo>
                  <a:cubicBezTo>
                    <a:pt x="100" y="73"/>
                    <a:pt x="101" y="71"/>
                    <a:pt x="101" y="7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760913" y="3527426"/>
              <a:ext cx="53975" cy="55563"/>
            </a:xfrm>
            <a:custGeom>
              <a:avLst/>
              <a:gdLst>
                <a:gd name="T0" fmla="*/ 15 w 17"/>
                <a:gd name="T1" fmla="*/ 11 h 17"/>
                <a:gd name="T2" fmla="*/ 17 w 17"/>
                <a:gd name="T3" fmla="*/ 9 h 17"/>
                <a:gd name="T4" fmla="*/ 15 w 17"/>
                <a:gd name="T5" fmla="*/ 8 h 17"/>
                <a:gd name="T6" fmla="*/ 13 w 17"/>
                <a:gd name="T7" fmla="*/ 8 h 17"/>
                <a:gd name="T8" fmla="*/ 14 w 17"/>
                <a:gd name="T9" fmla="*/ 0 h 17"/>
                <a:gd name="T10" fmla="*/ 7 w 17"/>
                <a:gd name="T11" fmla="*/ 0 h 17"/>
                <a:gd name="T12" fmla="*/ 6 w 17"/>
                <a:gd name="T13" fmla="*/ 3 h 17"/>
                <a:gd name="T14" fmla="*/ 9 w 17"/>
                <a:gd name="T15" fmla="*/ 7 h 17"/>
                <a:gd name="T16" fmla="*/ 3 w 17"/>
                <a:gd name="T17" fmla="*/ 7 h 17"/>
                <a:gd name="T18" fmla="*/ 0 w 17"/>
                <a:gd name="T19" fmla="*/ 12 h 17"/>
                <a:gd name="T20" fmla="*/ 4 w 17"/>
                <a:gd name="T21" fmla="*/ 15 h 17"/>
                <a:gd name="T22" fmla="*/ 10 w 17"/>
                <a:gd name="T23" fmla="*/ 16 h 17"/>
                <a:gd name="T24" fmla="*/ 10 w 17"/>
                <a:gd name="T25" fmla="*/ 17 h 17"/>
                <a:gd name="T26" fmla="*/ 13 w 17"/>
                <a:gd name="T27" fmla="*/ 14 h 17"/>
                <a:gd name="T28" fmla="*/ 15 w 17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6" y="10"/>
                    <a:pt x="16" y="9"/>
                    <a:pt x="17" y="9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7" y="0"/>
                    <a:pt x="7" y="0"/>
                  </a:cubicBezTo>
                  <a:cubicBezTo>
                    <a:pt x="6" y="0"/>
                    <a:pt x="6" y="3"/>
                    <a:pt x="6" y="3"/>
                  </a:cubicBezTo>
                  <a:cubicBezTo>
                    <a:pt x="5" y="3"/>
                    <a:pt x="9" y="6"/>
                    <a:pt x="9" y="7"/>
                  </a:cubicBezTo>
                  <a:cubicBezTo>
                    <a:pt x="8" y="8"/>
                    <a:pt x="4" y="7"/>
                    <a:pt x="3" y="7"/>
                  </a:cubicBezTo>
                  <a:cubicBezTo>
                    <a:pt x="3" y="7"/>
                    <a:pt x="2" y="9"/>
                    <a:pt x="0" y="12"/>
                  </a:cubicBezTo>
                  <a:cubicBezTo>
                    <a:pt x="2" y="13"/>
                    <a:pt x="3" y="15"/>
                    <a:pt x="4" y="15"/>
                  </a:cubicBezTo>
                  <a:cubicBezTo>
                    <a:pt x="6" y="17"/>
                    <a:pt x="9" y="15"/>
                    <a:pt x="10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4" y="14"/>
                    <a:pt x="13" y="12"/>
                    <a:pt x="15" y="1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802188" y="3517901"/>
              <a:ext cx="19050" cy="34925"/>
            </a:xfrm>
            <a:custGeom>
              <a:avLst/>
              <a:gdLst>
                <a:gd name="T0" fmla="*/ 1 w 6"/>
                <a:gd name="T1" fmla="*/ 3 h 11"/>
                <a:gd name="T2" fmla="*/ 1 w 6"/>
                <a:gd name="T3" fmla="*/ 3 h 11"/>
                <a:gd name="T4" fmla="*/ 0 w 6"/>
                <a:gd name="T5" fmla="*/ 11 h 11"/>
                <a:gd name="T6" fmla="*/ 2 w 6"/>
                <a:gd name="T7" fmla="*/ 11 h 11"/>
                <a:gd name="T8" fmla="*/ 4 w 6"/>
                <a:gd name="T9" fmla="*/ 9 h 11"/>
                <a:gd name="T10" fmla="*/ 5 w 6"/>
                <a:gd name="T11" fmla="*/ 2 h 11"/>
                <a:gd name="T12" fmla="*/ 6 w 6"/>
                <a:gd name="T13" fmla="*/ 2 h 11"/>
                <a:gd name="T14" fmla="*/ 4 w 6"/>
                <a:gd name="T15" fmla="*/ 0 h 11"/>
                <a:gd name="T16" fmla="*/ 1 w 6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5" y="8"/>
                    <a:pt x="3" y="3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1"/>
                    <a:pt x="2" y="3"/>
                    <a:pt x="1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991101" y="3495676"/>
              <a:ext cx="38100" cy="31750"/>
            </a:xfrm>
            <a:custGeom>
              <a:avLst/>
              <a:gdLst>
                <a:gd name="T0" fmla="*/ 6 w 12"/>
                <a:gd name="T1" fmla="*/ 1 h 10"/>
                <a:gd name="T2" fmla="*/ 8 w 12"/>
                <a:gd name="T3" fmla="*/ 6 h 10"/>
                <a:gd name="T4" fmla="*/ 1 w 12"/>
                <a:gd name="T5" fmla="*/ 8 h 10"/>
                <a:gd name="T6" fmla="*/ 6 w 12"/>
                <a:gd name="T7" fmla="*/ 9 h 10"/>
                <a:gd name="T8" fmla="*/ 11 w 12"/>
                <a:gd name="T9" fmla="*/ 10 h 10"/>
                <a:gd name="T10" fmla="*/ 12 w 12"/>
                <a:gd name="T11" fmla="*/ 2 h 10"/>
                <a:gd name="T12" fmla="*/ 6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6" y="1"/>
                  </a:moveTo>
                  <a:cubicBezTo>
                    <a:pt x="4" y="2"/>
                    <a:pt x="8" y="5"/>
                    <a:pt x="8" y="6"/>
                  </a:cubicBezTo>
                  <a:cubicBezTo>
                    <a:pt x="8" y="8"/>
                    <a:pt x="1" y="6"/>
                    <a:pt x="1" y="8"/>
                  </a:cubicBezTo>
                  <a:cubicBezTo>
                    <a:pt x="0" y="9"/>
                    <a:pt x="3" y="10"/>
                    <a:pt x="6" y="9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1" y="7"/>
                    <a:pt x="12" y="4"/>
                    <a:pt x="12" y="2"/>
                  </a:cubicBezTo>
                  <a:cubicBezTo>
                    <a:pt x="10" y="1"/>
                    <a:pt x="7" y="0"/>
                    <a:pt x="6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5026026" y="3498851"/>
              <a:ext cx="44450" cy="28575"/>
            </a:xfrm>
            <a:custGeom>
              <a:avLst/>
              <a:gdLst>
                <a:gd name="T0" fmla="*/ 5 w 14"/>
                <a:gd name="T1" fmla="*/ 7 h 9"/>
                <a:gd name="T2" fmla="*/ 14 w 14"/>
                <a:gd name="T3" fmla="*/ 5 h 9"/>
                <a:gd name="T4" fmla="*/ 3 w 14"/>
                <a:gd name="T5" fmla="*/ 1 h 9"/>
                <a:gd name="T6" fmla="*/ 1 w 14"/>
                <a:gd name="T7" fmla="*/ 1 h 9"/>
                <a:gd name="T8" fmla="*/ 0 w 14"/>
                <a:gd name="T9" fmla="*/ 9 h 9"/>
                <a:gd name="T10" fmla="*/ 1 w 14"/>
                <a:gd name="T11" fmla="*/ 9 h 9"/>
                <a:gd name="T12" fmla="*/ 5 w 14"/>
                <a:gd name="T1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5" y="7"/>
                  </a:moveTo>
                  <a:cubicBezTo>
                    <a:pt x="9" y="6"/>
                    <a:pt x="14" y="8"/>
                    <a:pt x="14" y="5"/>
                  </a:cubicBezTo>
                  <a:cubicBezTo>
                    <a:pt x="14" y="3"/>
                    <a:pt x="5" y="0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2" y="9"/>
                    <a:pt x="2" y="8"/>
                    <a:pt x="5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827588" y="3567113"/>
              <a:ext cx="53975" cy="53975"/>
            </a:xfrm>
            <a:custGeom>
              <a:avLst/>
              <a:gdLst>
                <a:gd name="T0" fmla="*/ 9 w 17"/>
                <a:gd name="T1" fmla="*/ 16 h 17"/>
                <a:gd name="T2" fmla="*/ 13 w 17"/>
                <a:gd name="T3" fmla="*/ 17 h 17"/>
                <a:gd name="T4" fmla="*/ 15 w 17"/>
                <a:gd name="T5" fmla="*/ 17 h 17"/>
                <a:gd name="T6" fmla="*/ 14 w 17"/>
                <a:gd name="T7" fmla="*/ 16 h 17"/>
                <a:gd name="T8" fmla="*/ 15 w 17"/>
                <a:gd name="T9" fmla="*/ 11 h 17"/>
                <a:gd name="T10" fmla="*/ 16 w 17"/>
                <a:gd name="T11" fmla="*/ 4 h 17"/>
                <a:gd name="T12" fmla="*/ 16 w 17"/>
                <a:gd name="T13" fmla="*/ 0 h 17"/>
                <a:gd name="T14" fmla="*/ 17 w 17"/>
                <a:gd name="T15" fmla="*/ 0 h 17"/>
                <a:gd name="T16" fmla="*/ 12 w 17"/>
                <a:gd name="T17" fmla="*/ 1 h 17"/>
                <a:gd name="T18" fmla="*/ 8 w 17"/>
                <a:gd name="T19" fmla="*/ 2 h 17"/>
                <a:gd name="T20" fmla="*/ 4 w 17"/>
                <a:gd name="T21" fmla="*/ 4 h 17"/>
                <a:gd name="T22" fmla="*/ 2 w 17"/>
                <a:gd name="T23" fmla="*/ 7 h 17"/>
                <a:gd name="T24" fmla="*/ 1 w 17"/>
                <a:gd name="T25" fmla="*/ 8 h 17"/>
                <a:gd name="T26" fmla="*/ 0 w 17"/>
                <a:gd name="T27" fmla="*/ 8 h 17"/>
                <a:gd name="T28" fmla="*/ 0 w 17"/>
                <a:gd name="T29" fmla="*/ 10 h 17"/>
                <a:gd name="T30" fmla="*/ 5 w 17"/>
                <a:gd name="T31" fmla="*/ 14 h 17"/>
                <a:gd name="T32" fmla="*/ 7 w 17"/>
                <a:gd name="T33" fmla="*/ 16 h 17"/>
                <a:gd name="T34" fmla="*/ 9 w 17"/>
                <a:gd name="T3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0" y="17"/>
                    <a:pt x="12" y="16"/>
                    <a:pt x="13" y="17"/>
                  </a:cubicBezTo>
                  <a:cubicBezTo>
                    <a:pt x="13" y="17"/>
                    <a:pt x="14" y="17"/>
                    <a:pt x="15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5"/>
                    <a:pt x="15" y="13"/>
                    <a:pt x="15" y="11"/>
                  </a:cubicBezTo>
                  <a:cubicBezTo>
                    <a:pt x="16" y="9"/>
                    <a:pt x="15" y="5"/>
                    <a:pt x="16" y="4"/>
                  </a:cubicBezTo>
                  <a:cubicBezTo>
                    <a:pt x="17" y="3"/>
                    <a:pt x="16" y="3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2" y="1"/>
                    <a:pt x="12" y="1"/>
                  </a:cubicBezTo>
                  <a:cubicBezTo>
                    <a:pt x="11" y="2"/>
                    <a:pt x="8" y="1"/>
                    <a:pt x="8" y="2"/>
                  </a:cubicBezTo>
                  <a:cubicBezTo>
                    <a:pt x="8" y="4"/>
                    <a:pt x="6" y="4"/>
                    <a:pt x="4" y="4"/>
                  </a:cubicBezTo>
                  <a:cubicBezTo>
                    <a:pt x="1" y="4"/>
                    <a:pt x="3" y="6"/>
                    <a:pt x="2" y="7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2" y="10"/>
                    <a:pt x="4" y="14"/>
                    <a:pt x="5" y="14"/>
                  </a:cubicBezTo>
                  <a:cubicBezTo>
                    <a:pt x="6" y="15"/>
                    <a:pt x="6" y="15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5000626" y="3695701"/>
              <a:ext cx="508000" cy="525463"/>
            </a:xfrm>
            <a:custGeom>
              <a:avLst/>
              <a:gdLst>
                <a:gd name="T0" fmla="*/ 89 w 159"/>
                <a:gd name="T1" fmla="*/ 151 h 162"/>
                <a:gd name="T2" fmla="*/ 92 w 159"/>
                <a:gd name="T3" fmla="*/ 151 h 162"/>
                <a:gd name="T4" fmla="*/ 102 w 159"/>
                <a:gd name="T5" fmla="*/ 134 h 162"/>
                <a:gd name="T6" fmla="*/ 108 w 159"/>
                <a:gd name="T7" fmla="*/ 121 h 162"/>
                <a:gd name="T8" fmla="*/ 119 w 159"/>
                <a:gd name="T9" fmla="*/ 115 h 162"/>
                <a:gd name="T10" fmla="*/ 131 w 159"/>
                <a:gd name="T11" fmla="*/ 112 h 162"/>
                <a:gd name="T12" fmla="*/ 136 w 159"/>
                <a:gd name="T13" fmla="*/ 102 h 162"/>
                <a:gd name="T14" fmla="*/ 140 w 159"/>
                <a:gd name="T15" fmla="*/ 93 h 162"/>
                <a:gd name="T16" fmla="*/ 142 w 159"/>
                <a:gd name="T17" fmla="*/ 74 h 162"/>
                <a:gd name="T18" fmla="*/ 145 w 159"/>
                <a:gd name="T19" fmla="*/ 72 h 162"/>
                <a:gd name="T20" fmla="*/ 157 w 159"/>
                <a:gd name="T21" fmla="*/ 55 h 162"/>
                <a:gd name="T22" fmla="*/ 143 w 159"/>
                <a:gd name="T23" fmla="*/ 36 h 162"/>
                <a:gd name="T24" fmla="*/ 119 w 159"/>
                <a:gd name="T25" fmla="*/ 33 h 162"/>
                <a:gd name="T26" fmla="*/ 104 w 159"/>
                <a:gd name="T27" fmla="*/ 26 h 162"/>
                <a:gd name="T28" fmla="*/ 103 w 159"/>
                <a:gd name="T29" fmla="*/ 23 h 162"/>
                <a:gd name="T30" fmla="*/ 93 w 159"/>
                <a:gd name="T31" fmla="*/ 21 h 162"/>
                <a:gd name="T32" fmla="*/ 91 w 159"/>
                <a:gd name="T33" fmla="*/ 4 h 162"/>
                <a:gd name="T34" fmla="*/ 78 w 159"/>
                <a:gd name="T35" fmla="*/ 11 h 162"/>
                <a:gd name="T36" fmla="*/ 67 w 159"/>
                <a:gd name="T37" fmla="*/ 13 h 162"/>
                <a:gd name="T38" fmla="*/ 58 w 159"/>
                <a:gd name="T39" fmla="*/ 14 h 162"/>
                <a:gd name="T40" fmla="*/ 55 w 159"/>
                <a:gd name="T41" fmla="*/ 0 h 162"/>
                <a:gd name="T42" fmla="*/ 45 w 159"/>
                <a:gd name="T43" fmla="*/ 6 h 162"/>
                <a:gd name="T44" fmla="*/ 37 w 159"/>
                <a:gd name="T45" fmla="*/ 5 h 162"/>
                <a:gd name="T46" fmla="*/ 42 w 159"/>
                <a:gd name="T47" fmla="*/ 11 h 162"/>
                <a:gd name="T48" fmla="*/ 37 w 159"/>
                <a:gd name="T49" fmla="*/ 16 h 162"/>
                <a:gd name="T50" fmla="*/ 29 w 159"/>
                <a:gd name="T51" fmla="*/ 17 h 162"/>
                <a:gd name="T52" fmla="*/ 16 w 159"/>
                <a:gd name="T53" fmla="*/ 14 h 162"/>
                <a:gd name="T54" fmla="*/ 16 w 159"/>
                <a:gd name="T55" fmla="*/ 20 h 162"/>
                <a:gd name="T56" fmla="*/ 16 w 159"/>
                <a:gd name="T57" fmla="*/ 38 h 162"/>
                <a:gd name="T58" fmla="*/ 4 w 159"/>
                <a:gd name="T59" fmla="*/ 42 h 162"/>
                <a:gd name="T60" fmla="*/ 0 w 159"/>
                <a:gd name="T61" fmla="*/ 51 h 162"/>
                <a:gd name="T62" fmla="*/ 5 w 159"/>
                <a:gd name="T63" fmla="*/ 59 h 162"/>
                <a:gd name="T64" fmla="*/ 13 w 159"/>
                <a:gd name="T65" fmla="*/ 60 h 162"/>
                <a:gd name="T66" fmla="*/ 23 w 159"/>
                <a:gd name="T67" fmla="*/ 65 h 162"/>
                <a:gd name="T68" fmla="*/ 35 w 159"/>
                <a:gd name="T69" fmla="*/ 61 h 162"/>
                <a:gd name="T70" fmla="*/ 44 w 159"/>
                <a:gd name="T71" fmla="*/ 72 h 162"/>
                <a:gd name="T72" fmla="*/ 53 w 159"/>
                <a:gd name="T73" fmla="*/ 76 h 162"/>
                <a:gd name="T74" fmla="*/ 55 w 159"/>
                <a:gd name="T75" fmla="*/ 85 h 162"/>
                <a:gd name="T76" fmla="*/ 66 w 159"/>
                <a:gd name="T77" fmla="*/ 93 h 162"/>
                <a:gd name="T78" fmla="*/ 64 w 159"/>
                <a:gd name="T79" fmla="*/ 103 h 162"/>
                <a:gd name="T80" fmla="*/ 70 w 159"/>
                <a:gd name="T81" fmla="*/ 112 h 162"/>
                <a:gd name="T82" fmla="*/ 78 w 159"/>
                <a:gd name="T83" fmla="*/ 119 h 162"/>
                <a:gd name="T84" fmla="*/ 81 w 159"/>
                <a:gd name="T85" fmla="*/ 132 h 162"/>
                <a:gd name="T86" fmla="*/ 66 w 159"/>
                <a:gd name="T87" fmla="*/ 146 h 162"/>
                <a:gd name="T88" fmla="*/ 72 w 159"/>
                <a:gd name="T89" fmla="*/ 150 h 162"/>
                <a:gd name="T90" fmla="*/ 82 w 159"/>
                <a:gd name="T91" fmla="*/ 15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2">
                  <a:moveTo>
                    <a:pt x="84" y="161"/>
                  </a:moveTo>
                  <a:cubicBezTo>
                    <a:pt x="87" y="159"/>
                    <a:pt x="86" y="158"/>
                    <a:pt x="87" y="156"/>
                  </a:cubicBezTo>
                  <a:cubicBezTo>
                    <a:pt x="88" y="154"/>
                    <a:pt x="87" y="153"/>
                    <a:pt x="89" y="151"/>
                  </a:cubicBezTo>
                  <a:cubicBezTo>
                    <a:pt x="91" y="149"/>
                    <a:pt x="89" y="148"/>
                    <a:pt x="91" y="147"/>
                  </a:cubicBezTo>
                  <a:cubicBezTo>
                    <a:pt x="94" y="145"/>
                    <a:pt x="93" y="148"/>
                    <a:pt x="91" y="150"/>
                  </a:cubicBezTo>
                  <a:cubicBezTo>
                    <a:pt x="89" y="153"/>
                    <a:pt x="89" y="153"/>
                    <a:pt x="92" y="151"/>
                  </a:cubicBezTo>
                  <a:cubicBezTo>
                    <a:pt x="94" y="150"/>
                    <a:pt x="95" y="147"/>
                    <a:pt x="97" y="144"/>
                  </a:cubicBezTo>
                  <a:cubicBezTo>
                    <a:pt x="98" y="141"/>
                    <a:pt x="100" y="140"/>
                    <a:pt x="101" y="139"/>
                  </a:cubicBezTo>
                  <a:cubicBezTo>
                    <a:pt x="102" y="139"/>
                    <a:pt x="102" y="136"/>
                    <a:pt x="102" y="134"/>
                  </a:cubicBezTo>
                  <a:cubicBezTo>
                    <a:pt x="102" y="131"/>
                    <a:pt x="101" y="129"/>
                    <a:pt x="102" y="128"/>
                  </a:cubicBezTo>
                  <a:cubicBezTo>
                    <a:pt x="103" y="126"/>
                    <a:pt x="102" y="125"/>
                    <a:pt x="103" y="125"/>
                  </a:cubicBezTo>
                  <a:cubicBezTo>
                    <a:pt x="105" y="125"/>
                    <a:pt x="106" y="123"/>
                    <a:pt x="108" y="121"/>
                  </a:cubicBezTo>
                  <a:cubicBezTo>
                    <a:pt x="110" y="119"/>
                    <a:pt x="112" y="119"/>
                    <a:pt x="114" y="119"/>
                  </a:cubicBezTo>
                  <a:cubicBezTo>
                    <a:pt x="116" y="118"/>
                    <a:pt x="114" y="118"/>
                    <a:pt x="116" y="117"/>
                  </a:cubicBezTo>
                  <a:cubicBezTo>
                    <a:pt x="117" y="117"/>
                    <a:pt x="118" y="116"/>
                    <a:pt x="119" y="115"/>
                  </a:cubicBezTo>
                  <a:cubicBezTo>
                    <a:pt x="120" y="114"/>
                    <a:pt x="123" y="115"/>
                    <a:pt x="126" y="115"/>
                  </a:cubicBezTo>
                  <a:cubicBezTo>
                    <a:pt x="128" y="115"/>
                    <a:pt x="129" y="115"/>
                    <a:pt x="129" y="114"/>
                  </a:cubicBezTo>
                  <a:cubicBezTo>
                    <a:pt x="129" y="113"/>
                    <a:pt x="130" y="112"/>
                    <a:pt x="131" y="112"/>
                  </a:cubicBezTo>
                  <a:cubicBezTo>
                    <a:pt x="133" y="112"/>
                    <a:pt x="133" y="111"/>
                    <a:pt x="133" y="109"/>
                  </a:cubicBezTo>
                  <a:cubicBezTo>
                    <a:pt x="133" y="108"/>
                    <a:pt x="134" y="107"/>
                    <a:pt x="135" y="106"/>
                  </a:cubicBezTo>
                  <a:cubicBezTo>
                    <a:pt x="136" y="105"/>
                    <a:pt x="136" y="103"/>
                    <a:pt x="136" y="102"/>
                  </a:cubicBezTo>
                  <a:cubicBezTo>
                    <a:pt x="137" y="101"/>
                    <a:pt x="138" y="102"/>
                    <a:pt x="138" y="100"/>
                  </a:cubicBezTo>
                  <a:cubicBezTo>
                    <a:pt x="138" y="98"/>
                    <a:pt x="138" y="96"/>
                    <a:pt x="138" y="95"/>
                  </a:cubicBezTo>
                  <a:cubicBezTo>
                    <a:pt x="138" y="94"/>
                    <a:pt x="140" y="94"/>
                    <a:pt x="140" y="93"/>
                  </a:cubicBezTo>
                  <a:cubicBezTo>
                    <a:pt x="141" y="92"/>
                    <a:pt x="140" y="91"/>
                    <a:pt x="141" y="88"/>
                  </a:cubicBezTo>
                  <a:cubicBezTo>
                    <a:pt x="142" y="85"/>
                    <a:pt x="141" y="83"/>
                    <a:pt x="141" y="80"/>
                  </a:cubicBezTo>
                  <a:cubicBezTo>
                    <a:pt x="141" y="78"/>
                    <a:pt x="141" y="75"/>
                    <a:pt x="142" y="74"/>
                  </a:cubicBezTo>
                  <a:cubicBezTo>
                    <a:pt x="143" y="74"/>
                    <a:pt x="142" y="73"/>
                    <a:pt x="142" y="73"/>
                  </a:cubicBezTo>
                  <a:cubicBezTo>
                    <a:pt x="141" y="72"/>
                    <a:pt x="142" y="71"/>
                    <a:pt x="142" y="72"/>
                  </a:cubicBezTo>
                  <a:cubicBezTo>
                    <a:pt x="143" y="72"/>
                    <a:pt x="144" y="73"/>
                    <a:pt x="145" y="72"/>
                  </a:cubicBezTo>
                  <a:cubicBezTo>
                    <a:pt x="146" y="72"/>
                    <a:pt x="147" y="69"/>
                    <a:pt x="148" y="66"/>
                  </a:cubicBezTo>
                  <a:cubicBezTo>
                    <a:pt x="149" y="64"/>
                    <a:pt x="150" y="64"/>
                    <a:pt x="152" y="63"/>
                  </a:cubicBezTo>
                  <a:cubicBezTo>
                    <a:pt x="153" y="63"/>
                    <a:pt x="156" y="60"/>
                    <a:pt x="157" y="55"/>
                  </a:cubicBezTo>
                  <a:cubicBezTo>
                    <a:pt x="159" y="51"/>
                    <a:pt x="157" y="47"/>
                    <a:pt x="157" y="44"/>
                  </a:cubicBezTo>
                  <a:cubicBezTo>
                    <a:pt x="156" y="41"/>
                    <a:pt x="155" y="41"/>
                    <a:pt x="153" y="41"/>
                  </a:cubicBezTo>
                  <a:cubicBezTo>
                    <a:pt x="151" y="42"/>
                    <a:pt x="148" y="41"/>
                    <a:pt x="143" y="36"/>
                  </a:cubicBezTo>
                  <a:cubicBezTo>
                    <a:pt x="139" y="31"/>
                    <a:pt x="135" y="32"/>
                    <a:pt x="132" y="33"/>
                  </a:cubicBezTo>
                  <a:cubicBezTo>
                    <a:pt x="129" y="33"/>
                    <a:pt x="126" y="31"/>
                    <a:pt x="124" y="31"/>
                  </a:cubicBezTo>
                  <a:cubicBezTo>
                    <a:pt x="122" y="30"/>
                    <a:pt x="120" y="33"/>
                    <a:pt x="119" y="33"/>
                  </a:cubicBezTo>
                  <a:cubicBezTo>
                    <a:pt x="117" y="34"/>
                    <a:pt x="119" y="31"/>
                    <a:pt x="119" y="30"/>
                  </a:cubicBezTo>
                  <a:cubicBezTo>
                    <a:pt x="120" y="28"/>
                    <a:pt x="114" y="25"/>
                    <a:pt x="110" y="24"/>
                  </a:cubicBezTo>
                  <a:cubicBezTo>
                    <a:pt x="106" y="22"/>
                    <a:pt x="104" y="23"/>
                    <a:pt x="104" y="26"/>
                  </a:cubicBezTo>
                  <a:cubicBezTo>
                    <a:pt x="104" y="28"/>
                    <a:pt x="103" y="25"/>
                    <a:pt x="101" y="28"/>
                  </a:cubicBezTo>
                  <a:cubicBezTo>
                    <a:pt x="100" y="30"/>
                    <a:pt x="98" y="29"/>
                    <a:pt x="99" y="28"/>
                  </a:cubicBezTo>
                  <a:cubicBezTo>
                    <a:pt x="101" y="27"/>
                    <a:pt x="102" y="25"/>
                    <a:pt x="103" y="23"/>
                  </a:cubicBezTo>
                  <a:cubicBezTo>
                    <a:pt x="103" y="21"/>
                    <a:pt x="97" y="20"/>
                    <a:pt x="95" y="21"/>
                  </a:cubicBezTo>
                  <a:cubicBezTo>
                    <a:pt x="92" y="22"/>
                    <a:pt x="94" y="25"/>
                    <a:pt x="92" y="24"/>
                  </a:cubicBezTo>
                  <a:cubicBezTo>
                    <a:pt x="90" y="23"/>
                    <a:pt x="92" y="21"/>
                    <a:pt x="93" y="21"/>
                  </a:cubicBezTo>
                  <a:cubicBezTo>
                    <a:pt x="95" y="21"/>
                    <a:pt x="96" y="18"/>
                    <a:pt x="97" y="16"/>
                  </a:cubicBezTo>
                  <a:cubicBezTo>
                    <a:pt x="98" y="14"/>
                    <a:pt x="96" y="13"/>
                    <a:pt x="94" y="12"/>
                  </a:cubicBezTo>
                  <a:cubicBezTo>
                    <a:pt x="92" y="10"/>
                    <a:pt x="93" y="5"/>
                    <a:pt x="91" y="4"/>
                  </a:cubicBezTo>
                  <a:cubicBezTo>
                    <a:pt x="89" y="6"/>
                    <a:pt x="87" y="8"/>
                    <a:pt x="86" y="10"/>
                  </a:cubicBezTo>
                  <a:cubicBezTo>
                    <a:pt x="85" y="13"/>
                    <a:pt x="84" y="11"/>
                    <a:pt x="82" y="12"/>
                  </a:cubicBezTo>
                  <a:cubicBezTo>
                    <a:pt x="80" y="13"/>
                    <a:pt x="79" y="12"/>
                    <a:pt x="78" y="11"/>
                  </a:cubicBezTo>
                  <a:cubicBezTo>
                    <a:pt x="78" y="10"/>
                    <a:pt x="75" y="11"/>
                    <a:pt x="74" y="11"/>
                  </a:cubicBezTo>
                  <a:cubicBezTo>
                    <a:pt x="72" y="11"/>
                    <a:pt x="73" y="13"/>
                    <a:pt x="72" y="13"/>
                  </a:cubicBezTo>
                  <a:cubicBezTo>
                    <a:pt x="71" y="14"/>
                    <a:pt x="68" y="12"/>
                    <a:pt x="67" y="13"/>
                  </a:cubicBezTo>
                  <a:cubicBezTo>
                    <a:pt x="66" y="14"/>
                    <a:pt x="66" y="13"/>
                    <a:pt x="65" y="14"/>
                  </a:cubicBezTo>
                  <a:cubicBezTo>
                    <a:pt x="65" y="15"/>
                    <a:pt x="63" y="14"/>
                    <a:pt x="63" y="15"/>
                  </a:cubicBezTo>
                  <a:cubicBezTo>
                    <a:pt x="62" y="16"/>
                    <a:pt x="60" y="16"/>
                    <a:pt x="58" y="14"/>
                  </a:cubicBezTo>
                  <a:cubicBezTo>
                    <a:pt x="56" y="11"/>
                    <a:pt x="56" y="7"/>
                    <a:pt x="57" y="7"/>
                  </a:cubicBezTo>
                  <a:cubicBezTo>
                    <a:pt x="58" y="6"/>
                    <a:pt x="58" y="4"/>
                    <a:pt x="57" y="3"/>
                  </a:cubicBezTo>
                  <a:cubicBezTo>
                    <a:pt x="56" y="3"/>
                    <a:pt x="57" y="0"/>
                    <a:pt x="55" y="0"/>
                  </a:cubicBezTo>
                  <a:cubicBezTo>
                    <a:pt x="54" y="0"/>
                    <a:pt x="54" y="2"/>
                    <a:pt x="53" y="2"/>
                  </a:cubicBezTo>
                  <a:cubicBezTo>
                    <a:pt x="52" y="2"/>
                    <a:pt x="49" y="4"/>
                    <a:pt x="48" y="4"/>
                  </a:cubicBezTo>
                  <a:cubicBezTo>
                    <a:pt x="47" y="4"/>
                    <a:pt x="45" y="4"/>
                    <a:pt x="45" y="6"/>
                  </a:cubicBezTo>
                  <a:cubicBezTo>
                    <a:pt x="45" y="7"/>
                    <a:pt x="44" y="7"/>
                    <a:pt x="44" y="5"/>
                  </a:cubicBezTo>
                  <a:cubicBezTo>
                    <a:pt x="43" y="4"/>
                    <a:pt x="41" y="5"/>
                    <a:pt x="40" y="4"/>
                  </a:cubicBezTo>
                  <a:cubicBezTo>
                    <a:pt x="39" y="4"/>
                    <a:pt x="36" y="4"/>
                    <a:pt x="37" y="5"/>
                  </a:cubicBezTo>
                  <a:cubicBezTo>
                    <a:pt x="39" y="6"/>
                    <a:pt x="39" y="6"/>
                    <a:pt x="39" y="8"/>
                  </a:cubicBezTo>
                  <a:cubicBezTo>
                    <a:pt x="39" y="9"/>
                    <a:pt x="40" y="9"/>
                    <a:pt x="40" y="10"/>
                  </a:cubicBezTo>
                  <a:cubicBezTo>
                    <a:pt x="40" y="12"/>
                    <a:pt x="41" y="11"/>
                    <a:pt x="42" y="11"/>
                  </a:cubicBezTo>
                  <a:cubicBezTo>
                    <a:pt x="43" y="11"/>
                    <a:pt x="43" y="12"/>
                    <a:pt x="42" y="12"/>
                  </a:cubicBezTo>
                  <a:cubicBezTo>
                    <a:pt x="40" y="13"/>
                    <a:pt x="40" y="13"/>
                    <a:pt x="39" y="15"/>
                  </a:cubicBezTo>
                  <a:cubicBezTo>
                    <a:pt x="39" y="16"/>
                    <a:pt x="38" y="15"/>
                    <a:pt x="37" y="16"/>
                  </a:cubicBezTo>
                  <a:cubicBezTo>
                    <a:pt x="36" y="17"/>
                    <a:pt x="35" y="18"/>
                    <a:pt x="34" y="17"/>
                  </a:cubicBezTo>
                  <a:cubicBezTo>
                    <a:pt x="33" y="17"/>
                    <a:pt x="33" y="17"/>
                    <a:pt x="32" y="18"/>
                  </a:cubicBezTo>
                  <a:cubicBezTo>
                    <a:pt x="31" y="18"/>
                    <a:pt x="31" y="18"/>
                    <a:pt x="29" y="17"/>
                  </a:cubicBezTo>
                  <a:cubicBezTo>
                    <a:pt x="29" y="16"/>
                    <a:pt x="28" y="14"/>
                    <a:pt x="26" y="13"/>
                  </a:cubicBezTo>
                  <a:cubicBezTo>
                    <a:pt x="25" y="13"/>
                    <a:pt x="23" y="14"/>
                    <a:pt x="22" y="14"/>
                  </a:cubicBezTo>
                  <a:cubicBezTo>
                    <a:pt x="21" y="14"/>
                    <a:pt x="17" y="14"/>
                    <a:pt x="16" y="14"/>
                  </a:cubicBezTo>
                  <a:cubicBezTo>
                    <a:pt x="16" y="15"/>
                    <a:pt x="17" y="16"/>
                    <a:pt x="17" y="16"/>
                  </a:cubicBezTo>
                  <a:cubicBezTo>
                    <a:pt x="18" y="17"/>
                    <a:pt x="20" y="17"/>
                    <a:pt x="18" y="18"/>
                  </a:cubicBezTo>
                  <a:cubicBezTo>
                    <a:pt x="17" y="19"/>
                    <a:pt x="16" y="18"/>
                    <a:pt x="16" y="20"/>
                  </a:cubicBezTo>
                  <a:cubicBezTo>
                    <a:pt x="16" y="23"/>
                    <a:pt x="19" y="24"/>
                    <a:pt x="18" y="27"/>
                  </a:cubicBezTo>
                  <a:cubicBezTo>
                    <a:pt x="18" y="28"/>
                    <a:pt x="17" y="31"/>
                    <a:pt x="17" y="32"/>
                  </a:cubicBezTo>
                  <a:cubicBezTo>
                    <a:pt x="17" y="33"/>
                    <a:pt x="17" y="37"/>
                    <a:pt x="16" y="38"/>
                  </a:cubicBezTo>
                  <a:cubicBezTo>
                    <a:pt x="15" y="38"/>
                    <a:pt x="14" y="37"/>
                    <a:pt x="12" y="38"/>
                  </a:cubicBezTo>
                  <a:cubicBezTo>
                    <a:pt x="11" y="39"/>
                    <a:pt x="9" y="38"/>
                    <a:pt x="7" y="40"/>
                  </a:cubicBezTo>
                  <a:cubicBezTo>
                    <a:pt x="6" y="41"/>
                    <a:pt x="4" y="40"/>
                    <a:pt x="4" y="42"/>
                  </a:cubicBezTo>
                  <a:cubicBezTo>
                    <a:pt x="4" y="44"/>
                    <a:pt x="2" y="44"/>
                    <a:pt x="3" y="46"/>
                  </a:cubicBezTo>
                  <a:cubicBezTo>
                    <a:pt x="3" y="47"/>
                    <a:pt x="2" y="47"/>
                    <a:pt x="1" y="48"/>
                  </a:cubicBezTo>
                  <a:cubicBezTo>
                    <a:pt x="0" y="49"/>
                    <a:pt x="1" y="50"/>
                    <a:pt x="0" y="51"/>
                  </a:cubicBezTo>
                  <a:cubicBezTo>
                    <a:pt x="0" y="51"/>
                    <a:pt x="0" y="53"/>
                    <a:pt x="1" y="54"/>
                  </a:cubicBezTo>
                  <a:cubicBezTo>
                    <a:pt x="2" y="55"/>
                    <a:pt x="3" y="56"/>
                    <a:pt x="3" y="57"/>
                  </a:cubicBezTo>
                  <a:cubicBezTo>
                    <a:pt x="3" y="59"/>
                    <a:pt x="4" y="59"/>
                    <a:pt x="5" y="59"/>
                  </a:cubicBezTo>
                  <a:cubicBezTo>
                    <a:pt x="6" y="59"/>
                    <a:pt x="5" y="61"/>
                    <a:pt x="7" y="61"/>
                  </a:cubicBezTo>
                  <a:cubicBezTo>
                    <a:pt x="9" y="61"/>
                    <a:pt x="11" y="62"/>
                    <a:pt x="11" y="61"/>
                  </a:cubicBezTo>
                  <a:cubicBezTo>
                    <a:pt x="12" y="60"/>
                    <a:pt x="13" y="59"/>
                    <a:pt x="13" y="60"/>
                  </a:cubicBezTo>
                  <a:cubicBezTo>
                    <a:pt x="13" y="62"/>
                    <a:pt x="13" y="66"/>
                    <a:pt x="14" y="65"/>
                  </a:cubicBezTo>
                  <a:cubicBezTo>
                    <a:pt x="15" y="65"/>
                    <a:pt x="18" y="65"/>
                    <a:pt x="19" y="66"/>
                  </a:cubicBezTo>
                  <a:cubicBezTo>
                    <a:pt x="21" y="66"/>
                    <a:pt x="22" y="66"/>
                    <a:pt x="23" y="65"/>
                  </a:cubicBezTo>
                  <a:cubicBezTo>
                    <a:pt x="24" y="64"/>
                    <a:pt x="24" y="64"/>
                    <a:pt x="26" y="63"/>
                  </a:cubicBezTo>
                  <a:cubicBezTo>
                    <a:pt x="28" y="62"/>
                    <a:pt x="29" y="61"/>
                    <a:pt x="31" y="61"/>
                  </a:cubicBezTo>
                  <a:cubicBezTo>
                    <a:pt x="32" y="61"/>
                    <a:pt x="35" y="60"/>
                    <a:pt x="35" y="61"/>
                  </a:cubicBezTo>
                  <a:cubicBezTo>
                    <a:pt x="34" y="62"/>
                    <a:pt x="34" y="67"/>
                    <a:pt x="36" y="69"/>
                  </a:cubicBezTo>
                  <a:cubicBezTo>
                    <a:pt x="38" y="71"/>
                    <a:pt x="39" y="72"/>
                    <a:pt x="41" y="72"/>
                  </a:cubicBezTo>
                  <a:cubicBezTo>
                    <a:pt x="42" y="71"/>
                    <a:pt x="42" y="72"/>
                    <a:pt x="44" y="72"/>
                  </a:cubicBezTo>
                  <a:cubicBezTo>
                    <a:pt x="45" y="72"/>
                    <a:pt x="44" y="74"/>
                    <a:pt x="45" y="74"/>
                  </a:cubicBezTo>
                  <a:cubicBezTo>
                    <a:pt x="46" y="74"/>
                    <a:pt x="48" y="74"/>
                    <a:pt x="48" y="75"/>
                  </a:cubicBezTo>
                  <a:cubicBezTo>
                    <a:pt x="48" y="77"/>
                    <a:pt x="52" y="75"/>
                    <a:pt x="53" y="76"/>
                  </a:cubicBezTo>
                  <a:cubicBezTo>
                    <a:pt x="54" y="77"/>
                    <a:pt x="55" y="77"/>
                    <a:pt x="54" y="79"/>
                  </a:cubicBezTo>
                  <a:cubicBezTo>
                    <a:pt x="54" y="80"/>
                    <a:pt x="56" y="81"/>
                    <a:pt x="55" y="82"/>
                  </a:cubicBezTo>
                  <a:cubicBezTo>
                    <a:pt x="54" y="83"/>
                    <a:pt x="55" y="84"/>
                    <a:pt x="55" y="85"/>
                  </a:cubicBezTo>
                  <a:cubicBezTo>
                    <a:pt x="56" y="87"/>
                    <a:pt x="57" y="87"/>
                    <a:pt x="60" y="87"/>
                  </a:cubicBezTo>
                  <a:cubicBezTo>
                    <a:pt x="62" y="87"/>
                    <a:pt x="63" y="87"/>
                    <a:pt x="63" y="89"/>
                  </a:cubicBezTo>
                  <a:cubicBezTo>
                    <a:pt x="63" y="91"/>
                    <a:pt x="65" y="91"/>
                    <a:pt x="66" y="93"/>
                  </a:cubicBezTo>
                  <a:cubicBezTo>
                    <a:pt x="66" y="95"/>
                    <a:pt x="65" y="97"/>
                    <a:pt x="65" y="98"/>
                  </a:cubicBezTo>
                  <a:cubicBezTo>
                    <a:pt x="65" y="100"/>
                    <a:pt x="65" y="101"/>
                    <a:pt x="64" y="101"/>
                  </a:cubicBezTo>
                  <a:cubicBezTo>
                    <a:pt x="65" y="102"/>
                    <a:pt x="65" y="103"/>
                    <a:pt x="64" y="103"/>
                  </a:cubicBezTo>
                  <a:cubicBezTo>
                    <a:pt x="63" y="104"/>
                    <a:pt x="65" y="106"/>
                    <a:pt x="65" y="108"/>
                  </a:cubicBezTo>
                  <a:cubicBezTo>
                    <a:pt x="64" y="111"/>
                    <a:pt x="64" y="111"/>
                    <a:pt x="67" y="111"/>
                  </a:cubicBezTo>
                  <a:cubicBezTo>
                    <a:pt x="70" y="112"/>
                    <a:pt x="69" y="112"/>
                    <a:pt x="70" y="112"/>
                  </a:cubicBezTo>
                  <a:cubicBezTo>
                    <a:pt x="71" y="111"/>
                    <a:pt x="73" y="114"/>
                    <a:pt x="73" y="115"/>
                  </a:cubicBezTo>
                  <a:cubicBezTo>
                    <a:pt x="73" y="116"/>
                    <a:pt x="74" y="120"/>
                    <a:pt x="75" y="120"/>
                  </a:cubicBezTo>
                  <a:cubicBezTo>
                    <a:pt x="75" y="120"/>
                    <a:pt x="77" y="118"/>
                    <a:pt x="78" y="119"/>
                  </a:cubicBezTo>
                  <a:cubicBezTo>
                    <a:pt x="80" y="120"/>
                    <a:pt x="78" y="124"/>
                    <a:pt x="78" y="126"/>
                  </a:cubicBezTo>
                  <a:cubicBezTo>
                    <a:pt x="79" y="126"/>
                    <a:pt x="80" y="126"/>
                    <a:pt x="81" y="126"/>
                  </a:cubicBezTo>
                  <a:cubicBezTo>
                    <a:pt x="81" y="127"/>
                    <a:pt x="82" y="131"/>
                    <a:pt x="81" y="132"/>
                  </a:cubicBezTo>
                  <a:cubicBezTo>
                    <a:pt x="81" y="133"/>
                    <a:pt x="78" y="134"/>
                    <a:pt x="76" y="135"/>
                  </a:cubicBezTo>
                  <a:cubicBezTo>
                    <a:pt x="75" y="136"/>
                    <a:pt x="71" y="139"/>
                    <a:pt x="69" y="142"/>
                  </a:cubicBezTo>
                  <a:cubicBezTo>
                    <a:pt x="68" y="144"/>
                    <a:pt x="67" y="145"/>
                    <a:pt x="66" y="146"/>
                  </a:cubicBezTo>
                  <a:cubicBezTo>
                    <a:pt x="66" y="147"/>
                    <a:pt x="67" y="147"/>
                    <a:pt x="67" y="146"/>
                  </a:cubicBezTo>
                  <a:cubicBezTo>
                    <a:pt x="68" y="146"/>
                    <a:pt x="69" y="146"/>
                    <a:pt x="71" y="148"/>
                  </a:cubicBezTo>
                  <a:cubicBezTo>
                    <a:pt x="72" y="149"/>
                    <a:pt x="72" y="151"/>
                    <a:pt x="72" y="150"/>
                  </a:cubicBezTo>
                  <a:cubicBezTo>
                    <a:pt x="73" y="150"/>
                    <a:pt x="74" y="148"/>
                    <a:pt x="75" y="150"/>
                  </a:cubicBezTo>
                  <a:cubicBezTo>
                    <a:pt x="76" y="151"/>
                    <a:pt x="78" y="153"/>
                    <a:pt x="79" y="153"/>
                  </a:cubicBezTo>
                  <a:cubicBezTo>
                    <a:pt x="80" y="154"/>
                    <a:pt x="82" y="155"/>
                    <a:pt x="82" y="156"/>
                  </a:cubicBezTo>
                  <a:cubicBezTo>
                    <a:pt x="82" y="158"/>
                    <a:pt x="81" y="160"/>
                    <a:pt x="82" y="162"/>
                  </a:cubicBezTo>
                  <a:cubicBezTo>
                    <a:pt x="83" y="162"/>
                    <a:pt x="83" y="161"/>
                    <a:pt x="84" y="16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197476" y="4168776"/>
              <a:ext cx="65088" cy="71438"/>
            </a:xfrm>
            <a:custGeom>
              <a:avLst/>
              <a:gdLst>
                <a:gd name="T0" fmla="*/ 20 w 20"/>
                <a:gd name="T1" fmla="*/ 10 h 22"/>
                <a:gd name="T2" fmla="*/ 17 w 20"/>
                <a:gd name="T3" fmla="*/ 7 h 22"/>
                <a:gd name="T4" fmla="*/ 13 w 20"/>
                <a:gd name="T5" fmla="*/ 4 h 22"/>
                <a:gd name="T6" fmla="*/ 10 w 20"/>
                <a:gd name="T7" fmla="*/ 4 h 22"/>
                <a:gd name="T8" fmla="*/ 9 w 20"/>
                <a:gd name="T9" fmla="*/ 2 h 22"/>
                <a:gd name="T10" fmla="*/ 5 w 20"/>
                <a:gd name="T11" fmla="*/ 0 h 22"/>
                <a:gd name="T12" fmla="*/ 4 w 20"/>
                <a:gd name="T13" fmla="*/ 0 h 22"/>
                <a:gd name="T14" fmla="*/ 3 w 20"/>
                <a:gd name="T15" fmla="*/ 3 h 22"/>
                <a:gd name="T16" fmla="*/ 1 w 20"/>
                <a:gd name="T17" fmla="*/ 10 h 22"/>
                <a:gd name="T18" fmla="*/ 0 w 20"/>
                <a:gd name="T19" fmla="*/ 15 h 22"/>
                <a:gd name="T20" fmla="*/ 1 w 20"/>
                <a:gd name="T21" fmla="*/ 17 h 22"/>
                <a:gd name="T22" fmla="*/ 1 w 20"/>
                <a:gd name="T23" fmla="*/ 19 h 22"/>
                <a:gd name="T24" fmla="*/ 3 w 20"/>
                <a:gd name="T25" fmla="*/ 20 h 22"/>
                <a:gd name="T26" fmla="*/ 8 w 20"/>
                <a:gd name="T27" fmla="*/ 21 h 22"/>
                <a:gd name="T28" fmla="*/ 11 w 20"/>
                <a:gd name="T29" fmla="*/ 21 h 22"/>
                <a:gd name="T30" fmla="*/ 17 w 20"/>
                <a:gd name="T31" fmla="*/ 20 h 22"/>
                <a:gd name="T32" fmla="*/ 20 w 20"/>
                <a:gd name="T33" fmla="*/ 16 h 22"/>
                <a:gd name="T34" fmla="*/ 20 w 20"/>
                <a:gd name="T35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22">
                  <a:moveTo>
                    <a:pt x="20" y="10"/>
                  </a:moveTo>
                  <a:cubicBezTo>
                    <a:pt x="20" y="9"/>
                    <a:pt x="18" y="8"/>
                    <a:pt x="17" y="7"/>
                  </a:cubicBezTo>
                  <a:cubicBezTo>
                    <a:pt x="16" y="7"/>
                    <a:pt x="14" y="5"/>
                    <a:pt x="13" y="4"/>
                  </a:cubicBezTo>
                  <a:cubicBezTo>
                    <a:pt x="12" y="2"/>
                    <a:pt x="11" y="4"/>
                    <a:pt x="10" y="4"/>
                  </a:cubicBezTo>
                  <a:cubicBezTo>
                    <a:pt x="10" y="5"/>
                    <a:pt x="10" y="3"/>
                    <a:pt x="9" y="2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1" y="6"/>
                    <a:pt x="1" y="10"/>
                  </a:cubicBezTo>
                  <a:cubicBezTo>
                    <a:pt x="1" y="13"/>
                    <a:pt x="0" y="12"/>
                    <a:pt x="0" y="15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2" y="17"/>
                    <a:pt x="1" y="18"/>
                    <a:pt x="1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6" y="20"/>
                    <a:pt x="8" y="21"/>
                  </a:cubicBezTo>
                  <a:cubicBezTo>
                    <a:pt x="10" y="22"/>
                    <a:pt x="9" y="21"/>
                    <a:pt x="11" y="21"/>
                  </a:cubicBezTo>
                  <a:cubicBezTo>
                    <a:pt x="13" y="21"/>
                    <a:pt x="15" y="21"/>
                    <a:pt x="17" y="20"/>
                  </a:cubicBezTo>
                  <a:cubicBezTo>
                    <a:pt x="18" y="19"/>
                    <a:pt x="19" y="18"/>
                    <a:pt x="20" y="16"/>
                  </a:cubicBezTo>
                  <a:cubicBezTo>
                    <a:pt x="19" y="14"/>
                    <a:pt x="20" y="12"/>
                    <a:pt x="20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000626" y="4052888"/>
              <a:ext cx="261938" cy="514350"/>
            </a:xfrm>
            <a:custGeom>
              <a:avLst/>
              <a:gdLst>
                <a:gd name="T0" fmla="*/ 24 w 82"/>
                <a:gd name="T1" fmla="*/ 151 h 159"/>
                <a:gd name="T2" fmla="*/ 22 w 82"/>
                <a:gd name="T3" fmla="*/ 147 h 159"/>
                <a:gd name="T4" fmla="*/ 21 w 82"/>
                <a:gd name="T5" fmla="*/ 158 h 159"/>
                <a:gd name="T6" fmla="*/ 29 w 82"/>
                <a:gd name="T7" fmla="*/ 159 h 159"/>
                <a:gd name="T8" fmla="*/ 31 w 82"/>
                <a:gd name="T9" fmla="*/ 156 h 159"/>
                <a:gd name="T10" fmla="*/ 78 w 82"/>
                <a:gd name="T11" fmla="*/ 16 h 159"/>
                <a:gd name="T12" fmla="*/ 76 w 82"/>
                <a:gd name="T13" fmla="*/ 22 h 159"/>
                <a:gd name="T14" fmla="*/ 69 w 82"/>
                <a:gd name="T15" fmla="*/ 25 h 159"/>
                <a:gd name="T16" fmla="*/ 62 w 82"/>
                <a:gd name="T17" fmla="*/ 23 h 159"/>
                <a:gd name="T18" fmla="*/ 66 w 82"/>
                <a:gd name="T19" fmla="*/ 15 h 159"/>
                <a:gd name="T20" fmla="*/ 54 w 82"/>
                <a:gd name="T21" fmla="*/ 9 h 159"/>
                <a:gd name="T22" fmla="*/ 44 w 82"/>
                <a:gd name="T23" fmla="*/ 1 h 159"/>
                <a:gd name="T24" fmla="*/ 38 w 82"/>
                <a:gd name="T25" fmla="*/ 3 h 159"/>
                <a:gd name="T26" fmla="*/ 30 w 82"/>
                <a:gd name="T27" fmla="*/ 2 h 159"/>
                <a:gd name="T28" fmla="*/ 26 w 82"/>
                <a:gd name="T29" fmla="*/ 9 h 159"/>
                <a:gd name="T30" fmla="*/ 21 w 82"/>
                <a:gd name="T31" fmla="*/ 15 h 159"/>
                <a:gd name="T32" fmla="*/ 22 w 82"/>
                <a:gd name="T33" fmla="*/ 22 h 159"/>
                <a:gd name="T34" fmla="*/ 18 w 82"/>
                <a:gd name="T35" fmla="*/ 27 h 159"/>
                <a:gd name="T36" fmla="*/ 15 w 82"/>
                <a:gd name="T37" fmla="*/ 33 h 159"/>
                <a:gd name="T38" fmla="*/ 14 w 82"/>
                <a:gd name="T39" fmla="*/ 40 h 159"/>
                <a:gd name="T40" fmla="*/ 15 w 82"/>
                <a:gd name="T41" fmla="*/ 49 h 159"/>
                <a:gd name="T42" fmla="*/ 15 w 82"/>
                <a:gd name="T43" fmla="*/ 55 h 159"/>
                <a:gd name="T44" fmla="*/ 14 w 82"/>
                <a:gd name="T45" fmla="*/ 63 h 159"/>
                <a:gd name="T46" fmla="*/ 11 w 82"/>
                <a:gd name="T47" fmla="*/ 73 h 159"/>
                <a:gd name="T48" fmla="*/ 9 w 82"/>
                <a:gd name="T49" fmla="*/ 76 h 159"/>
                <a:gd name="T50" fmla="*/ 8 w 82"/>
                <a:gd name="T51" fmla="*/ 82 h 159"/>
                <a:gd name="T52" fmla="*/ 8 w 82"/>
                <a:gd name="T53" fmla="*/ 88 h 159"/>
                <a:gd name="T54" fmla="*/ 7 w 82"/>
                <a:gd name="T55" fmla="*/ 96 h 159"/>
                <a:gd name="T56" fmla="*/ 8 w 82"/>
                <a:gd name="T57" fmla="*/ 101 h 159"/>
                <a:gd name="T58" fmla="*/ 10 w 82"/>
                <a:gd name="T59" fmla="*/ 105 h 159"/>
                <a:gd name="T60" fmla="*/ 9 w 82"/>
                <a:gd name="T61" fmla="*/ 108 h 159"/>
                <a:gd name="T62" fmla="*/ 8 w 82"/>
                <a:gd name="T63" fmla="*/ 114 h 159"/>
                <a:gd name="T64" fmla="*/ 5 w 82"/>
                <a:gd name="T65" fmla="*/ 120 h 159"/>
                <a:gd name="T66" fmla="*/ 4 w 82"/>
                <a:gd name="T67" fmla="*/ 126 h 159"/>
                <a:gd name="T68" fmla="*/ 2 w 82"/>
                <a:gd name="T69" fmla="*/ 132 h 159"/>
                <a:gd name="T70" fmla="*/ 6 w 82"/>
                <a:gd name="T71" fmla="*/ 136 h 159"/>
                <a:gd name="T72" fmla="*/ 8 w 82"/>
                <a:gd name="T73" fmla="*/ 142 h 159"/>
                <a:gd name="T74" fmla="*/ 17 w 82"/>
                <a:gd name="T75" fmla="*/ 143 h 159"/>
                <a:gd name="T76" fmla="*/ 19 w 82"/>
                <a:gd name="T77" fmla="*/ 140 h 159"/>
                <a:gd name="T78" fmla="*/ 19 w 82"/>
                <a:gd name="T79" fmla="*/ 133 h 159"/>
                <a:gd name="T80" fmla="*/ 24 w 82"/>
                <a:gd name="T81" fmla="*/ 129 h 159"/>
                <a:gd name="T82" fmla="*/ 32 w 82"/>
                <a:gd name="T83" fmla="*/ 120 h 159"/>
                <a:gd name="T84" fmla="*/ 28 w 82"/>
                <a:gd name="T85" fmla="*/ 115 h 159"/>
                <a:gd name="T86" fmla="*/ 32 w 82"/>
                <a:gd name="T87" fmla="*/ 106 h 159"/>
                <a:gd name="T88" fmla="*/ 34 w 82"/>
                <a:gd name="T89" fmla="*/ 101 h 159"/>
                <a:gd name="T90" fmla="*/ 37 w 82"/>
                <a:gd name="T91" fmla="*/ 95 h 159"/>
                <a:gd name="T92" fmla="*/ 39 w 82"/>
                <a:gd name="T93" fmla="*/ 95 h 159"/>
                <a:gd name="T94" fmla="*/ 38 w 82"/>
                <a:gd name="T95" fmla="*/ 93 h 159"/>
                <a:gd name="T96" fmla="*/ 35 w 82"/>
                <a:gd name="T97" fmla="*/ 89 h 159"/>
                <a:gd name="T98" fmla="*/ 41 w 82"/>
                <a:gd name="T99" fmla="*/ 87 h 159"/>
                <a:gd name="T100" fmla="*/ 46 w 82"/>
                <a:gd name="T101" fmla="*/ 80 h 159"/>
                <a:gd name="T102" fmla="*/ 48 w 82"/>
                <a:gd name="T103" fmla="*/ 76 h 159"/>
                <a:gd name="T104" fmla="*/ 66 w 82"/>
                <a:gd name="T105" fmla="*/ 72 h 159"/>
                <a:gd name="T106" fmla="*/ 67 w 82"/>
                <a:gd name="T107" fmla="*/ 64 h 159"/>
                <a:gd name="T108" fmla="*/ 65 w 82"/>
                <a:gd name="T109" fmla="*/ 58 h 159"/>
                <a:gd name="T110" fmla="*/ 63 w 82"/>
                <a:gd name="T111" fmla="*/ 55 h 159"/>
                <a:gd name="T112" fmla="*/ 62 w 82"/>
                <a:gd name="T113" fmla="*/ 51 h 159"/>
                <a:gd name="T114" fmla="*/ 65 w 82"/>
                <a:gd name="T115" fmla="*/ 39 h 159"/>
                <a:gd name="T116" fmla="*/ 76 w 82"/>
                <a:gd name="T117" fmla="*/ 25 h 159"/>
                <a:gd name="T118" fmla="*/ 81 w 82"/>
                <a:gd name="T119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2" h="159">
                  <a:moveTo>
                    <a:pt x="31" y="156"/>
                  </a:moveTo>
                  <a:cubicBezTo>
                    <a:pt x="29" y="156"/>
                    <a:pt x="25" y="152"/>
                    <a:pt x="24" y="151"/>
                  </a:cubicBezTo>
                  <a:cubicBezTo>
                    <a:pt x="22" y="150"/>
                    <a:pt x="23" y="149"/>
                    <a:pt x="22" y="149"/>
                  </a:cubicBezTo>
                  <a:cubicBezTo>
                    <a:pt x="20" y="149"/>
                    <a:pt x="21" y="148"/>
                    <a:pt x="22" y="147"/>
                  </a:cubicBezTo>
                  <a:cubicBezTo>
                    <a:pt x="23" y="147"/>
                    <a:pt x="22" y="146"/>
                    <a:pt x="21" y="145"/>
                  </a:cubicBezTo>
                  <a:cubicBezTo>
                    <a:pt x="20" y="148"/>
                    <a:pt x="20" y="158"/>
                    <a:pt x="21" y="158"/>
                  </a:cubicBezTo>
                  <a:cubicBezTo>
                    <a:pt x="21" y="159"/>
                    <a:pt x="26" y="158"/>
                    <a:pt x="27" y="159"/>
                  </a:cubicBezTo>
                  <a:cubicBezTo>
                    <a:pt x="28" y="159"/>
                    <a:pt x="29" y="159"/>
                    <a:pt x="29" y="159"/>
                  </a:cubicBezTo>
                  <a:cubicBezTo>
                    <a:pt x="30" y="158"/>
                    <a:pt x="33" y="158"/>
                    <a:pt x="34" y="157"/>
                  </a:cubicBezTo>
                  <a:cubicBezTo>
                    <a:pt x="35" y="157"/>
                    <a:pt x="34" y="156"/>
                    <a:pt x="31" y="156"/>
                  </a:cubicBezTo>
                  <a:close/>
                  <a:moveTo>
                    <a:pt x="81" y="16"/>
                  </a:moveTo>
                  <a:cubicBezTo>
                    <a:pt x="80" y="16"/>
                    <a:pt x="79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8"/>
                    <a:pt x="77" y="22"/>
                    <a:pt x="76" y="22"/>
                  </a:cubicBezTo>
                  <a:cubicBezTo>
                    <a:pt x="75" y="22"/>
                    <a:pt x="74" y="24"/>
                    <a:pt x="73" y="24"/>
                  </a:cubicBezTo>
                  <a:cubicBezTo>
                    <a:pt x="72" y="24"/>
                    <a:pt x="70" y="25"/>
                    <a:pt x="69" y="25"/>
                  </a:cubicBezTo>
                  <a:cubicBezTo>
                    <a:pt x="68" y="24"/>
                    <a:pt x="66" y="25"/>
                    <a:pt x="65" y="24"/>
                  </a:cubicBezTo>
                  <a:cubicBezTo>
                    <a:pt x="64" y="24"/>
                    <a:pt x="62" y="24"/>
                    <a:pt x="62" y="23"/>
                  </a:cubicBezTo>
                  <a:cubicBezTo>
                    <a:pt x="62" y="23"/>
                    <a:pt x="63" y="23"/>
                    <a:pt x="63" y="21"/>
                  </a:cubicBezTo>
                  <a:cubicBezTo>
                    <a:pt x="63" y="19"/>
                    <a:pt x="67" y="16"/>
                    <a:pt x="66" y="15"/>
                  </a:cubicBezTo>
                  <a:cubicBezTo>
                    <a:pt x="66" y="15"/>
                    <a:pt x="60" y="13"/>
                    <a:pt x="59" y="12"/>
                  </a:cubicBezTo>
                  <a:cubicBezTo>
                    <a:pt x="58" y="11"/>
                    <a:pt x="57" y="10"/>
                    <a:pt x="54" y="9"/>
                  </a:cubicBezTo>
                  <a:cubicBezTo>
                    <a:pt x="52" y="9"/>
                    <a:pt x="52" y="8"/>
                    <a:pt x="50" y="7"/>
                  </a:cubicBezTo>
                  <a:cubicBezTo>
                    <a:pt x="48" y="5"/>
                    <a:pt x="45" y="3"/>
                    <a:pt x="44" y="1"/>
                  </a:cubicBezTo>
                  <a:cubicBezTo>
                    <a:pt x="43" y="1"/>
                    <a:pt x="41" y="0"/>
                    <a:pt x="40" y="1"/>
                  </a:cubicBezTo>
                  <a:cubicBezTo>
                    <a:pt x="40" y="2"/>
                    <a:pt x="39" y="5"/>
                    <a:pt x="38" y="3"/>
                  </a:cubicBezTo>
                  <a:cubicBezTo>
                    <a:pt x="37" y="2"/>
                    <a:pt x="35" y="2"/>
                    <a:pt x="33" y="1"/>
                  </a:cubicBezTo>
                  <a:cubicBezTo>
                    <a:pt x="32" y="1"/>
                    <a:pt x="32" y="0"/>
                    <a:pt x="30" y="2"/>
                  </a:cubicBezTo>
                  <a:cubicBezTo>
                    <a:pt x="29" y="2"/>
                    <a:pt x="28" y="3"/>
                    <a:pt x="27" y="4"/>
                  </a:cubicBezTo>
                  <a:cubicBezTo>
                    <a:pt x="27" y="6"/>
                    <a:pt x="26" y="8"/>
                    <a:pt x="26" y="9"/>
                  </a:cubicBezTo>
                  <a:cubicBezTo>
                    <a:pt x="26" y="9"/>
                    <a:pt x="22" y="11"/>
                    <a:pt x="21" y="12"/>
                  </a:cubicBezTo>
                  <a:cubicBezTo>
                    <a:pt x="21" y="13"/>
                    <a:pt x="22" y="15"/>
                    <a:pt x="21" y="15"/>
                  </a:cubicBezTo>
                  <a:cubicBezTo>
                    <a:pt x="21" y="16"/>
                    <a:pt x="23" y="19"/>
                    <a:pt x="22" y="19"/>
                  </a:cubicBezTo>
                  <a:cubicBezTo>
                    <a:pt x="20" y="20"/>
                    <a:pt x="23" y="21"/>
                    <a:pt x="22" y="22"/>
                  </a:cubicBezTo>
                  <a:cubicBezTo>
                    <a:pt x="21" y="23"/>
                    <a:pt x="19" y="23"/>
                    <a:pt x="19" y="24"/>
                  </a:cubicBezTo>
                  <a:cubicBezTo>
                    <a:pt x="19" y="25"/>
                    <a:pt x="19" y="27"/>
                    <a:pt x="18" y="27"/>
                  </a:cubicBezTo>
                  <a:cubicBezTo>
                    <a:pt x="17" y="28"/>
                    <a:pt x="16" y="30"/>
                    <a:pt x="16" y="31"/>
                  </a:cubicBezTo>
                  <a:cubicBezTo>
                    <a:pt x="16" y="32"/>
                    <a:pt x="15" y="31"/>
                    <a:pt x="15" y="33"/>
                  </a:cubicBezTo>
                  <a:cubicBezTo>
                    <a:pt x="16" y="35"/>
                    <a:pt x="17" y="37"/>
                    <a:pt x="15" y="37"/>
                  </a:cubicBezTo>
                  <a:cubicBezTo>
                    <a:pt x="14" y="38"/>
                    <a:pt x="14" y="40"/>
                    <a:pt x="14" y="40"/>
                  </a:cubicBezTo>
                  <a:cubicBezTo>
                    <a:pt x="13" y="40"/>
                    <a:pt x="12" y="43"/>
                    <a:pt x="14" y="45"/>
                  </a:cubicBezTo>
                  <a:cubicBezTo>
                    <a:pt x="15" y="46"/>
                    <a:pt x="15" y="47"/>
                    <a:pt x="15" y="49"/>
                  </a:cubicBezTo>
                  <a:cubicBezTo>
                    <a:pt x="15" y="50"/>
                    <a:pt x="16" y="51"/>
                    <a:pt x="16" y="52"/>
                  </a:cubicBezTo>
                  <a:cubicBezTo>
                    <a:pt x="15" y="54"/>
                    <a:pt x="16" y="55"/>
                    <a:pt x="15" y="55"/>
                  </a:cubicBezTo>
                  <a:cubicBezTo>
                    <a:pt x="14" y="56"/>
                    <a:pt x="15" y="58"/>
                    <a:pt x="14" y="58"/>
                  </a:cubicBezTo>
                  <a:cubicBezTo>
                    <a:pt x="12" y="59"/>
                    <a:pt x="14" y="63"/>
                    <a:pt x="14" y="63"/>
                  </a:cubicBezTo>
                  <a:cubicBezTo>
                    <a:pt x="13" y="64"/>
                    <a:pt x="11" y="65"/>
                    <a:pt x="11" y="67"/>
                  </a:cubicBezTo>
                  <a:cubicBezTo>
                    <a:pt x="11" y="70"/>
                    <a:pt x="11" y="71"/>
                    <a:pt x="11" y="73"/>
                  </a:cubicBezTo>
                  <a:cubicBezTo>
                    <a:pt x="10" y="74"/>
                    <a:pt x="12" y="73"/>
                    <a:pt x="12" y="75"/>
                  </a:cubicBezTo>
                  <a:cubicBezTo>
                    <a:pt x="11" y="76"/>
                    <a:pt x="9" y="76"/>
                    <a:pt x="9" y="76"/>
                  </a:cubicBezTo>
                  <a:cubicBezTo>
                    <a:pt x="9" y="77"/>
                    <a:pt x="10" y="79"/>
                    <a:pt x="9" y="79"/>
                  </a:cubicBezTo>
                  <a:cubicBezTo>
                    <a:pt x="8" y="80"/>
                    <a:pt x="8" y="80"/>
                    <a:pt x="8" y="82"/>
                  </a:cubicBezTo>
                  <a:cubicBezTo>
                    <a:pt x="8" y="84"/>
                    <a:pt x="7" y="84"/>
                    <a:pt x="7" y="85"/>
                  </a:cubicBezTo>
                  <a:cubicBezTo>
                    <a:pt x="7" y="86"/>
                    <a:pt x="8" y="87"/>
                    <a:pt x="8" y="88"/>
                  </a:cubicBezTo>
                  <a:cubicBezTo>
                    <a:pt x="8" y="88"/>
                    <a:pt x="8" y="92"/>
                    <a:pt x="8" y="92"/>
                  </a:cubicBezTo>
                  <a:cubicBezTo>
                    <a:pt x="7" y="92"/>
                    <a:pt x="6" y="96"/>
                    <a:pt x="7" y="96"/>
                  </a:cubicBezTo>
                  <a:cubicBezTo>
                    <a:pt x="8" y="97"/>
                    <a:pt x="8" y="97"/>
                    <a:pt x="7" y="98"/>
                  </a:cubicBezTo>
                  <a:cubicBezTo>
                    <a:pt x="7" y="99"/>
                    <a:pt x="9" y="100"/>
                    <a:pt x="8" y="101"/>
                  </a:cubicBezTo>
                  <a:cubicBezTo>
                    <a:pt x="7" y="102"/>
                    <a:pt x="8" y="103"/>
                    <a:pt x="9" y="103"/>
                  </a:cubicBezTo>
                  <a:cubicBezTo>
                    <a:pt x="10" y="102"/>
                    <a:pt x="11" y="105"/>
                    <a:pt x="10" y="105"/>
                  </a:cubicBezTo>
                  <a:cubicBezTo>
                    <a:pt x="8" y="105"/>
                    <a:pt x="7" y="105"/>
                    <a:pt x="8" y="105"/>
                  </a:cubicBezTo>
                  <a:cubicBezTo>
                    <a:pt x="9" y="106"/>
                    <a:pt x="10" y="107"/>
                    <a:pt x="9" y="108"/>
                  </a:cubicBezTo>
                  <a:cubicBezTo>
                    <a:pt x="7" y="109"/>
                    <a:pt x="9" y="110"/>
                    <a:pt x="8" y="111"/>
                  </a:cubicBezTo>
                  <a:cubicBezTo>
                    <a:pt x="8" y="113"/>
                    <a:pt x="9" y="114"/>
                    <a:pt x="8" y="114"/>
                  </a:cubicBezTo>
                  <a:cubicBezTo>
                    <a:pt x="7" y="115"/>
                    <a:pt x="9" y="117"/>
                    <a:pt x="7" y="117"/>
                  </a:cubicBezTo>
                  <a:cubicBezTo>
                    <a:pt x="5" y="117"/>
                    <a:pt x="6" y="119"/>
                    <a:pt x="5" y="120"/>
                  </a:cubicBezTo>
                  <a:cubicBezTo>
                    <a:pt x="4" y="121"/>
                    <a:pt x="7" y="122"/>
                    <a:pt x="5" y="123"/>
                  </a:cubicBezTo>
                  <a:cubicBezTo>
                    <a:pt x="4" y="124"/>
                    <a:pt x="5" y="126"/>
                    <a:pt x="4" y="126"/>
                  </a:cubicBezTo>
                  <a:cubicBezTo>
                    <a:pt x="2" y="126"/>
                    <a:pt x="2" y="127"/>
                    <a:pt x="1" y="128"/>
                  </a:cubicBezTo>
                  <a:cubicBezTo>
                    <a:pt x="1" y="129"/>
                    <a:pt x="0" y="131"/>
                    <a:pt x="2" y="132"/>
                  </a:cubicBezTo>
                  <a:cubicBezTo>
                    <a:pt x="3" y="133"/>
                    <a:pt x="1" y="134"/>
                    <a:pt x="2" y="135"/>
                  </a:cubicBezTo>
                  <a:cubicBezTo>
                    <a:pt x="3" y="135"/>
                    <a:pt x="6" y="134"/>
                    <a:pt x="6" y="136"/>
                  </a:cubicBezTo>
                  <a:cubicBezTo>
                    <a:pt x="6" y="137"/>
                    <a:pt x="6" y="140"/>
                    <a:pt x="6" y="140"/>
                  </a:cubicBezTo>
                  <a:cubicBezTo>
                    <a:pt x="7" y="140"/>
                    <a:pt x="7" y="142"/>
                    <a:pt x="8" y="142"/>
                  </a:cubicBezTo>
                  <a:cubicBezTo>
                    <a:pt x="9" y="142"/>
                    <a:pt x="13" y="141"/>
                    <a:pt x="15" y="142"/>
                  </a:cubicBezTo>
                  <a:cubicBezTo>
                    <a:pt x="16" y="142"/>
                    <a:pt x="17" y="143"/>
                    <a:pt x="17" y="143"/>
                  </a:cubicBezTo>
                  <a:cubicBezTo>
                    <a:pt x="18" y="143"/>
                    <a:pt x="21" y="144"/>
                    <a:pt x="21" y="144"/>
                  </a:cubicBezTo>
                  <a:cubicBezTo>
                    <a:pt x="22" y="143"/>
                    <a:pt x="19" y="141"/>
                    <a:pt x="19" y="140"/>
                  </a:cubicBezTo>
                  <a:cubicBezTo>
                    <a:pt x="19" y="139"/>
                    <a:pt x="19" y="138"/>
                    <a:pt x="19" y="137"/>
                  </a:cubicBezTo>
                  <a:cubicBezTo>
                    <a:pt x="19" y="136"/>
                    <a:pt x="18" y="134"/>
                    <a:pt x="19" y="133"/>
                  </a:cubicBezTo>
                  <a:cubicBezTo>
                    <a:pt x="21" y="132"/>
                    <a:pt x="21" y="131"/>
                    <a:pt x="22" y="132"/>
                  </a:cubicBezTo>
                  <a:cubicBezTo>
                    <a:pt x="22" y="132"/>
                    <a:pt x="24" y="131"/>
                    <a:pt x="24" y="129"/>
                  </a:cubicBezTo>
                  <a:cubicBezTo>
                    <a:pt x="24" y="127"/>
                    <a:pt x="25" y="126"/>
                    <a:pt x="27" y="124"/>
                  </a:cubicBezTo>
                  <a:cubicBezTo>
                    <a:pt x="29" y="123"/>
                    <a:pt x="32" y="121"/>
                    <a:pt x="32" y="120"/>
                  </a:cubicBezTo>
                  <a:cubicBezTo>
                    <a:pt x="31" y="120"/>
                    <a:pt x="32" y="117"/>
                    <a:pt x="32" y="116"/>
                  </a:cubicBezTo>
                  <a:cubicBezTo>
                    <a:pt x="32" y="116"/>
                    <a:pt x="29" y="116"/>
                    <a:pt x="28" y="115"/>
                  </a:cubicBezTo>
                  <a:cubicBezTo>
                    <a:pt x="27" y="115"/>
                    <a:pt x="24" y="113"/>
                    <a:pt x="26" y="109"/>
                  </a:cubicBezTo>
                  <a:cubicBezTo>
                    <a:pt x="27" y="106"/>
                    <a:pt x="31" y="106"/>
                    <a:pt x="32" y="106"/>
                  </a:cubicBezTo>
                  <a:cubicBezTo>
                    <a:pt x="33" y="105"/>
                    <a:pt x="32" y="104"/>
                    <a:pt x="33" y="103"/>
                  </a:cubicBezTo>
                  <a:cubicBezTo>
                    <a:pt x="34" y="103"/>
                    <a:pt x="34" y="102"/>
                    <a:pt x="34" y="101"/>
                  </a:cubicBezTo>
                  <a:cubicBezTo>
                    <a:pt x="34" y="99"/>
                    <a:pt x="34" y="97"/>
                    <a:pt x="36" y="97"/>
                  </a:cubicBezTo>
                  <a:cubicBezTo>
                    <a:pt x="37" y="96"/>
                    <a:pt x="38" y="96"/>
                    <a:pt x="37" y="95"/>
                  </a:cubicBezTo>
                  <a:cubicBezTo>
                    <a:pt x="36" y="95"/>
                    <a:pt x="35" y="94"/>
                    <a:pt x="37" y="94"/>
                  </a:cubicBezTo>
                  <a:cubicBezTo>
                    <a:pt x="39" y="94"/>
                    <a:pt x="38" y="95"/>
                    <a:pt x="39" y="95"/>
                  </a:cubicBezTo>
                  <a:cubicBezTo>
                    <a:pt x="40" y="95"/>
                    <a:pt x="42" y="93"/>
                    <a:pt x="41" y="92"/>
                  </a:cubicBezTo>
                  <a:cubicBezTo>
                    <a:pt x="39" y="91"/>
                    <a:pt x="39" y="92"/>
                    <a:pt x="38" y="93"/>
                  </a:cubicBezTo>
                  <a:cubicBezTo>
                    <a:pt x="37" y="93"/>
                    <a:pt x="37" y="92"/>
                    <a:pt x="36" y="92"/>
                  </a:cubicBezTo>
                  <a:cubicBezTo>
                    <a:pt x="35" y="92"/>
                    <a:pt x="36" y="89"/>
                    <a:pt x="35" y="89"/>
                  </a:cubicBezTo>
                  <a:cubicBezTo>
                    <a:pt x="35" y="88"/>
                    <a:pt x="34" y="86"/>
                    <a:pt x="35" y="85"/>
                  </a:cubicBezTo>
                  <a:cubicBezTo>
                    <a:pt x="36" y="84"/>
                    <a:pt x="39" y="86"/>
                    <a:pt x="41" y="87"/>
                  </a:cubicBezTo>
                  <a:cubicBezTo>
                    <a:pt x="44" y="87"/>
                    <a:pt x="46" y="85"/>
                    <a:pt x="46" y="84"/>
                  </a:cubicBezTo>
                  <a:cubicBezTo>
                    <a:pt x="46" y="83"/>
                    <a:pt x="45" y="81"/>
                    <a:pt x="46" y="80"/>
                  </a:cubicBezTo>
                  <a:cubicBezTo>
                    <a:pt x="48" y="79"/>
                    <a:pt x="47" y="79"/>
                    <a:pt x="46" y="78"/>
                  </a:cubicBezTo>
                  <a:cubicBezTo>
                    <a:pt x="46" y="76"/>
                    <a:pt x="47" y="75"/>
                    <a:pt x="48" y="76"/>
                  </a:cubicBezTo>
                  <a:cubicBezTo>
                    <a:pt x="48" y="77"/>
                    <a:pt x="54" y="76"/>
                    <a:pt x="58" y="75"/>
                  </a:cubicBezTo>
                  <a:cubicBezTo>
                    <a:pt x="62" y="74"/>
                    <a:pt x="65" y="73"/>
                    <a:pt x="66" y="72"/>
                  </a:cubicBezTo>
                  <a:cubicBezTo>
                    <a:pt x="66" y="70"/>
                    <a:pt x="69" y="67"/>
                    <a:pt x="69" y="66"/>
                  </a:cubicBezTo>
                  <a:cubicBezTo>
                    <a:pt x="70" y="65"/>
                    <a:pt x="69" y="64"/>
                    <a:pt x="67" y="64"/>
                  </a:cubicBezTo>
                  <a:cubicBezTo>
                    <a:pt x="66" y="63"/>
                    <a:pt x="66" y="61"/>
                    <a:pt x="67" y="60"/>
                  </a:cubicBezTo>
                  <a:cubicBezTo>
                    <a:pt x="68" y="59"/>
                    <a:pt x="66" y="58"/>
                    <a:pt x="65" y="58"/>
                  </a:cubicBezTo>
                  <a:cubicBezTo>
                    <a:pt x="63" y="58"/>
                    <a:pt x="60" y="57"/>
                    <a:pt x="62" y="55"/>
                  </a:cubicBezTo>
                  <a:cubicBezTo>
                    <a:pt x="62" y="54"/>
                    <a:pt x="63" y="55"/>
                    <a:pt x="63" y="55"/>
                  </a:cubicBezTo>
                  <a:cubicBezTo>
                    <a:pt x="63" y="54"/>
                    <a:pt x="64" y="53"/>
                    <a:pt x="63" y="53"/>
                  </a:cubicBezTo>
                  <a:cubicBezTo>
                    <a:pt x="63" y="53"/>
                    <a:pt x="62" y="53"/>
                    <a:pt x="62" y="51"/>
                  </a:cubicBezTo>
                  <a:cubicBezTo>
                    <a:pt x="62" y="48"/>
                    <a:pt x="63" y="49"/>
                    <a:pt x="63" y="46"/>
                  </a:cubicBezTo>
                  <a:cubicBezTo>
                    <a:pt x="63" y="42"/>
                    <a:pt x="65" y="40"/>
                    <a:pt x="65" y="39"/>
                  </a:cubicBezTo>
                  <a:cubicBezTo>
                    <a:pt x="65" y="37"/>
                    <a:pt x="68" y="35"/>
                    <a:pt x="69" y="32"/>
                  </a:cubicBezTo>
                  <a:cubicBezTo>
                    <a:pt x="71" y="29"/>
                    <a:pt x="75" y="26"/>
                    <a:pt x="76" y="25"/>
                  </a:cubicBezTo>
                  <a:cubicBezTo>
                    <a:pt x="78" y="24"/>
                    <a:pt x="81" y="23"/>
                    <a:pt x="81" y="22"/>
                  </a:cubicBezTo>
                  <a:cubicBezTo>
                    <a:pt x="82" y="21"/>
                    <a:pt x="81" y="17"/>
                    <a:pt x="81" y="1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4975226" y="3994151"/>
              <a:ext cx="111125" cy="582613"/>
            </a:xfrm>
            <a:custGeom>
              <a:avLst/>
              <a:gdLst>
                <a:gd name="T0" fmla="*/ 14 w 35"/>
                <a:gd name="T1" fmla="*/ 154 h 180"/>
                <a:gd name="T2" fmla="*/ 9 w 35"/>
                <a:gd name="T3" fmla="*/ 146 h 180"/>
                <a:gd name="T4" fmla="*/ 13 w 35"/>
                <a:gd name="T5" fmla="*/ 138 h 180"/>
                <a:gd name="T6" fmla="*/ 16 w 35"/>
                <a:gd name="T7" fmla="*/ 129 h 180"/>
                <a:gd name="T8" fmla="*/ 18 w 35"/>
                <a:gd name="T9" fmla="*/ 123 h 180"/>
                <a:gd name="T10" fmla="*/ 15 w 35"/>
                <a:gd name="T11" fmla="*/ 116 h 180"/>
                <a:gd name="T12" fmla="*/ 16 w 35"/>
                <a:gd name="T13" fmla="*/ 106 h 180"/>
                <a:gd name="T14" fmla="*/ 17 w 35"/>
                <a:gd name="T15" fmla="*/ 97 h 180"/>
                <a:gd name="T16" fmla="*/ 19 w 35"/>
                <a:gd name="T17" fmla="*/ 91 h 180"/>
                <a:gd name="T18" fmla="*/ 22 w 35"/>
                <a:gd name="T19" fmla="*/ 76 h 180"/>
                <a:gd name="T20" fmla="*/ 23 w 35"/>
                <a:gd name="T21" fmla="*/ 67 h 180"/>
                <a:gd name="T22" fmla="*/ 23 w 35"/>
                <a:gd name="T23" fmla="*/ 55 h 180"/>
                <a:gd name="T24" fmla="*/ 26 w 35"/>
                <a:gd name="T25" fmla="*/ 45 h 180"/>
                <a:gd name="T26" fmla="*/ 30 w 35"/>
                <a:gd name="T27" fmla="*/ 37 h 180"/>
                <a:gd name="T28" fmla="*/ 34 w 35"/>
                <a:gd name="T29" fmla="*/ 27 h 180"/>
                <a:gd name="T30" fmla="*/ 31 w 35"/>
                <a:gd name="T31" fmla="*/ 18 h 180"/>
                <a:gd name="T32" fmla="*/ 29 w 35"/>
                <a:gd name="T33" fmla="*/ 9 h 180"/>
                <a:gd name="T34" fmla="*/ 25 w 35"/>
                <a:gd name="T35" fmla="*/ 0 h 180"/>
                <a:gd name="T36" fmla="*/ 23 w 35"/>
                <a:gd name="T37" fmla="*/ 8 h 180"/>
                <a:gd name="T38" fmla="*/ 22 w 35"/>
                <a:gd name="T39" fmla="*/ 26 h 180"/>
                <a:gd name="T40" fmla="*/ 18 w 35"/>
                <a:gd name="T41" fmla="*/ 45 h 180"/>
                <a:gd name="T42" fmla="*/ 17 w 35"/>
                <a:gd name="T43" fmla="*/ 58 h 180"/>
                <a:gd name="T44" fmla="*/ 14 w 35"/>
                <a:gd name="T45" fmla="*/ 74 h 180"/>
                <a:gd name="T46" fmla="*/ 9 w 35"/>
                <a:gd name="T47" fmla="*/ 89 h 180"/>
                <a:gd name="T48" fmla="*/ 8 w 35"/>
                <a:gd name="T49" fmla="*/ 101 h 180"/>
                <a:gd name="T50" fmla="*/ 6 w 35"/>
                <a:gd name="T51" fmla="*/ 113 h 180"/>
                <a:gd name="T52" fmla="*/ 11 w 35"/>
                <a:gd name="T53" fmla="*/ 107 h 180"/>
                <a:gd name="T54" fmla="*/ 12 w 35"/>
                <a:gd name="T55" fmla="*/ 113 h 180"/>
                <a:gd name="T56" fmla="*/ 10 w 35"/>
                <a:gd name="T57" fmla="*/ 121 h 180"/>
                <a:gd name="T58" fmla="*/ 8 w 35"/>
                <a:gd name="T59" fmla="*/ 126 h 180"/>
                <a:gd name="T60" fmla="*/ 8 w 35"/>
                <a:gd name="T61" fmla="*/ 125 h 180"/>
                <a:gd name="T62" fmla="*/ 5 w 35"/>
                <a:gd name="T63" fmla="*/ 126 h 180"/>
                <a:gd name="T64" fmla="*/ 0 w 35"/>
                <a:gd name="T65" fmla="*/ 132 h 180"/>
                <a:gd name="T66" fmla="*/ 6 w 35"/>
                <a:gd name="T67" fmla="*/ 133 h 180"/>
                <a:gd name="T68" fmla="*/ 8 w 35"/>
                <a:gd name="T69" fmla="*/ 138 h 180"/>
                <a:gd name="T70" fmla="*/ 3 w 35"/>
                <a:gd name="T71" fmla="*/ 139 h 180"/>
                <a:gd name="T72" fmla="*/ 4 w 35"/>
                <a:gd name="T73" fmla="*/ 142 h 180"/>
                <a:gd name="T74" fmla="*/ 2 w 35"/>
                <a:gd name="T75" fmla="*/ 146 h 180"/>
                <a:gd name="T76" fmla="*/ 5 w 35"/>
                <a:gd name="T77" fmla="*/ 147 h 180"/>
                <a:gd name="T78" fmla="*/ 5 w 35"/>
                <a:gd name="T79" fmla="*/ 151 h 180"/>
                <a:gd name="T80" fmla="*/ 3 w 35"/>
                <a:gd name="T81" fmla="*/ 156 h 180"/>
                <a:gd name="T82" fmla="*/ 8 w 35"/>
                <a:gd name="T83" fmla="*/ 157 h 180"/>
                <a:gd name="T84" fmla="*/ 10 w 35"/>
                <a:gd name="T85" fmla="*/ 159 h 180"/>
                <a:gd name="T86" fmla="*/ 8 w 35"/>
                <a:gd name="T87" fmla="*/ 163 h 180"/>
                <a:gd name="T88" fmla="*/ 14 w 35"/>
                <a:gd name="T89" fmla="*/ 163 h 180"/>
                <a:gd name="T90" fmla="*/ 10 w 35"/>
                <a:gd name="T91" fmla="*/ 167 h 180"/>
                <a:gd name="T92" fmla="*/ 15 w 35"/>
                <a:gd name="T93" fmla="*/ 166 h 180"/>
                <a:gd name="T94" fmla="*/ 9 w 35"/>
                <a:gd name="T95" fmla="*/ 170 h 180"/>
                <a:gd name="T96" fmla="*/ 14 w 35"/>
                <a:gd name="T97" fmla="*/ 171 h 180"/>
                <a:gd name="T98" fmla="*/ 22 w 35"/>
                <a:gd name="T99" fmla="*/ 163 h 180"/>
                <a:gd name="T100" fmla="*/ 25 w 35"/>
                <a:gd name="T101" fmla="*/ 167 h 180"/>
                <a:gd name="T102" fmla="*/ 21 w 35"/>
                <a:gd name="T103" fmla="*/ 169 h 180"/>
                <a:gd name="T104" fmla="*/ 17 w 35"/>
                <a:gd name="T105" fmla="*/ 172 h 180"/>
                <a:gd name="T106" fmla="*/ 20 w 35"/>
                <a:gd name="T107" fmla="*/ 178 h 180"/>
                <a:gd name="T108" fmla="*/ 26 w 35"/>
                <a:gd name="T109" fmla="*/ 177 h 180"/>
                <a:gd name="T110" fmla="*/ 32 w 35"/>
                <a:gd name="T111" fmla="*/ 177 h 180"/>
                <a:gd name="T112" fmla="*/ 29 w 35"/>
                <a:gd name="T113" fmla="*/ 176 h 180"/>
                <a:gd name="T114" fmla="*/ 25 w 35"/>
                <a:gd name="T115" fmla="*/ 162 h 180"/>
                <a:gd name="T116" fmla="*/ 16 w 35"/>
                <a:gd name="T117" fmla="*/ 16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180">
                  <a:moveTo>
                    <a:pt x="16" y="160"/>
                  </a:moveTo>
                  <a:cubicBezTo>
                    <a:pt x="15" y="160"/>
                    <a:pt x="15" y="158"/>
                    <a:pt x="14" y="158"/>
                  </a:cubicBezTo>
                  <a:cubicBezTo>
                    <a:pt x="14" y="158"/>
                    <a:pt x="14" y="155"/>
                    <a:pt x="14" y="154"/>
                  </a:cubicBezTo>
                  <a:cubicBezTo>
                    <a:pt x="14" y="152"/>
                    <a:pt x="11" y="153"/>
                    <a:pt x="10" y="153"/>
                  </a:cubicBezTo>
                  <a:cubicBezTo>
                    <a:pt x="9" y="152"/>
                    <a:pt x="11" y="151"/>
                    <a:pt x="10" y="150"/>
                  </a:cubicBezTo>
                  <a:cubicBezTo>
                    <a:pt x="8" y="149"/>
                    <a:pt x="9" y="147"/>
                    <a:pt x="9" y="146"/>
                  </a:cubicBezTo>
                  <a:cubicBezTo>
                    <a:pt x="10" y="145"/>
                    <a:pt x="10" y="144"/>
                    <a:pt x="12" y="144"/>
                  </a:cubicBezTo>
                  <a:cubicBezTo>
                    <a:pt x="13" y="144"/>
                    <a:pt x="12" y="142"/>
                    <a:pt x="13" y="141"/>
                  </a:cubicBezTo>
                  <a:cubicBezTo>
                    <a:pt x="15" y="140"/>
                    <a:pt x="12" y="139"/>
                    <a:pt x="13" y="138"/>
                  </a:cubicBezTo>
                  <a:cubicBezTo>
                    <a:pt x="14" y="137"/>
                    <a:pt x="13" y="135"/>
                    <a:pt x="15" y="135"/>
                  </a:cubicBezTo>
                  <a:cubicBezTo>
                    <a:pt x="17" y="135"/>
                    <a:pt x="15" y="133"/>
                    <a:pt x="16" y="132"/>
                  </a:cubicBezTo>
                  <a:cubicBezTo>
                    <a:pt x="17" y="132"/>
                    <a:pt x="16" y="131"/>
                    <a:pt x="16" y="129"/>
                  </a:cubicBezTo>
                  <a:cubicBezTo>
                    <a:pt x="17" y="128"/>
                    <a:pt x="15" y="127"/>
                    <a:pt x="17" y="126"/>
                  </a:cubicBezTo>
                  <a:cubicBezTo>
                    <a:pt x="18" y="125"/>
                    <a:pt x="17" y="124"/>
                    <a:pt x="16" y="123"/>
                  </a:cubicBezTo>
                  <a:cubicBezTo>
                    <a:pt x="15" y="123"/>
                    <a:pt x="16" y="123"/>
                    <a:pt x="18" y="123"/>
                  </a:cubicBezTo>
                  <a:cubicBezTo>
                    <a:pt x="19" y="123"/>
                    <a:pt x="18" y="120"/>
                    <a:pt x="17" y="121"/>
                  </a:cubicBezTo>
                  <a:cubicBezTo>
                    <a:pt x="16" y="121"/>
                    <a:pt x="15" y="120"/>
                    <a:pt x="16" y="119"/>
                  </a:cubicBezTo>
                  <a:cubicBezTo>
                    <a:pt x="17" y="118"/>
                    <a:pt x="15" y="117"/>
                    <a:pt x="15" y="116"/>
                  </a:cubicBezTo>
                  <a:cubicBezTo>
                    <a:pt x="16" y="115"/>
                    <a:pt x="16" y="115"/>
                    <a:pt x="15" y="114"/>
                  </a:cubicBezTo>
                  <a:cubicBezTo>
                    <a:pt x="14" y="114"/>
                    <a:pt x="15" y="110"/>
                    <a:pt x="16" y="110"/>
                  </a:cubicBezTo>
                  <a:cubicBezTo>
                    <a:pt x="16" y="110"/>
                    <a:pt x="16" y="106"/>
                    <a:pt x="16" y="106"/>
                  </a:cubicBezTo>
                  <a:cubicBezTo>
                    <a:pt x="16" y="105"/>
                    <a:pt x="15" y="104"/>
                    <a:pt x="15" y="103"/>
                  </a:cubicBezTo>
                  <a:cubicBezTo>
                    <a:pt x="15" y="102"/>
                    <a:pt x="16" y="102"/>
                    <a:pt x="16" y="100"/>
                  </a:cubicBezTo>
                  <a:cubicBezTo>
                    <a:pt x="16" y="98"/>
                    <a:pt x="16" y="98"/>
                    <a:pt x="17" y="97"/>
                  </a:cubicBezTo>
                  <a:cubicBezTo>
                    <a:pt x="18" y="97"/>
                    <a:pt x="17" y="95"/>
                    <a:pt x="17" y="94"/>
                  </a:cubicBezTo>
                  <a:cubicBezTo>
                    <a:pt x="17" y="94"/>
                    <a:pt x="19" y="94"/>
                    <a:pt x="20" y="93"/>
                  </a:cubicBezTo>
                  <a:cubicBezTo>
                    <a:pt x="20" y="91"/>
                    <a:pt x="18" y="92"/>
                    <a:pt x="19" y="91"/>
                  </a:cubicBezTo>
                  <a:cubicBezTo>
                    <a:pt x="19" y="89"/>
                    <a:pt x="19" y="88"/>
                    <a:pt x="19" y="85"/>
                  </a:cubicBezTo>
                  <a:cubicBezTo>
                    <a:pt x="19" y="83"/>
                    <a:pt x="21" y="82"/>
                    <a:pt x="22" y="81"/>
                  </a:cubicBezTo>
                  <a:cubicBezTo>
                    <a:pt x="22" y="81"/>
                    <a:pt x="20" y="77"/>
                    <a:pt x="22" y="76"/>
                  </a:cubicBezTo>
                  <a:cubicBezTo>
                    <a:pt x="23" y="76"/>
                    <a:pt x="22" y="74"/>
                    <a:pt x="23" y="73"/>
                  </a:cubicBezTo>
                  <a:cubicBezTo>
                    <a:pt x="24" y="73"/>
                    <a:pt x="23" y="72"/>
                    <a:pt x="24" y="70"/>
                  </a:cubicBezTo>
                  <a:cubicBezTo>
                    <a:pt x="24" y="69"/>
                    <a:pt x="23" y="68"/>
                    <a:pt x="23" y="67"/>
                  </a:cubicBezTo>
                  <a:cubicBezTo>
                    <a:pt x="23" y="65"/>
                    <a:pt x="23" y="64"/>
                    <a:pt x="22" y="63"/>
                  </a:cubicBezTo>
                  <a:cubicBezTo>
                    <a:pt x="20" y="61"/>
                    <a:pt x="21" y="58"/>
                    <a:pt x="22" y="58"/>
                  </a:cubicBezTo>
                  <a:cubicBezTo>
                    <a:pt x="22" y="58"/>
                    <a:pt x="22" y="56"/>
                    <a:pt x="23" y="55"/>
                  </a:cubicBezTo>
                  <a:cubicBezTo>
                    <a:pt x="25" y="55"/>
                    <a:pt x="24" y="53"/>
                    <a:pt x="23" y="51"/>
                  </a:cubicBezTo>
                  <a:cubicBezTo>
                    <a:pt x="23" y="49"/>
                    <a:pt x="24" y="50"/>
                    <a:pt x="24" y="49"/>
                  </a:cubicBezTo>
                  <a:cubicBezTo>
                    <a:pt x="24" y="48"/>
                    <a:pt x="25" y="46"/>
                    <a:pt x="26" y="45"/>
                  </a:cubicBezTo>
                  <a:cubicBezTo>
                    <a:pt x="27" y="45"/>
                    <a:pt x="27" y="43"/>
                    <a:pt x="27" y="42"/>
                  </a:cubicBezTo>
                  <a:cubicBezTo>
                    <a:pt x="27" y="41"/>
                    <a:pt x="29" y="41"/>
                    <a:pt x="30" y="40"/>
                  </a:cubicBezTo>
                  <a:cubicBezTo>
                    <a:pt x="31" y="39"/>
                    <a:pt x="28" y="38"/>
                    <a:pt x="30" y="37"/>
                  </a:cubicBezTo>
                  <a:cubicBezTo>
                    <a:pt x="31" y="37"/>
                    <a:pt x="29" y="34"/>
                    <a:pt x="29" y="33"/>
                  </a:cubicBezTo>
                  <a:cubicBezTo>
                    <a:pt x="30" y="33"/>
                    <a:pt x="29" y="31"/>
                    <a:pt x="29" y="30"/>
                  </a:cubicBezTo>
                  <a:cubicBezTo>
                    <a:pt x="30" y="29"/>
                    <a:pt x="34" y="27"/>
                    <a:pt x="34" y="27"/>
                  </a:cubicBezTo>
                  <a:cubicBezTo>
                    <a:pt x="34" y="26"/>
                    <a:pt x="35" y="24"/>
                    <a:pt x="35" y="22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2" y="22"/>
                    <a:pt x="32" y="19"/>
                    <a:pt x="31" y="18"/>
                  </a:cubicBezTo>
                  <a:cubicBezTo>
                    <a:pt x="30" y="17"/>
                    <a:pt x="31" y="15"/>
                    <a:pt x="30" y="15"/>
                  </a:cubicBezTo>
                  <a:cubicBezTo>
                    <a:pt x="29" y="14"/>
                    <a:pt x="28" y="12"/>
                    <a:pt x="29" y="11"/>
                  </a:cubicBezTo>
                  <a:cubicBezTo>
                    <a:pt x="30" y="11"/>
                    <a:pt x="29" y="9"/>
                    <a:pt x="29" y="9"/>
                  </a:cubicBezTo>
                  <a:cubicBezTo>
                    <a:pt x="30" y="8"/>
                    <a:pt x="29" y="8"/>
                    <a:pt x="28" y="6"/>
                  </a:cubicBezTo>
                  <a:cubicBezTo>
                    <a:pt x="27" y="5"/>
                    <a:pt x="28" y="3"/>
                    <a:pt x="27" y="2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5" y="1"/>
                    <a:pt x="25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2" y="7"/>
                    <a:pt x="23" y="8"/>
                  </a:cubicBezTo>
                  <a:cubicBezTo>
                    <a:pt x="23" y="9"/>
                    <a:pt x="23" y="15"/>
                    <a:pt x="23" y="18"/>
                  </a:cubicBezTo>
                  <a:cubicBezTo>
                    <a:pt x="22" y="20"/>
                    <a:pt x="22" y="22"/>
                    <a:pt x="21" y="24"/>
                  </a:cubicBezTo>
                  <a:cubicBezTo>
                    <a:pt x="21" y="26"/>
                    <a:pt x="22" y="26"/>
                    <a:pt x="22" y="26"/>
                  </a:cubicBezTo>
                  <a:cubicBezTo>
                    <a:pt x="21" y="27"/>
                    <a:pt x="21" y="29"/>
                    <a:pt x="21" y="32"/>
                  </a:cubicBezTo>
                  <a:cubicBezTo>
                    <a:pt x="21" y="34"/>
                    <a:pt x="20" y="39"/>
                    <a:pt x="20" y="41"/>
                  </a:cubicBezTo>
                  <a:cubicBezTo>
                    <a:pt x="19" y="42"/>
                    <a:pt x="18" y="43"/>
                    <a:pt x="18" y="45"/>
                  </a:cubicBezTo>
                  <a:cubicBezTo>
                    <a:pt x="19" y="47"/>
                    <a:pt x="18" y="48"/>
                    <a:pt x="17" y="48"/>
                  </a:cubicBezTo>
                  <a:cubicBezTo>
                    <a:pt x="16" y="49"/>
                    <a:pt x="18" y="52"/>
                    <a:pt x="18" y="53"/>
                  </a:cubicBezTo>
                  <a:cubicBezTo>
                    <a:pt x="18" y="55"/>
                    <a:pt x="16" y="55"/>
                    <a:pt x="17" y="58"/>
                  </a:cubicBezTo>
                  <a:cubicBezTo>
                    <a:pt x="17" y="60"/>
                    <a:pt x="17" y="65"/>
                    <a:pt x="17" y="66"/>
                  </a:cubicBezTo>
                  <a:cubicBezTo>
                    <a:pt x="17" y="67"/>
                    <a:pt x="16" y="67"/>
                    <a:pt x="16" y="69"/>
                  </a:cubicBezTo>
                  <a:cubicBezTo>
                    <a:pt x="16" y="71"/>
                    <a:pt x="15" y="71"/>
                    <a:pt x="14" y="74"/>
                  </a:cubicBezTo>
                  <a:cubicBezTo>
                    <a:pt x="14" y="77"/>
                    <a:pt x="12" y="80"/>
                    <a:pt x="11" y="83"/>
                  </a:cubicBezTo>
                  <a:cubicBezTo>
                    <a:pt x="10" y="85"/>
                    <a:pt x="10" y="86"/>
                    <a:pt x="9" y="86"/>
                  </a:cubicBezTo>
                  <a:cubicBezTo>
                    <a:pt x="8" y="86"/>
                    <a:pt x="8" y="87"/>
                    <a:pt x="9" y="89"/>
                  </a:cubicBezTo>
                  <a:cubicBezTo>
                    <a:pt x="10" y="90"/>
                    <a:pt x="8" y="92"/>
                    <a:pt x="9" y="94"/>
                  </a:cubicBezTo>
                  <a:cubicBezTo>
                    <a:pt x="10" y="95"/>
                    <a:pt x="10" y="96"/>
                    <a:pt x="10" y="98"/>
                  </a:cubicBezTo>
                  <a:cubicBezTo>
                    <a:pt x="9" y="99"/>
                    <a:pt x="8" y="100"/>
                    <a:pt x="8" y="101"/>
                  </a:cubicBezTo>
                  <a:cubicBezTo>
                    <a:pt x="8" y="103"/>
                    <a:pt x="7" y="104"/>
                    <a:pt x="8" y="106"/>
                  </a:cubicBezTo>
                  <a:cubicBezTo>
                    <a:pt x="9" y="108"/>
                    <a:pt x="8" y="108"/>
                    <a:pt x="7" y="108"/>
                  </a:cubicBezTo>
                  <a:cubicBezTo>
                    <a:pt x="7" y="108"/>
                    <a:pt x="6" y="110"/>
                    <a:pt x="6" y="113"/>
                  </a:cubicBezTo>
                  <a:cubicBezTo>
                    <a:pt x="5" y="116"/>
                    <a:pt x="6" y="115"/>
                    <a:pt x="8" y="115"/>
                  </a:cubicBezTo>
                  <a:cubicBezTo>
                    <a:pt x="10" y="115"/>
                    <a:pt x="8" y="108"/>
                    <a:pt x="9" y="108"/>
                  </a:cubicBezTo>
                  <a:cubicBezTo>
                    <a:pt x="11" y="108"/>
                    <a:pt x="10" y="107"/>
                    <a:pt x="11" y="107"/>
                  </a:cubicBezTo>
                  <a:cubicBezTo>
                    <a:pt x="12" y="106"/>
                    <a:pt x="11" y="108"/>
                    <a:pt x="12" y="108"/>
                  </a:cubicBezTo>
                  <a:cubicBezTo>
                    <a:pt x="13" y="108"/>
                    <a:pt x="14" y="109"/>
                    <a:pt x="12" y="110"/>
                  </a:cubicBezTo>
                  <a:cubicBezTo>
                    <a:pt x="11" y="111"/>
                    <a:pt x="13" y="112"/>
                    <a:pt x="12" y="113"/>
                  </a:cubicBezTo>
                  <a:cubicBezTo>
                    <a:pt x="11" y="114"/>
                    <a:pt x="10" y="115"/>
                    <a:pt x="11" y="116"/>
                  </a:cubicBezTo>
                  <a:cubicBezTo>
                    <a:pt x="11" y="118"/>
                    <a:pt x="10" y="117"/>
                    <a:pt x="10" y="119"/>
                  </a:cubicBezTo>
                  <a:cubicBezTo>
                    <a:pt x="10" y="120"/>
                    <a:pt x="11" y="121"/>
                    <a:pt x="10" y="121"/>
                  </a:cubicBezTo>
                  <a:cubicBezTo>
                    <a:pt x="10" y="121"/>
                    <a:pt x="11" y="122"/>
                    <a:pt x="10" y="123"/>
                  </a:cubicBezTo>
                  <a:cubicBezTo>
                    <a:pt x="9" y="123"/>
                    <a:pt x="10" y="124"/>
                    <a:pt x="10" y="125"/>
                  </a:cubicBezTo>
                  <a:cubicBezTo>
                    <a:pt x="11" y="126"/>
                    <a:pt x="9" y="125"/>
                    <a:pt x="8" y="126"/>
                  </a:cubicBezTo>
                  <a:cubicBezTo>
                    <a:pt x="8" y="127"/>
                    <a:pt x="9" y="128"/>
                    <a:pt x="9" y="129"/>
                  </a:cubicBezTo>
                  <a:cubicBezTo>
                    <a:pt x="8" y="130"/>
                    <a:pt x="7" y="128"/>
                    <a:pt x="6" y="128"/>
                  </a:cubicBezTo>
                  <a:cubicBezTo>
                    <a:pt x="6" y="127"/>
                    <a:pt x="7" y="126"/>
                    <a:pt x="8" y="125"/>
                  </a:cubicBezTo>
                  <a:cubicBezTo>
                    <a:pt x="9" y="124"/>
                    <a:pt x="7" y="122"/>
                    <a:pt x="6" y="122"/>
                  </a:cubicBezTo>
                  <a:cubicBezTo>
                    <a:pt x="5" y="123"/>
                    <a:pt x="7" y="124"/>
                    <a:pt x="7" y="125"/>
                  </a:cubicBezTo>
                  <a:cubicBezTo>
                    <a:pt x="7" y="127"/>
                    <a:pt x="5" y="125"/>
                    <a:pt x="5" y="126"/>
                  </a:cubicBezTo>
                  <a:cubicBezTo>
                    <a:pt x="5" y="128"/>
                    <a:pt x="4" y="127"/>
                    <a:pt x="3" y="128"/>
                  </a:cubicBezTo>
                  <a:cubicBezTo>
                    <a:pt x="2" y="129"/>
                    <a:pt x="4" y="130"/>
                    <a:pt x="3" y="130"/>
                  </a:cubicBezTo>
                  <a:cubicBezTo>
                    <a:pt x="2" y="130"/>
                    <a:pt x="1" y="131"/>
                    <a:pt x="0" y="132"/>
                  </a:cubicBezTo>
                  <a:cubicBezTo>
                    <a:pt x="0" y="133"/>
                    <a:pt x="1" y="133"/>
                    <a:pt x="1" y="133"/>
                  </a:cubicBezTo>
                  <a:cubicBezTo>
                    <a:pt x="1" y="132"/>
                    <a:pt x="3" y="131"/>
                    <a:pt x="3" y="133"/>
                  </a:cubicBezTo>
                  <a:cubicBezTo>
                    <a:pt x="4" y="134"/>
                    <a:pt x="4" y="133"/>
                    <a:pt x="6" y="133"/>
                  </a:cubicBezTo>
                  <a:cubicBezTo>
                    <a:pt x="7" y="133"/>
                    <a:pt x="7" y="135"/>
                    <a:pt x="6" y="135"/>
                  </a:cubicBezTo>
                  <a:cubicBezTo>
                    <a:pt x="5" y="135"/>
                    <a:pt x="5" y="136"/>
                    <a:pt x="5" y="137"/>
                  </a:cubicBezTo>
                  <a:cubicBezTo>
                    <a:pt x="5" y="139"/>
                    <a:pt x="7" y="137"/>
                    <a:pt x="8" y="138"/>
                  </a:cubicBezTo>
                  <a:cubicBezTo>
                    <a:pt x="10" y="138"/>
                    <a:pt x="9" y="140"/>
                    <a:pt x="9" y="139"/>
                  </a:cubicBezTo>
                  <a:cubicBezTo>
                    <a:pt x="8" y="139"/>
                    <a:pt x="6" y="138"/>
                    <a:pt x="6" y="139"/>
                  </a:cubicBezTo>
                  <a:cubicBezTo>
                    <a:pt x="5" y="140"/>
                    <a:pt x="4" y="139"/>
                    <a:pt x="3" y="139"/>
                  </a:cubicBezTo>
                  <a:cubicBezTo>
                    <a:pt x="3" y="138"/>
                    <a:pt x="0" y="140"/>
                    <a:pt x="1" y="141"/>
                  </a:cubicBezTo>
                  <a:cubicBezTo>
                    <a:pt x="2" y="142"/>
                    <a:pt x="2" y="143"/>
                    <a:pt x="2" y="143"/>
                  </a:cubicBezTo>
                  <a:cubicBezTo>
                    <a:pt x="3" y="143"/>
                    <a:pt x="4" y="142"/>
                    <a:pt x="4" y="142"/>
                  </a:cubicBezTo>
                  <a:cubicBezTo>
                    <a:pt x="5" y="141"/>
                    <a:pt x="6" y="140"/>
                    <a:pt x="6" y="142"/>
                  </a:cubicBezTo>
                  <a:cubicBezTo>
                    <a:pt x="6" y="143"/>
                    <a:pt x="4" y="143"/>
                    <a:pt x="4" y="143"/>
                  </a:cubicBezTo>
                  <a:cubicBezTo>
                    <a:pt x="4" y="144"/>
                    <a:pt x="3" y="145"/>
                    <a:pt x="2" y="146"/>
                  </a:cubicBezTo>
                  <a:cubicBezTo>
                    <a:pt x="1" y="147"/>
                    <a:pt x="2" y="148"/>
                    <a:pt x="3" y="148"/>
                  </a:cubicBezTo>
                  <a:cubicBezTo>
                    <a:pt x="4" y="147"/>
                    <a:pt x="2" y="149"/>
                    <a:pt x="4" y="149"/>
                  </a:cubicBezTo>
                  <a:cubicBezTo>
                    <a:pt x="5" y="149"/>
                    <a:pt x="5" y="148"/>
                    <a:pt x="5" y="147"/>
                  </a:cubicBezTo>
                  <a:cubicBezTo>
                    <a:pt x="5" y="146"/>
                    <a:pt x="6" y="144"/>
                    <a:pt x="7" y="145"/>
                  </a:cubicBezTo>
                  <a:cubicBezTo>
                    <a:pt x="8" y="146"/>
                    <a:pt x="6" y="147"/>
                    <a:pt x="6" y="148"/>
                  </a:cubicBezTo>
                  <a:cubicBezTo>
                    <a:pt x="6" y="149"/>
                    <a:pt x="5" y="150"/>
                    <a:pt x="5" y="151"/>
                  </a:cubicBezTo>
                  <a:cubicBezTo>
                    <a:pt x="5" y="152"/>
                    <a:pt x="4" y="152"/>
                    <a:pt x="4" y="153"/>
                  </a:cubicBezTo>
                  <a:cubicBezTo>
                    <a:pt x="4" y="154"/>
                    <a:pt x="2" y="153"/>
                    <a:pt x="3" y="154"/>
                  </a:cubicBezTo>
                  <a:cubicBezTo>
                    <a:pt x="4" y="154"/>
                    <a:pt x="2" y="155"/>
                    <a:pt x="3" y="156"/>
                  </a:cubicBezTo>
                  <a:cubicBezTo>
                    <a:pt x="4" y="157"/>
                    <a:pt x="4" y="155"/>
                    <a:pt x="5" y="156"/>
                  </a:cubicBezTo>
                  <a:cubicBezTo>
                    <a:pt x="6" y="156"/>
                    <a:pt x="6" y="156"/>
                    <a:pt x="7" y="156"/>
                  </a:cubicBezTo>
                  <a:cubicBezTo>
                    <a:pt x="8" y="155"/>
                    <a:pt x="9" y="157"/>
                    <a:pt x="8" y="157"/>
                  </a:cubicBezTo>
                  <a:cubicBezTo>
                    <a:pt x="7" y="157"/>
                    <a:pt x="6" y="159"/>
                    <a:pt x="6" y="159"/>
                  </a:cubicBezTo>
                  <a:cubicBezTo>
                    <a:pt x="7" y="159"/>
                    <a:pt x="8" y="158"/>
                    <a:pt x="8" y="159"/>
                  </a:cubicBezTo>
                  <a:cubicBezTo>
                    <a:pt x="9" y="160"/>
                    <a:pt x="10" y="160"/>
                    <a:pt x="10" y="159"/>
                  </a:cubicBezTo>
                  <a:cubicBezTo>
                    <a:pt x="10" y="157"/>
                    <a:pt x="12" y="158"/>
                    <a:pt x="12" y="160"/>
                  </a:cubicBezTo>
                  <a:cubicBezTo>
                    <a:pt x="13" y="161"/>
                    <a:pt x="10" y="161"/>
                    <a:pt x="9" y="161"/>
                  </a:cubicBezTo>
                  <a:cubicBezTo>
                    <a:pt x="7" y="161"/>
                    <a:pt x="7" y="162"/>
                    <a:pt x="8" y="163"/>
                  </a:cubicBezTo>
                  <a:cubicBezTo>
                    <a:pt x="9" y="164"/>
                    <a:pt x="10" y="163"/>
                    <a:pt x="11" y="162"/>
                  </a:cubicBezTo>
                  <a:cubicBezTo>
                    <a:pt x="12" y="161"/>
                    <a:pt x="16" y="162"/>
                    <a:pt x="17" y="163"/>
                  </a:cubicBezTo>
                  <a:cubicBezTo>
                    <a:pt x="17" y="164"/>
                    <a:pt x="14" y="163"/>
                    <a:pt x="14" y="163"/>
                  </a:cubicBezTo>
                  <a:cubicBezTo>
                    <a:pt x="14" y="164"/>
                    <a:pt x="12" y="165"/>
                    <a:pt x="12" y="164"/>
                  </a:cubicBezTo>
                  <a:cubicBezTo>
                    <a:pt x="11" y="163"/>
                    <a:pt x="10" y="164"/>
                    <a:pt x="10" y="165"/>
                  </a:cubicBezTo>
                  <a:cubicBezTo>
                    <a:pt x="9" y="167"/>
                    <a:pt x="8" y="167"/>
                    <a:pt x="10" y="167"/>
                  </a:cubicBezTo>
                  <a:cubicBezTo>
                    <a:pt x="11" y="167"/>
                    <a:pt x="11" y="165"/>
                    <a:pt x="13" y="165"/>
                  </a:cubicBezTo>
                  <a:cubicBezTo>
                    <a:pt x="16" y="166"/>
                    <a:pt x="17" y="163"/>
                    <a:pt x="18" y="165"/>
                  </a:cubicBezTo>
                  <a:cubicBezTo>
                    <a:pt x="18" y="166"/>
                    <a:pt x="16" y="167"/>
                    <a:pt x="15" y="166"/>
                  </a:cubicBezTo>
                  <a:cubicBezTo>
                    <a:pt x="14" y="165"/>
                    <a:pt x="13" y="167"/>
                    <a:pt x="13" y="168"/>
                  </a:cubicBezTo>
                  <a:cubicBezTo>
                    <a:pt x="13" y="170"/>
                    <a:pt x="10" y="168"/>
                    <a:pt x="8" y="168"/>
                  </a:cubicBezTo>
                  <a:cubicBezTo>
                    <a:pt x="7" y="167"/>
                    <a:pt x="8" y="169"/>
                    <a:pt x="9" y="170"/>
                  </a:cubicBezTo>
                  <a:cubicBezTo>
                    <a:pt x="10" y="172"/>
                    <a:pt x="11" y="170"/>
                    <a:pt x="12" y="171"/>
                  </a:cubicBezTo>
                  <a:cubicBezTo>
                    <a:pt x="14" y="172"/>
                    <a:pt x="14" y="173"/>
                    <a:pt x="15" y="172"/>
                  </a:cubicBezTo>
                  <a:cubicBezTo>
                    <a:pt x="16" y="171"/>
                    <a:pt x="15" y="171"/>
                    <a:pt x="14" y="171"/>
                  </a:cubicBezTo>
                  <a:cubicBezTo>
                    <a:pt x="14" y="170"/>
                    <a:pt x="14" y="169"/>
                    <a:pt x="16" y="170"/>
                  </a:cubicBezTo>
                  <a:cubicBezTo>
                    <a:pt x="17" y="170"/>
                    <a:pt x="19" y="169"/>
                    <a:pt x="19" y="167"/>
                  </a:cubicBezTo>
                  <a:cubicBezTo>
                    <a:pt x="18" y="165"/>
                    <a:pt x="20" y="164"/>
                    <a:pt x="22" y="163"/>
                  </a:cubicBezTo>
                  <a:cubicBezTo>
                    <a:pt x="24" y="162"/>
                    <a:pt x="23" y="164"/>
                    <a:pt x="22" y="165"/>
                  </a:cubicBezTo>
                  <a:cubicBezTo>
                    <a:pt x="20" y="166"/>
                    <a:pt x="20" y="166"/>
                    <a:pt x="21" y="167"/>
                  </a:cubicBezTo>
                  <a:cubicBezTo>
                    <a:pt x="22" y="169"/>
                    <a:pt x="24" y="167"/>
                    <a:pt x="25" y="167"/>
                  </a:cubicBezTo>
                  <a:cubicBezTo>
                    <a:pt x="26" y="168"/>
                    <a:pt x="23" y="168"/>
                    <a:pt x="23" y="169"/>
                  </a:cubicBezTo>
                  <a:cubicBezTo>
                    <a:pt x="22" y="170"/>
                    <a:pt x="24" y="171"/>
                    <a:pt x="23" y="172"/>
                  </a:cubicBezTo>
                  <a:cubicBezTo>
                    <a:pt x="21" y="173"/>
                    <a:pt x="22" y="169"/>
                    <a:pt x="21" y="169"/>
                  </a:cubicBezTo>
                  <a:cubicBezTo>
                    <a:pt x="20" y="168"/>
                    <a:pt x="20" y="169"/>
                    <a:pt x="20" y="171"/>
                  </a:cubicBezTo>
                  <a:cubicBezTo>
                    <a:pt x="21" y="173"/>
                    <a:pt x="19" y="172"/>
                    <a:pt x="18" y="171"/>
                  </a:cubicBezTo>
                  <a:cubicBezTo>
                    <a:pt x="18" y="170"/>
                    <a:pt x="16" y="171"/>
                    <a:pt x="17" y="172"/>
                  </a:cubicBezTo>
                  <a:cubicBezTo>
                    <a:pt x="18" y="173"/>
                    <a:pt x="15" y="172"/>
                    <a:pt x="15" y="174"/>
                  </a:cubicBezTo>
                  <a:cubicBezTo>
                    <a:pt x="15" y="175"/>
                    <a:pt x="17" y="174"/>
                    <a:pt x="18" y="174"/>
                  </a:cubicBezTo>
                  <a:cubicBezTo>
                    <a:pt x="20" y="175"/>
                    <a:pt x="19" y="177"/>
                    <a:pt x="20" y="178"/>
                  </a:cubicBezTo>
                  <a:cubicBezTo>
                    <a:pt x="21" y="179"/>
                    <a:pt x="21" y="175"/>
                    <a:pt x="22" y="175"/>
                  </a:cubicBezTo>
                  <a:cubicBezTo>
                    <a:pt x="23" y="174"/>
                    <a:pt x="22" y="178"/>
                    <a:pt x="25" y="178"/>
                  </a:cubicBezTo>
                  <a:cubicBezTo>
                    <a:pt x="27" y="179"/>
                    <a:pt x="25" y="178"/>
                    <a:pt x="26" y="177"/>
                  </a:cubicBezTo>
                  <a:cubicBezTo>
                    <a:pt x="27" y="176"/>
                    <a:pt x="29" y="180"/>
                    <a:pt x="30" y="180"/>
                  </a:cubicBezTo>
                  <a:cubicBezTo>
                    <a:pt x="32" y="180"/>
                    <a:pt x="31" y="178"/>
                    <a:pt x="30" y="177"/>
                  </a:cubicBezTo>
                  <a:cubicBezTo>
                    <a:pt x="29" y="176"/>
                    <a:pt x="31" y="177"/>
                    <a:pt x="32" y="177"/>
                  </a:cubicBezTo>
                  <a:cubicBezTo>
                    <a:pt x="33" y="178"/>
                    <a:pt x="34" y="178"/>
                    <a:pt x="35" y="177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4" y="176"/>
                    <a:pt x="29" y="177"/>
                    <a:pt x="29" y="176"/>
                  </a:cubicBezTo>
                  <a:cubicBezTo>
                    <a:pt x="28" y="176"/>
                    <a:pt x="28" y="166"/>
                    <a:pt x="29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7" y="163"/>
                    <a:pt x="24" y="163"/>
                    <a:pt x="25" y="162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5" y="161"/>
                    <a:pt x="24" y="160"/>
                    <a:pt x="23" y="160"/>
                  </a:cubicBezTo>
                  <a:cubicBezTo>
                    <a:pt x="21" y="159"/>
                    <a:pt x="17" y="160"/>
                    <a:pt x="16" y="16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140326" y="4019551"/>
              <a:ext cx="115888" cy="114300"/>
            </a:xfrm>
            <a:custGeom>
              <a:avLst/>
              <a:gdLst>
                <a:gd name="T0" fmla="*/ 34 w 36"/>
                <a:gd name="T1" fmla="*/ 19 h 35"/>
                <a:gd name="T2" fmla="*/ 31 w 36"/>
                <a:gd name="T3" fmla="*/ 20 h 35"/>
                <a:gd name="T4" fmla="*/ 29 w 36"/>
                <a:gd name="T5" fmla="*/ 15 h 35"/>
                <a:gd name="T6" fmla="*/ 26 w 36"/>
                <a:gd name="T7" fmla="*/ 12 h 35"/>
                <a:gd name="T8" fmla="*/ 23 w 36"/>
                <a:gd name="T9" fmla="*/ 11 h 35"/>
                <a:gd name="T10" fmla="*/ 21 w 36"/>
                <a:gd name="T11" fmla="*/ 8 h 35"/>
                <a:gd name="T12" fmla="*/ 20 w 36"/>
                <a:gd name="T13" fmla="*/ 3 h 35"/>
                <a:gd name="T14" fmla="*/ 20 w 36"/>
                <a:gd name="T15" fmla="*/ 1 h 35"/>
                <a:gd name="T16" fmla="*/ 19 w 36"/>
                <a:gd name="T17" fmla="*/ 1 h 35"/>
                <a:gd name="T18" fmla="*/ 15 w 36"/>
                <a:gd name="T19" fmla="*/ 0 h 35"/>
                <a:gd name="T20" fmla="*/ 11 w 36"/>
                <a:gd name="T21" fmla="*/ 0 h 35"/>
                <a:gd name="T22" fmla="*/ 6 w 36"/>
                <a:gd name="T23" fmla="*/ 1 h 35"/>
                <a:gd name="T24" fmla="*/ 3 w 36"/>
                <a:gd name="T25" fmla="*/ 5 h 35"/>
                <a:gd name="T26" fmla="*/ 2 w 36"/>
                <a:gd name="T27" fmla="*/ 11 h 35"/>
                <a:gd name="T28" fmla="*/ 0 w 36"/>
                <a:gd name="T29" fmla="*/ 11 h 35"/>
                <a:gd name="T30" fmla="*/ 6 w 36"/>
                <a:gd name="T31" fmla="*/ 17 h 35"/>
                <a:gd name="T32" fmla="*/ 10 w 36"/>
                <a:gd name="T33" fmla="*/ 19 h 35"/>
                <a:gd name="T34" fmla="*/ 15 w 36"/>
                <a:gd name="T35" fmla="*/ 22 h 35"/>
                <a:gd name="T36" fmla="*/ 22 w 36"/>
                <a:gd name="T37" fmla="*/ 25 h 35"/>
                <a:gd name="T38" fmla="*/ 19 w 36"/>
                <a:gd name="T39" fmla="*/ 31 h 35"/>
                <a:gd name="T40" fmla="*/ 18 w 36"/>
                <a:gd name="T41" fmla="*/ 33 h 35"/>
                <a:gd name="T42" fmla="*/ 21 w 36"/>
                <a:gd name="T43" fmla="*/ 34 h 35"/>
                <a:gd name="T44" fmla="*/ 25 w 36"/>
                <a:gd name="T45" fmla="*/ 35 h 35"/>
                <a:gd name="T46" fmla="*/ 29 w 36"/>
                <a:gd name="T47" fmla="*/ 34 h 35"/>
                <a:gd name="T48" fmla="*/ 32 w 36"/>
                <a:gd name="T49" fmla="*/ 32 h 35"/>
                <a:gd name="T50" fmla="*/ 34 w 36"/>
                <a:gd name="T51" fmla="*/ 26 h 35"/>
                <a:gd name="T52" fmla="*/ 34 w 36"/>
                <a:gd name="T5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5">
                  <a:moveTo>
                    <a:pt x="34" y="19"/>
                  </a:moveTo>
                  <a:cubicBezTo>
                    <a:pt x="33" y="18"/>
                    <a:pt x="31" y="20"/>
                    <a:pt x="31" y="20"/>
                  </a:cubicBezTo>
                  <a:cubicBezTo>
                    <a:pt x="30" y="20"/>
                    <a:pt x="29" y="16"/>
                    <a:pt x="29" y="15"/>
                  </a:cubicBezTo>
                  <a:cubicBezTo>
                    <a:pt x="29" y="14"/>
                    <a:pt x="27" y="11"/>
                    <a:pt x="26" y="12"/>
                  </a:cubicBezTo>
                  <a:cubicBezTo>
                    <a:pt x="25" y="12"/>
                    <a:pt x="26" y="12"/>
                    <a:pt x="23" y="11"/>
                  </a:cubicBezTo>
                  <a:cubicBezTo>
                    <a:pt x="20" y="11"/>
                    <a:pt x="20" y="11"/>
                    <a:pt x="21" y="8"/>
                  </a:cubicBezTo>
                  <a:cubicBezTo>
                    <a:pt x="21" y="6"/>
                    <a:pt x="19" y="4"/>
                    <a:pt x="20" y="3"/>
                  </a:cubicBezTo>
                  <a:cubicBezTo>
                    <a:pt x="21" y="3"/>
                    <a:pt x="21" y="2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8" y="1"/>
                    <a:pt x="17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1"/>
                    <a:pt x="7" y="0"/>
                    <a:pt x="6" y="1"/>
                  </a:cubicBezTo>
                  <a:cubicBezTo>
                    <a:pt x="4" y="2"/>
                    <a:pt x="3" y="4"/>
                    <a:pt x="3" y="5"/>
                  </a:cubicBezTo>
                  <a:cubicBezTo>
                    <a:pt x="3" y="6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1" y="13"/>
                    <a:pt x="4" y="15"/>
                    <a:pt x="6" y="17"/>
                  </a:cubicBezTo>
                  <a:cubicBezTo>
                    <a:pt x="8" y="18"/>
                    <a:pt x="8" y="19"/>
                    <a:pt x="10" y="19"/>
                  </a:cubicBezTo>
                  <a:cubicBezTo>
                    <a:pt x="13" y="20"/>
                    <a:pt x="14" y="21"/>
                    <a:pt x="15" y="22"/>
                  </a:cubicBezTo>
                  <a:cubicBezTo>
                    <a:pt x="16" y="23"/>
                    <a:pt x="22" y="25"/>
                    <a:pt x="22" y="25"/>
                  </a:cubicBezTo>
                  <a:cubicBezTo>
                    <a:pt x="23" y="26"/>
                    <a:pt x="19" y="29"/>
                    <a:pt x="19" y="31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8" y="34"/>
                    <a:pt x="20" y="34"/>
                    <a:pt x="21" y="34"/>
                  </a:cubicBezTo>
                  <a:cubicBezTo>
                    <a:pt x="22" y="35"/>
                    <a:pt x="24" y="34"/>
                    <a:pt x="25" y="35"/>
                  </a:cubicBezTo>
                  <a:cubicBezTo>
                    <a:pt x="26" y="35"/>
                    <a:pt x="28" y="34"/>
                    <a:pt x="29" y="34"/>
                  </a:cubicBezTo>
                  <a:cubicBezTo>
                    <a:pt x="30" y="34"/>
                    <a:pt x="31" y="32"/>
                    <a:pt x="32" y="32"/>
                  </a:cubicBezTo>
                  <a:cubicBezTo>
                    <a:pt x="33" y="32"/>
                    <a:pt x="34" y="28"/>
                    <a:pt x="34" y="26"/>
                  </a:cubicBezTo>
                  <a:cubicBezTo>
                    <a:pt x="34" y="25"/>
                    <a:pt x="36" y="20"/>
                    <a:pt x="34" y="1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4843463" y="3617913"/>
              <a:ext cx="44450" cy="36513"/>
            </a:xfrm>
            <a:custGeom>
              <a:avLst/>
              <a:gdLst>
                <a:gd name="T0" fmla="*/ 13 w 14"/>
                <a:gd name="T1" fmla="*/ 8 h 11"/>
                <a:gd name="T2" fmla="*/ 14 w 14"/>
                <a:gd name="T3" fmla="*/ 6 h 11"/>
                <a:gd name="T4" fmla="*/ 10 w 14"/>
                <a:gd name="T5" fmla="*/ 1 h 11"/>
                <a:gd name="T6" fmla="*/ 8 w 14"/>
                <a:gd name="T7" fmla="*/ 1 h 11"/>
                <a:gd name="T8" fmla="*/ 4 w 14"/>
                <a:gd name="T9" fmla="*/ 0 h 11"/>
                <a:gd name="T10" fmla="*/ 2 w 14"/>
                <a:gd name="T11" fmla="*/ 0 h 11"/>
                <a:gd name="T12" fmla="*/ 1 w 14"/>
                <a:gd name="T13" fmla="*/ 2 h 11"/>
                <a:gd name="T14" fmla="*/ 2 w 14"/>
                <a:gd name="T15" fmla="*/ 5 h 11"/>
                <a:gd name="T16" fmla="*/ 5 w 14"/>
                <a:gd name="T17" fmla="*/ 5 h 11"/>
                <a:gd name="T18" fmla="*/ 6 w 14"/>
                <a:gd name="T19" fmla="*/ 6 h 11"/>
                <a:gd name="T20" fmla="*/ 9 w 14"/>
                <a:gd name="T21" fmla="*/ 9 h 11"/>
                <a:gd name="T22" fmla="*/ 11 w 14"/>
                <a:gd name="T23" fmla="*/ 11 h 11"/>
                <a:gd name="T24" fmla="*/ 12 w 14"/>
                <a:gd name="T25" fmla="*/ 11 h 11"/>
                <a:gd name="T26" fmla="*/ 13 w 14"/>
                <a:gd name="T2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1">
                  <a:moveTo>
                    <a:pt x="13" y="8"/>
                  </a:moveTo>
                  <a:cubicBezTo>
                    <a:pt x="13" y="8"/>
                    <a:pt x="13" y="7"/>
                    <a:pt x="14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0"/>
                    <a:pt x="5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6" y="5"/>
                    <a:pt x="5" y="6"/>
                    <a:pt x="6" y="6"/>
                  </a:cubicBezTo>
                  <a:cubicBezTo>
                    <a:pt x="7" y="6"/>
                    <a:pt x="9" y="7"/>
                    <a:pt x="9" y="9"/>
                  </a:cubicBezTo>
                  <a:cubicBezTo>
                    <a:pt x="9" y="10"/>
                    <a:pt x="10" y="11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3" y="9"/>
                    <a:pt x="13" y="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881563" y="3633788"/>
              <a:ext cx="77788" cy="36513"/>
            </a:xfrm>
            <a:custGeom>
              <a:avLst/>
              <a:gdLst>
                <a:gd name="T0" fmla="*/ 21 w 24"/>
                <a:gd name="T1" fmla="*/ 3 h 11"/>
                <a:gd name="T2" fmla="*/ 16 w 24"/>
                <a:gd name="T3" fmla="*/ 1 h 11"/>
                <a:gd name="T4" fmla="*/ 10 w 24"/>
                <a:gd name="T5" fmla="*/ 3 h 11"/>
                <a:gd name="T6" fmla="*/ 4 w 24"/>
                <a:gd name="T7" fmla="*/ 3 h 11"/>
                <a:gd name="T8" fmla="*/ 2 w 24"/>
                <a:gd name="T9" fmla="*/ 1 h 11"/>
                <a:gd name="T10" fmla="*/ 1 w 24"/>
                <a:gd name="T11" fmla="*/ 3 h 11"/>
                <a:gd name="T12" fmla="*/ 0 w 24"/>
                <a:gd name="T13" fmla="*/ 6 h 11"/>
                <a:gd name="T14" fmla="*/ 6 w 24"/>
                <a:gd name="T15" fmla="*/ 8 h 11"/>
                <a:gd name="T16" fmla="*/ 9 w 24"/>
                <a:gd name="T17" fmla="*/ 10 h 11"/>
                <a:gd name="T18" fmla="*/ 12 w 24"/>
                <a:gd name="T19" fmla="*/ 9 h 11"/>
                <a:gd name="T20" fmla="*/ 10 w 24"/>
                <a:gd name="T21" fmla="*/ 7 h 11"/>
                <a:gd name="T22" fmla="*/ 13 w 24"/>
                <a:gd name="T23" fmla="*/ 5 h 11"/>
                <a:gd name="T24" fmla="*/ 17 w 24"/>
                <a:gd name="T25" fmla="*/ 4 h 11"/>
                <a:gd name="T26" fmla="*/ 18 w 24"/>
                <a:gd name="T27" fmla="*/ 6 h 11"/>
                <a:gd name="T28" fmla="*/ 21 w 24"/>
                <a:gd name="T29" fmla="*/ 10 h 11"/>
                <a:gd name="T30" fmla="*/ 23 w 24"/>
                <a:gd name="T31" fmla="*/ 8 h 11"/>
                <a:gd name="T32" fmla="*/ 24 w 24"/>
                <a:gd name="T33" fmla="*/ 7 h 11"/>
                <a:gd name="T34" fmla="*/ 21 w 24"/>
                <a:gd name="T3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11">
                  <a:moveTo>
                    <a:pt x="21" y="3"/>
                  </a:moveTo>
                  <a:cubicBezTo>
                    <a:pt x="20" y="1"/>
                    <a:pt x="17" y="2"/>
                    <a:pt x="16" y="1"/>
                  </a:cubicBezTo>
                  <a:cubicBezTo>
                    <a:pt x="14" y="0"/>
                    <a:pt x="12" y="1"/>
                    <a:pt x="10" y="3"/>
                  </a:cubicBezTo>
                  <a:cubicBezTo>
                    <a:pt x="8" y="5"/>
                    <a:pt x="5" y="4"/>
                    <a:pt x="4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2" y="6"/>
                    <a:pt x="5" y="7"/>
                    <a:pt x="6" y="8"/>
                  </a:cubicBezTo>
                  <a:cubicBezTo>
                    <a:pt x="7" y="10"/>
                    <a:pt x="8" y="9"/>
                    <a:pt x="9" y="10"/>
                  </a:cubicBezTo>
                  <a:cubicBezTo>
                    <a:pt x="9" y="11"/>
                    <a:pt x="11" y="10"/>
                    <a:pt x="12" y="9"/>
                  </a:cubicBezTo>
                  <a:cubicBezTo>
                    <a:pt x="12" y="8"/>
                    <a:pt x="11" y="8"/>
                    <a:pt x="10" y="7"/>
                  </a:cubicBezTo>
                  <a:cubicBezTo>
                    <a:pt x="10" y="6"/>
                    <a:pt x="12" y="6"/>
                    <a:pt x="13" y="5"/>
                  </a:cubicBezTo>
                  <a:cubicBezTo>
                    <a:pt x="13" y="4"/>
                    <a:pt x="16" y="3"/>
                    <a:pt x="17" y="4"/>
                  </a:cubicBezTo>
                  <a:cubicBezTo>
                    <a:pt x="18" y="4"/>
                    <a:pt x="19" y="5"/>
                    <a:pt x="18" y="6"/>
                  </a:cubicBezTo>
                  <a:cubicBezTo>
                    <a:pt x="17" y="7"/>
                    <a:pt x="19" y="9"/>
                    <a:pt x="21" y="10"/>
                  </a:cubicBezTo>
                  <a:cubicBezTo>
                    <a:pt x="22" y="9"/>
                    <a:pt x="23" y="8"/>
                    <a:pt x="23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3" y="6"/>
                    <a:pt x="22" y="5"/>
                    <a:pt x="21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932363" y="3598863"/>
              <a:ext cx="153988" cy="220663"/>
            </a:xfrm>
            <a:custGeom>
              <a:avLst/>
              <a:gdLst>
                <a:gd name="T0" fmla="*/ 8 w 48"/>
                <a:gd name="T1" fmla="*/ 49 h 68"/>
                <a:gd name="T2" fmla="*/ 11 w 48"/>
                <a:gd name="T3" fmla="*/ 49 h 68"/>
                <a:gd name="T4" fmla="*/ 14 w 48"/>
                <a:gd name="T5" fmla="*/ 51 h 68"/>
                <a:gd name="T6" fmla="*/ 14 w 48"/>
                <a:gd name="T7" fmla="*/ 52 h 68"/>
                <a:gd name="T8" fmla="*/ 17 w 48"/>
                <a:gd name="T9" fmla="*/ 52 h 68"/>
                <a:gd name="T10" fmla="*/ 20 w 48"/>
                <a:gd name="T11" fmla="*/ 55 h 68"/>
                <a:gd name="T12" fmla="*/ 22 w 48"/>
                <a:gd name="T13" fmla="*/ 57 h 68"/>
                <a:gd name="T14" fmla="*/ 24 w 48"/>
                <a:gd name="T15" fmla="*/ 60 h 68"/>
                <a:gd name="T16" fmla="*/ 28 w 48"/>
                <a:gd name="T17" fmla="*/ 60 h 68"/>
                <a:gd name="T18" fmla="*/ 31 w 48"/>
                <a:gd name="T19" fmla="*/ 60 h 68"/>
                <a:gd name="T20" fmla="*/ 33 w 48"/>
                <a:gd name="T21" fmla="*/ 60 h 68"/>
                <a:gd name="T22" fmla="*/ 36 w 48"/>
                <a:gd name="T23" fmla="*/ 62 h 68"/>
                <a:gd name="T24" fmla="*/ 34 w 48"/>
                <a:gd name="T25" fmla="*/ 66 h 68"/>
                <a:gd name="T26" fmla="*/ 37 w 48"/>
                <a:gd name="T27" fmla="*/ 68 h 68"/>
                <a:gd name="T28" fmla="*/ 37 w 48"/>
                <a:gd name="T29" fmla="*/ 68 h 68"/>
                <a:gd name="T30" fmla="*/ 38 w 48"/>
                <a:gd name="T31" fmla="*/ 62 h 68"/>
                <a:gd name="T32" fmla="*/ 39 w 48"/>
                <a:gd name="T33" fmla="*/ 57 h 68"/>
                <a:gd name="T34" fmla="*/ 37 w 48"/>
                <a:gd name="T35" fmla="*/ 50 h 68"/>
                <a:gd name="T36" fmla="*/ 39 w 48"/>
                <a:gd name="T37" fmla="*/ 48 h 68"/>
                <a:gd name="T38" fmla="*/ 38 w 48"/>
                <a:gd name="T39" fmla="*/ 46 h 68"/>
                <a:gd name="T40" fmla="*/ 37 w 48"/>
                <a:gd name="T41" fmla="*/ 44 h 68"/>
                <a:gd name="T42" fmla="*/ 43 w 48"/>
                <a:gd name="T43" fmla="*/ 44 h 68"/>
                <a:gd name="T44" fmla="*/ 48 w 48"/>
                <a:gd name="T45" fmla="*/ 42 h 68"/>
                <a:gd name="T46" fmla="*/ 47 w 48"/>
                <a:gd name="T47" fmla="*/ 40 h 68"/>
                <a:gd name="T48" fmla="*/ 47 w 48"/>
                <a:gd name="T49" fmla="*/ 37 h 68"/>
                <a:gd name="T50" fmla="*/ 46 w 48"/>
                <a:gd name="T51" fmla="*/ 34 h 68"/>
                <a:gd name="T52" fmla="*/ 47 w 48"/>
                <a:gd name="T53" fmla="*/ 27 h 68"/>
                <a:gd name="T54" fmla="*/ 42 w 48"/>
                <a:gd name="T55" fmla="*/ 26 h 68"/>
                <a:gd name="T56" fmla="*/ 36 w 48"/>
                <a:gd name="T57" fmla="*/ 23 h 68"/>
                <a:gd name="T58" fmla="*/ 30 w 48"/>
                <a:gd name="T59" fmla="*/ 23 h 68"/>
                <a:gd name="T60" fmla="*/ 27 w 48"/>
                <a:gd name="T61" fmla="*/ 17 h 68"/>
                <a:gd name="T62" fmla="*/ 25 w 48"/>
                <a:gd name="T63" fmla="*/ 15 h 68"/>
                <a:gd name="T64" fmla="*/ 23 w 48"/>
                <a:gd name="T65" fmla="*/ 14 h 68"/>
                <a:gd name="T66" fmla="*/ 24 w 48"/>
                <a:gd name="T67" fmla="*/ 12 h 68"/>
                <a:gd name="T68" fmla="*/ 25 w 48"/>
                <a:gd name="T69" fmla="*/ 9 h 68"/>
                <a:gd name="T70" fmla="*/ 28 w 48"/>
                <a:gd name="T71" fmla="*/ 5 h 68"/>
                <a:gd name="T72" fmla="*/ 29 w 48"/>
                <a:gd name="T73" fmla="*/ 4 h 68"/>
                <a:gd name="T74" fmla="*/ 30 w 48"/>
                <a:gd name="T75" fmla="*/ 3 h 68"/>
                <a:gd name="T76" fmla="*/ 31 w 48"/>
                <a:gd name="T77" fmla="*/ 0 h 68"/>
                <a:gd name="T78" fmla="*/ 27 w 48"/>
                <a:gd name="T79" fmla="*/ 3 h 68"/>
                <a:gd name="T80" fmla="*/ 23 w 48"/>
                <a:gd name="T81" fmla="*/ 5 h 68"/>
                <a:gd name="T82" fmla="*/ 20 w 48"/>
                <a:gd name="T83" fmla="*/ 6 h 68"/>
                <a:gd name="T84" fmla="*/ 18 w 48"/>
                <a:gd name="T85" fmla="*/ 6 h 68"/>
                <a:gd name="T86" fmla="*/ 14 w 48"/>
                <a:gd name="T87" fmla="*/ 9 h 68"/>
                <a:gd name="T88" fmla="*/ 13 w 48"/>
                <a:gd name="T89" fmla="*/ 13 h 68"/>
                <a:gd name="T90" fmla="*/ 9 w 48"/>
                <a:gd name="T91" fmla="*/ 17 h 68"/>
                <a:gd name="T92" fmla="*/ 8 w 48"/>
                <a:gd name="T93" fmla="*/ 18 h 68"/>
                <a:gd name="T94" fmla="*/ 7 w 48"/>
                <a:gd name="T95" fmla="*/ 19 h 68"/>
                <a:gd name="T96" fmla="*/ 5 w 48"/>
                <a:gd name="T97" fmla="*/ 21 h 68"/>
                <a:gd name="T98" fmla="*/ 6 w 48"/>
                <a:gd name="T99" fmla="*/ 23 h 68"/>
                <a:gd name="T100" fmla="*/ 7 w 48"/>
                <a:gd name="T101" fmla="*/ 26 h 68"/>
                <a:gd name="T102" fmla="*/ 7 w 48"/>
                <a:gd name="T103" fmla="*/ 28 h 68"/>
                <a:gd name="T104" fmla="*/ 7 w 48"/>
                <a:gd name="T105" fmla="*/ 34 h 68"/>
                <a:gd name="T106" fmla="*/ 6 w 48"/>
                <a:gd name="T107" fmla="*/ 38 h 68"/>
                <a:gd name="T108" fmla="*/ 3 w 48"/>
                <a:gd name="T109" fmla="*/ 40 h 68"/>
                <a:gd name="T110" fmla="*/ 1 w 48"/>
                <a:gd name="T111" fmla="*/ 43 h 68"/>
                <a:gd name="T112" fmla="*/ 0 w 48"/>
                <a:gd name="T113" fmla="*/ 45 h 68"/>
                <a:gd name="T114" fmla="*/ 5 w 48"/>
                <a:gd name="T115" fmla="*/ 47 h 68"/>
                <a:gd name="T116" fmla="*/ 8 w 48"/>
                <a:gd name="T117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" h="68">
                  <a:moveTo>
                    <a:pt x="8" y="49"/>
                  </a:moveTo>
                  <a:cubicBezTo>
                    <a:pt x="9" y="50"/>
                    <a:pt x="10" y="50"/>
                    <a:pt x="11" y="49"/>
                  </a:cubicBezTo>
                  <a:cubicBezTo>
                    <a:pt x="11" y="49"/>
                    <a:pt x="12" y="50"/>
                    <a:pt x="14" y="51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1"/>
                    <a:pt x="17" y="52"/>
                  </a:cubicBezTo>
                  <a:cubicBezTo>
                    <a:pt x="18" y="52"/>
                    <a:pt x="18" y="55"/>
                    <a:pt x="20" y="55"/>
                  </a:cubicBezTo>
                  <a:cubicBezTo>
                    <a:pt x="21" y="55"/>
                    <a:pt x="22" y="57"/>
                    <a:pt x="22" y="57"/>
                  </a:cubicBezTo>
                  <a:cubicBezTo>
                    <a:pt x="22" y="58"/>
                    <a:pt x="24" y="59"/>
                    <a:pt x="24" y="60"/>
                  </a:cubicBezTo>
                  <a:cubicBezTo>
                    <a:pt x="24" y="61"/>
                    <a:pt x="28" y="61"/>
                    <a:pt x="28" y="60"/>
                  </a:cubicBezTo>
                  <a:cubicBezTo>
                    <a:pt x="29" y="60"/>
                    <a:pt x="30" y="60"/>
                    <a:pt x="31" y="60"/>
                  </a:cubicBezTo>
                  <a:cubicBezTo>
                    <a:pt x="31" y="61"/>
                    <a:pt x="33" y="60"/>
                    <a:pt x="33" y="60"/>
                  </a:cubicBezTo>
                  <a:cubicBezTo>
                    <a:pt x="34" y="60"/>
                    <a:pt x="37" y="61"/>
                    <a:pt x="36" y="62"/>
                  </a:cubicBezTo>
                  <a:cubicBezTo>
                    <a:pt x="36" y="63"/>
                    <a:pt x="34" y="65"/>
                    <a:pt x="34" y="66"/>
                  </a:cubicBezTo>
                  <a:cubicBezTo>
                    <a:pt x="34" y="66"/>
                    <a:pt x="36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7"/>
                    <a:pt x="38" y="63"/>
                    <a:pt x="38" y="62"/>
                  </a:cubicBezTo>
                  <a:cubicBezTo>
                    <a:pt x="38" y="61"/>
                    <a:pt x="39" y="58"/>
                    <a:pt x="39" y="57"/>
                  </a:cubicBezTo>
                  <a:cubicBezTo>
                    <a:pt x="40" y="54"/>
                    <a:pt x="37" y="53"/>
                    <a:pt x="37" y="50"/>
                  </a:cubicBezTo>
                  <a:cubicBezTo>
                    <a:pt x="37" y="48"/>
                    <a:pt x="38" y="49"/>
                    <a:pt x="39" y="48"/>
                  </a:cubicBezTo>
                  <a:cubicBezTo>
                    <a:pt x="41" y="47"/>
                    <a:pt x="39" y="47"/>
                    <a:pt x="38" y="46"/>
                  </a:cubicBezTo>
                  <a:cubicBezTo>
                    <a:pt x="38" y="46"/>
                    <a:pt x="37" y="45"/>
                    <a:pt x="37" y="44"/>
                  </a:cubicBezTo>
                  <a:cubicBezTo>
                    <a:pt x="38" y="44"/>
                    <a:pt x="42" y="44"/>
                    <a:pt x="43" y="44"/>
                  </a:cubicBezTo>
                  <a:cubicBezTo>
                    <a:pt x="45" y="44"/>
                    <a:pt x="48" y="43"/>
                    <a:pt x="48" y="42"/>
                  </a:cubicBezTo>
                  <a:cubicBezTo>
                    <a:pt x="48" y="42"/>
                    <a:pt x="48" y="41"/>
                    <a:pt x="47" y="40"/>
                  </a:cubicBezTo>
                  <a:cubicBezTo>
                    <a:pt x="46" y="39"/>
                    <a:pt x="47" y="38"/>
                    <a:pt x="47" y="37"/>
                  </a:cubicBezTo>
                  <a:cubicBezTo>
                    <a:pt x="48" y="36"/>
                    <a:pt x="47" y="35"/>
                    <a:pt x="46" y="34"/>
                  </a:cubicBezTo>
                  <a:cubicBezTo>
                    <a:pt x="45" y="33"/>
                    <a:pt x="46" y="29"/>
                    <a:pt x="47" y="27"/>
                  </a:cubicBezTo>
                  <a:cubicBezTo>
                    <a:pt x="48" y="25"/>
                    <a:pt x="44" y="25"/>
                    <a:pt x="42" y="26"/>
                  </a:cubicBezTo>
                  <a:cubicBezTo>
                    <a:pt x="40" y="26"/>
                    <a:pt x="38" y="25"/>
                    <a:pt x="36" y="23"/>
                  </a:cubicBezTo>
                  <a:cubicBezTo>
                    <a:pt x="35" y="21"/>
                    <a:pt x="33" y="23"/>
                    <a:pt x="30" y="23"/>
                  </a:cubicBezTo>
                  <a:cubicBezTo>
                    <a:pt x="26" y="23"/>
                    <a:pt x="27" y="19"/>
                    <a:pt x="27" y="17"/>
                  </a:cubicBezTo>
                  <a:cubicBezTo>
                    <a:pt x="27" y="16"/>
                    <a:pt x="25" y="16"/>
                    <a:pt x="25" y="15"/>
                  </a:cubicBezTo>
                  <a:cubicBezTo>
                    <a:pt x="25" y="14"/>
                    <a:pt x="24" y="14"/>
                    <a:pt x="23" y="14"/>
                  </a:cubicBezTo>
                  <a:cubicBezTo>
                    <a:pt x="23" y="14"/>
                    <a:pt x="23" y="13"/>
                    <a:pt x="24" y="12"/>
                  </a:cubicBezTo>
                  <a:cubicBezTo>
                    <a:pt x="25" y="11"/>
                    <a:pt x="25" y="11"/>
                    <a:pt x="25" y="9"/>
                  </a:cubicBezTo>
                  <a:cubicBezTo>
                    <a:pt x="25" y="7"/>
                    <a:pt x="27" y="6"/>
                    <a:pt x="28" y="5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29" y="3"/>
                    <a:pt x="30" y="3"/>
                    <a:pt x="30" y="3"/>
                  </a:cubicBezTo>
                  <a:cubicBezTo>
                    <a:pt x="32" y="3"/>
                    <a:pt x="33" y="1"/>
                    <a:pt x="31" y="0"/>
                  </a:cubicBezTo>
                  <a:cubicBezTo>
                    <a:pt x="30" y="0"/>
                    <a:pt x="29" y="2"/>
                    <a:pt x="27" y="3"/>
                  </a:cubicBezTo>
                  <a:cubicBezTo>
                    <a:pt x="25" y="3"/>
                    <a:pt x="25" y="4"/>
                    <a:pt x="23" y="5"/>
                  </a:cubicBezTo>
                  <a:cubicBezTo>
                    <a:pt x="22" y="5"/>
                    <a:pt x="20" y="5"/>
                    <a:pt x="20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5"/>
                    <a:pt x="14" y="8"/>
                    <a:pt x="14" y="9"/>
                  </a:cubicBezTo>
                  <a:cubicBezTo>
                    <a:pt x="14" y="10"/>
                    <a:pt x="15" y="12"/>
                    <a:pt x="13" y="13"/>
                  </a:cubicBezTo>
                  <a:cubicBezTo>
                    <a:pt x="11" y="14"/>
                    <a:pt x="10" y="16"/>
                    <a:pt x="9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7" y="19"/>
                  </a:cubicBezTo>
                  <a:cubicBezTo>
                    <a:pt x="7" y="19"/>
                    <a:pt x="6" y="20"/>
                    <a:pt x="5" y="21"/>
                  </a:cubicBezTo>
                  <a:cubicBezTo>
                    <a:pt x="5" y="22"/>
                    <a:pt x="6" y="22"/>
                    <a:pt x="6" y="23"/>
                  </a:cubicBezTo>
                  <a:cubicBezTo>
                    <a:pt x="7" y="24"/>
                    <a:pt x="6" y="25"/>
                    <a:pt x="7" y="26"/>
                  </a:cubicBezTo>
                  <a:cubicBezTo>
                    <a:pt x="7" y="27"/>
                    <a:pt x="7" y="28"/>
                    <a:pt x="7" y="28"/>
                  </a:cubicBezTo>
                  <a:cubicBezTo>
                    <a:pt x="6" y="29"/>
                    <a:pt x="7" y="33"/>
                    <a:pt x="7" y="34"/>
                  </a:cubicBezTo>
                  <a:cubicBezTo>
                    <a:pt x="8" y="35"/>
                    <a:pt x="7" y="36"/>
                    <a:pt x="6" y="38"/>
                  </a:cubicBezTo>
                  <a:cubicBezTo>
                    <a:pt x="6" y="40"/>
                    <a:pt x="5" y="40"/>
                    <a:pt x="3" y="40"/>
                  </a:cubicBezTo>
                  <a:cubicBezTo>
                    <a:pt x="2" y="40"/>
                    <a:pt x="2" y="43"/>
                    <a:pt x="1" y="43"/>
                  </a:cubicBezTo>
                  <a:cubicBezTo>
                    <a:pt x="1" y="43"/>
                    <a:pt x="0" y="44"/>
                    <a:pt x="0" y="45"/>
                  </a:cubicBezTo>
                  <a:cubicBezTo>
                    <a:pt x="2" y="46"/>
                    <a:pt x="5" y="47"/>
                    <a:pt x="5" y="47"/>
                  </a:cubicBezTo>
                  <a:cubicBezTo>
                    <a:pt x="6" y="47"/>
                    <a:pt x="7" y="49"/>
                    <a:pt x="8" y="4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54601" y="3890963"/>
              <a:ext cx="157163" cy="180975"/>
            </a:xfrm>
            <a:custGeom>
              <a:avLst/>
              <a:gdLst>
                <a:gd name="T0" fmla="*/ 49 w 49"/>
                <a:gd name="T1" fmla="*/ 33 h 56"/>
                <a:gd name="T2" fmla="*/ 46 w 49"/>
                <a:gd name="T3" fmla="*/ 29 h 56"/>
                <a:gd name="T4" fmla="*/ 43 w 49"/>
                <a:gd name="T5" fmla="*/ 27 h 56"/>
                <a:gd name="T6" fmla="*/ 38 w 49"/>
                <a:gd name="T7" fmla="*/ 25 h 56"/>
                <a:gd name="T8" fmla="*/ 38 w 49"/>
                <a:gd name="T9" fmla="*/ 22 h 56"/>
                <a:gd name="T10" fmla="*/ 37 w 49"/>
                <a:gd name="T11" fmla="*/ 19 h 56"/>
                <a:gd name="T12" fmla="*/ 36 w 49"/>
                <a:gd name="T13" fmla="*/ 16 h 56"/>
                <a:gd name="T14" fmla="*/ 31 w 49"/>
                <a:gd name="T15" fmla="*/ 15 h 56"/>
                <a:gd name="T16" fmla="*/ 28 w 49"/>
                <a:gd name="T17" fmla="*/ 14 h 56"/>
                <a:gd name="T18" fmla="*/ 27 w 49"/>
                <a:gd name="T19" fmla="*/ 12 h 56"/>
                <a:gd name="T20" fmla="*/ 24 w 49"/>
                <a:gd name="T21" fmla="*/ 12 h 56"/>
                <a:gd name="T22" fmla="*/ 19 w 49"/>
                <a:gd name="T23" fmla="*/ 9 h 56"/>
                <a:gd name="T24" fmla="*/ 18 w 49"/>
                <a:gd name="T25" fmla="*/ 1 h 56"/>
                <a:gd name="T26" fmla="*/ 14 w 49"/>
                <a:gd name="T27" fmla="*/ 1 h 56"/>
                <a:gd name="T28" fmla="*/ 9 w 49"/>
                <a:gd name="T29" fmla="*/ 3 h 56"/>
                <a:gd name="T30" fmla="*/ 6 w 49"/>
                <a:gd name="T31" fmla="*/ 5 h 56"/>
                <a:gd name="T32" fmla="*/ 2 w 49"/>
                <a:gd name="T33" fmla="*/ 6 h 56"/>
                <a:gd name="T34" fmla="*/ 1 w 49"/>
                <a:gd name="T35" fmla="*/ 5 h 56"/>
                <a:gd name="T36" fmla="*/ 4 w 49"/>
                <a:gd name="T37" fmla="*/ 11 h 56"/>
                <a:gd name="T38" fmla="*/ 3 w 49"/>
                <a:gd name="T39" fmla="*/ 13 h 56"/>
                <a:gd name="T40" fmla="*/ 3 w 49"/>
                <a:gd name="T41" fmla="*/ 19 h 56"/>
                <a:gd name="T42" fmla="*/ 2 w 49"/>
                <a:gd name="T43" fmla="*/ 22 h 56"/>
                <a:gd name="T44" fmla="*/ 1 w 49"/>
                <a:gd name="T45" fmla="*/ 25 h 56"/>
                <a:gd name="T46" fmla="*/ 3 w 49"/>
                <a:gd name="T47" fmla="*/ 27 h 56"/>
                <a:gd name="T48" fmla="*/ 1 w 49"/>
                <a:gd name="T49" fmla="*/ 30 h 56"/>
                <a:gd name="T50" fmla="*/ 0 w 49"/>
                <a:gd name="T51" fmla="*/ 32 h 56"/>
                <a:gd name="T52" fmla="*/ 2 w 49"/>
                <a:gd name="T53" fmla="*/ 34 h 56"/>
                <a:gd name="T54" fmla="*/ 3 w 49"/>
                <a:gd name="T55" fmla="*/ 38 h 56"/>
                <a:gd name="T56" fmla="*/ 4 w 49"/>
                <a:gd name="T57" fmla="*/ 41 h 56"/>
                <a:gd name="T58" fmla="*/ 4 w 49"/>
                <a:gd name="T59" fmla="*/ 43 h 56"/>
                <a:gd name="T60" fmla="*/ 5 w 49"/>
                <a:gd name="T61" fmla="*/ 47 h 56"/>
                <a:gd name="T62" fmla="*/ 6 w 49"/>
                <a:gd name="T63" fmla="*/ 50 h 56"/>
                <a:gd name="T64" fmla="*/ 7 w 49"/>
                <a:gd name="T65" fmla="*/ 55 h 56"/>
                <a:gd name="T66" fmla="*/ 13 w 49"/>
                <a:gd name="T67" fmla="*/ 52 h 56"/>
                <a:gd name="T68" fmla="*/ 16 w 49"/>
                <a:gd name="T69" fmla="*/ 51 h 56"/>
                <a:gd name="T70" fmla="*/ 21 w 49"/>
                <a:gd name="T71" fmla="*/ 53 h 56"/>
                <a:gd name="T72" fmla="*/ 23 w 49"/>
                <a:gd name="T73" fmla="*/ 51 h 56"/>
                <a:gd name="T74" fmla="*/ 29 w 49"/>
                <a:gd name="T75" fmla="*/ 51 h 56"/>
                <a:gd name="T76" fmla="*/ 30 w 49"/>
                <a:gd name="T77" fmla="*/ 45 h 56"/>
                <a:gd name="T78" fmla="*/ 33 w 49"/>
                <a:gd name="T79" fmla="*/ 41 h 56"/>
                <a:gd name="T80" fmla="*/ 38 w 49"/>
                <a:gd name="T81" fmla="*/ 40 h 56"/>
                <a:gd name="T82" fmla="*/ 42 w 49"/>
                <a:gd name="T83" fmla="*/ 40 h 56"/>
                <a:gd name="T84" fmla="*/ 46 w 49"/>
                <a:gd name="T85" fmla="*/ 41 h 56"/>
                <a:gd name="T86" fmla="*/ 48 w 49"/>
                <a:gd name="T87" fmla="*/ 38 h 56"/>
                <a:gd name="T88" fmla="*/ 49 w 49"/>
                <a:gd name="T89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" h="56">
                  <a:moveTo>
                    <a:pt x="49" y="33"/>
                  </a:moveTo>
                  <a:cubicBezTo>
                    <a:pt x="48" y="31"/>
                    <a:pt x="46" y="31"/>
                    <a:pt x="46" y="29"/>
                  </a:cubicBezTo>
                  <a:cubicBezTo>
                    <a:pt x="46" y="27"/>
                    <a:pt x="45" y="27"/>
                    <a:pt x="43" y="27"/>
                  </a:cubicBezTo>
                  <a:cubicBezTo>
                    <a:pt x="40" y="27"/>
                    <a:pt x="39" y="27"/>
                    <a:pt x="38" y="25"/>
                  </a:cubicBezTo>
                  <a:cubicBezTo>
                    <a:pt x="38" y="24"/>
                    <a:pt x="37" y="23"/>
                    <a:pt x="38" y="22"/>
                  </a:cubicBezTo>
                  <a:cubicBezTo>
                    <a:pt x="39" y="21"/>
                    <a:pt x="37" y="20"/>
                    <a:pt x="37" y="19"/>
                  </a:cubicBezTo>
                  <a:cubicBezTo>
                    <a:pt x="38" y="17"/>
                    <a:pt x="37" y="17"/>
                    <a:pt x="36" y="16"/>
                  </a:cubicBezTo>
                  <a:cubicBezTo>
                    <a:pt x="35" y="15"/>
                    <a:pt x="31" y="17"/>
                    <a:pt x="31" y="15"/>
                  </a:cubicBezTo>
                  <a:cubicBezTo>
                    <a:pt x="31" y="14"/>
                    <a:pt x="29" y="14"/>
                    <a:pt x="28" y="14"/>
                  </a:cubicBezTo>
                  <a:cubicBezTo>
                    <a:pt x="27" y="14"/>
                    <a:pt x="28" y="12"/>
                    <a:pt x="27" y="12"/>
                  </a:cubicBezTo>
                  <a:cubicBezTo>
                    <a:pt x="25" y="12"/>
                    <a:pt x="25" y="11"/>
                    <a:pt x="24" y="12"/>
                  </a:cubicBezTo>
                  <a:cubicBezTo>
                    <a:pt x="22" y="12"/>
                    <a:pt x="21" y="11"/>
                    <a:pt x="19" y="9"/>
                  </a:cubicBezTo>
                  <a:cubicBezTo>
                    <a:pt x="17" y="7"/>
                    <a:pt x="17" y="2"/>
                    <a:pt x="18" y="1"/>
                  </a:cubicBezTo>
                  <a:cubicBezTo>
                    <a:pt x="18" y="0"/>
                    <a:pt x="15" y="1"/>
                    <a:pt x="14" y="1"/>
                  </a:cubicBezTo>
                  <a:cubicBezTo>
                    <a:pt x="12" y="1"/>
                    <a:pt x="11" y="2"/>
                    <a:pt x="9" y="3"/>
                  </a:cubicBezTo>
                  <a:cubicBezTo>
                    <a:pt x="7" y="4"/>
                    <a:pt x="7" y="4"/>
                    <a:pt x="6" y="5"/>
                  </a:cubicBezTo>
                  <a:cubicBezTo>
                    <a:pt x="5" y="6"/>
                    <a:pt x="4" y="6"/>
                    <a:pt x="2" y="6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2" y="7"/>
                    <a:pt x="3" y="10"/>
                    <a:pt x="4" y="11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2" y="13"/>
                    <a:pt x="3" y="18"/>
                    <a:pt x="3" y="19"/>
                  </a:cubicBezTo>
                  <a:cubicBezTo>
                    <a:pt x="3" y="20"/>
                    <a:pt x="1" y="21"/>
                    <a:pt x="2" y="22"/>
                  </a:cubicBezTo>
                  <a:cubicBezTo>
                    <a:pt x="3" y="23"/>
                    <a:pt x="1" y="24"/>
                    <a:pt x="1" y="25"/>
                  </a:cubicBezTo>
                  <a:cubicBezTo>
                    <a:pt x="1" y="26"/>
                    <a:pt x="3" y="26"/>
                    <a:pt x="3" y="27"/>
                  </a:cubicBezTo>
                  <a:cubicBezTo>
                    <a:pt x="3" y="28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1" y="33"/>
                    <a:pt x="2" y="34"/>
                  </a:cubicBezTo>
                  <a:cubicBezTo>
                    <a:pt x="3" y="35"/>
                    <a:pt x="2" y="37"/>
                    <a:pt x="3" y="38"/>
                  </a:cubicBezTo>
                  <a:cubicBezTo>
                    <a:pt x="4" y="40"/>
                    <a:pt x="5" y="40"/>
                    <a:pt x="4" y="41"/>
                  </a:cubicBezTo>
                  <a:cubicBezTo>
                    <a:pt x="4" y="41"/>
                    <a:pt x="5" y="43"/>
                    <a:pt x="4" y="43"/>
                  </a:cubicBezTo>
                  <a:cubicBezTo>
                    <a:pt x="3" y="44"/>
                    <a:pt x="4" y="46"/>
                    <a:pt x="5" y="47"/>
                  </a:cubicBezTo>
                  <a:cubicBezTo>
                    <a:pt x="6" y="47"/>
                    <a:pt x="5" y="49"/>
                    <a:pt x="6" y="50"/>
                  </a:cubicBezTo>
                  <a:cubicBezTo>
                    <a:pt x="7" y="51"/>
                    <a:pt x="7" y="54"/>
                    <a:pt x="7" y="55"/>
                  </a:cubicBezTo>
                  <a:cubicBezTo>
                    <a:pt x="8" y="56"/>
                    <a:pt x="11" y="54"/>
                    <a:pt x="13" y="52"/>
                  </a:cubicBezTo>
                  <a:cubicBezTo>
                    <a:pt x="15" y="50"/>
                    <a:pt x="15" y="51"/>
                    <a:pt x="16" y="51"/>
                  </a:cubicBezTo>
                  <a:cubicBezTo>
                    <a:pt x="18" y="52"/>
                    <a:pt x="20" y="52"/>
                    <a:pt x="21" y="53"/>
                  </a:cubicBezTo>
                  <a:cubicBezTo>
                    <a:pt x="22" y="55"/>
                    <a:pt x="23" y="52"/>
                    <a:pt x="23" y="51"/>
                  </a:cubicBezTo>
                  <a:cubicBezTo>
                    <a:pt x="24" y="50"/>
                    <a:pt x="28" y="51"/>
                    <a:pt x="29" y="51"/>
                  </a:cubicBezTo>
                  <a:cubicBezTo>
                    <a:pt x="29" y="51"/>
                    <a:pt x="30" y="46"/>
                    <a:pt x="30" y="45"/>
                  </a:cubicBezTo>
                  <a:cubicBezTo>
                    <a:pt x="30" y="44"/>
                    <a:pt x="31" y="42"/>
                    <a:pt x="33" y="41"/>
                  </a:cubicBezTo>
                  <a:cubicBezTo>
                    <a:pt x="34" y="40"/>
                    <a:pt x="37" y="41"/>
                    <a:pt x="38" y="40"/>
                  </a:cubicBezTo>
                  <a:cubicBezTo>
                    <a:pt x="39" y="40"/>
                    <a:pt x="41" y="40"/>
                    <a:pt x="42" y="40"/>
                  </a:cubicBezTo>
                  <a:cubicBezTo>
                    <a:pt x="44" y="40"/>
                    <a:pt x="45" y="41"/>
                    <a:pt x="46" y="41"/>
                  </a:cubicBezTo>
                  <a:cubicBezTo>
                    <a:pt x="47" y="41"/>
                    <a:pt x="48" y="40"/>
                    <a:pt x="48" y="38"/>
                  </a:cubicBezTo>
                  <a:cubicBezTo>
                    <a:pt x="48" y="37"/>
                    <a:pt x="49" y="35"/>
                    <a:pt x="49" y="3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4900613" y="3763963"/>
              <a:ext cx="166688" cy="242888"/>
            </a:xfrm>
            <a:custGeom>
              <a:avLst/>
              <a:gdLst>
                <a:gd name="T0" fmla="*/ 48 w 52"/>
                <a:gd name="T1" fmla="*/ 71 h 75"/>
                <a:gd name="T2" fmla="*/ 48 w 52"/>
                <a:gd name="T3" fmla="*/ 71 h 75"/>
                <a:gd name="T4" fmla="*/ 49 w 52"/>
                <a:gd name="T5" fmla="*/ 69 h 75"/>
                <a:gd name="T6" fmla="*/ 51 w 52"/>
                <a:gd name="T7" fmla="*/ 66 h 75"/>
                <a:gd name="T8" fmla="*/ 49 w 52"/>
                <a:gd name="T9" fmla="*/ 64 h 75"/>
                <a:gd name="T10" fmla="*/ 50 w 52"/>
                <a:gd name="T11" fmla="*/ 61 h 75"/>
                <a:gd name="T12" fmla="*/ 51 w 52"/>
                <a:gd name="T13" fmla="*/ 58 h 75"/>
                <a:gd name="T14" fmla="*/ 51 w 52"/>
                <a:gd name="T15" fmla="*/ 52 h 75"/>
                <a:gd name="T16" fmla="*/ 52 w 52"/>
                <a:gd name="T17" fmla="*/ 50 h 75"/>
                <a:gd name="T18" fmla="*/ 49 w 52"/>
                <a:gd name="T19" fmla="*/ 44 h 75"/>
                <a:gd name="T20" fmla="*/ 45 w 52"/>
                <a:gd name="T21" fmla="*/ 44 h 75"/>
                <a:gd name="T22" fmla="*/ 44 w 52"/>
                <a:gd name="T23" fmla="*/ 39 h 75"/>
                <a:gd name="T24" fmla="*/ 42 w 52"/>
                <a:gd name="T25" fmla="*/ 40 h 75"/>
                <a:gd name="T26" fmla="*/ 38 w 52"/>
                <a:gd name="T27" fmla="*/ 40 h 75"/>
                <a:gd name="T28" fmla="*/ 36 w 52"/>
                <a:gd name="T29" fmla="*/ 38 h 75"/>
                <a:gd name="T30" fmla="*/ 34 w 52"/>
                <a:gd name="T31" fmla="*/ 36 h 75"/>
                <a:gd name="T32" fmla="*/ 32 w 52"/>
                <a:gd name="T33" fmla="*/ 33 h 75"/>
                <a:gd name="T34" fmla="*/ 31 w 52"/>
                <a:gd name="T35" fmla="*/ 30 h 75"/>
                <a:gd name="T36" fmla="*/ 32 w 52"/>
                <a:gd name="T37" fmla="*/ 27 h 75"/>
                <a:gd name="T38" fmla="*/ 34 w 52"/>
                <a:gd name="T39" fmla="*/ 25 h 75"/>
                <a:gd name="T40" fmla="*/ 35 w 52"/>
                <a:gd name="T41" fmla="*/ 21 h 75"/>
                <a:gd name="T42" fmla="*/ 38 w 52"/>
                <a:gd name="T43" fmla="*/ 19 h 75"/>
                <a:gd name="T44" fmla="*/ 43 w 52"/>
                <a:gd name="T45" fmla="*/ 17 h 75"/>
                <a:gd name="T46" fmla="*/ 47 w 52"/>
                <a:gd name="T47" fmla="*/ 17 h 75"/>
                <a:gd name="T48" fmla="*/ 44 w 52"/>
                <a:gd name="T49" fmla="*/ 15 h 75"/>
                <a:gd name="T50" fmla="*/ 46 w 52"/>
                <a:gd name="T51" fmla="*/ 11 h 75"/>
                <a:gd name="T52" fmla="*/ 43 w 52"/>
                <a:gd name="T53" fmla="*/ 9 h 75"/>
                <a:gd name="T54" fmla="*/ 41 w 52"/>
                <a:gd name="T55" fmla="*/ 9 h 75"/>
                <a:gd name="T56" fmla="*/ 38 w 52"/>
                <a:gd name="T57" fmla="*/ 9 h 75"/>
                <a:gd name="T58" fmla="*/ 34 w 52"/>
                <a:gd name="T59" fmla="*/ 9 h 75"/>
                <a:gd name="T60" fmla="*/ 32 w 52"/>
                <a:gd name="T61" fmla="*/ 6 h 75"/>
                <a:gd name="T62" fmla="*/ 30 w 52"/>
                <a:gd name="T63" fmla="*/ 4 h 75"/>
                <a:gd name="T64" fmla="*/ 27 w 52"/>
                <a:gd name="T65" fmla="*/ 1 h 75"/>
                <a:gd name="T66" fmla="*/ 24 w 52"/>
                <a:gd name="T67" fmla="*/ 1 h 75"/>
                <a:gd name="T68" fmla="*/ 25 w 52"/>
                <a:gd name="T69" fmla="*/ 4 h 75"/>
                <a:gd name="T70" fmla="*/ 23 w 52"/>
                <a:gd name="T71" fmla="*/ 8 h 75"/>
                <a:gd name="T72" fmla="*/ 15 w 52"/>
                <a:gd name="T73" fmla="*/ 12 h 75"/>
                <a:gd name="T74" fmla="*/ 11 w 52"/>
                <a:gd name="T75" fmla="*/ 18 h 75"/>
                <a:gd name="T76" fmla="*/ 8 w 52"/>
                <a:gd name="T77" fmla="*/ 18 h 75"/>
                <a:gd name="T78" fmla="*/ 5 w 52"/>
                <a:gd name="T79" fmla="*/ 18 h 75"/>
                <a:gd name="T80" fmla="*/ 5 w 52"/>
                <a:gd name="T81" fmla="*/ 16 h 75"/>
                <a:gd name="T82" fmla="*/ 4 w 52"/>
                <a:gd name="T83" fmla="*/ 13 h 75"/>
                <a:gd name="T84" fmla="*/ 1 w 52"/>
                <a:gd name="T85" fmla="*/ 17 h 75"/>
                <a:gd name="T86" fmla="*/ 3 w 52"/>
                <a:gd name="T87" fmla="*/ 22 h 75"/>
                <a:gd name="T88" fmla="*/ 1 w 52"/>
                <a:gd name="T89" fmla="*/ 24 h 75"/>
                <a:gd name="T90" fmla="*/ 6 w 52"/>
                <a:gd name="T91" fmla="*/ 27 h 75"/>
                <a:gd name="T92" fmla="*/ 10 w 52"/>
                <a:gd name="T93" fmla="*/ 32 h 75"/>
                <a:gd name="T94" fmla="*/ 13 w 52"/>
                <a:gd name="T95" fmla="*/ 39 h 75"/>
                <a:gd name="T96" fmla="*/ 19 w 52"/>
                <a:gd name="T97" fmla="*/ 50 h 75"/>
                <a:gd name="T98" fmla="*/ 21 w 52"/>
                <a:gd name="T99" fmla="*/ 56 h 75"/>
                <a:gd name="T100" fmla="*/ 23 w 52"/>
                <a:gd name="T101" fmla="*/ 59 h 75"/>
                <a:gd name="T102" fmla="*/ 29 w 52"/>
                <a:gd name="T103" fmla="*/ 64 h 75"/>
                <a:gd name="T104" fmla="*/ 40 w 52"/>
                <a:gd name="T105" fmla="*/ 71 h 75"/>
                <a:gd name="T106" fmla="*/ 45 w 52"/>
                <a:gd name="T107" fmla="*/ 74 h 75"/>
                <a:gd name="T108" fmla="*/ 46 w 52"/>
                <a:gd name="T109" fmla="*/ 75 h 75"/>
                <a:gd name="T110" fmla="*/ 46 w 52"/>
                <a:gd name="T111" fmla="*/ 74 h 75"/>
                <a:gd name="T112" fmla="*/ 48 w 52"/>
                <a:gd name="T113" fmla="*/ 7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75">
                  <a:moveTo>
                    <a:pt x="48" y="71"/>
                  </a:moveTo>
                  <a:cubicBezTo>
                    <a:pt x="48" y="71"/>
                    <a:pt x="48" y="71"/>
                    <a:pt x="48" y="71"/>
                  </a:cubicBezTo>
                  <a:cubicBezTo>
                    <a:pt x="48" y="70"/>
                    <a:pt x="48" y="70"/>
                    <a:pt x="49" y="69"/>
                  </a:cubicBezTo>
                  <a:cubicBezTo>
                    <a:pt x="49" y="69"/>
                    <a:pt x="51" y="67"/>
                    <a:pt x="51" y="66"/>
                  </a:cubicBezTo>
                  <a:cubicBezTo>
                    <a:pt x="51" y="65"/>
                    <a:pt x="49" y="65"/>
                    <a:pt x="49" y="64"/>
                  </a:cubicBezTo>
                  <a:cubicBezTo>
                    <a:pt x="49" y="63"/>
                    <a:pt x="51" y="62"/>
                    <a:pt x="50" y="61"/>
                  </a:cubicBezTo>
                  <a:cubicBezTo>
                    <a:pt x="49" y="60"/>
                    <a:pt x="51" y="59"/>
                    <a:pt x="51" y="58"/>
                  </a:cubicBezTo>
                  <a:cubicBezTo>
                    <a:pt x="51" y="57"/>
                    <a:pt x="50" y="52"/>
                    <a:pt x="51" y="52"/>
                  </a:cubicBezTo>
                  <a:cubicBezTo>
                    <a:pt x="51" y="52"/>
                    <a:pt x="52" y="51"/>
                    <a:pt x="52" y="50"/>
                  </a:cubicBezTo>
                  <a:cubicBezTo>
                    <a:pt x="51" y="49"/>
                    <a:pt x="50" y="46"/>
                    <a:pt x="49" y="44"/>
                  </a:cubicBezTo>
                  <a:cubicBezTo>
                    <a:pt x="48" y="44"/>
                    <a:pt x="46" y="44"/>
                    <a:pt x="45" y="44"/>
                  </a:cubicBezTo>
                  <a:cubicBezTo>
                    <a:pt x="44" y="45"/>
                    <a:pt x="44" y="41"/>
                    <a:pt x="44" y="39"/>
                  </a:cubicBezTo>
                  <a:cubicBezTo>
                    <a:pt x="44" y="38"/>
                    <a:pt x="43" y="39"/>
                    <a:pt x="42" y="40"/>
                  </a:cubicBezTo>
                  <a:cubicBezTo>
                    <a:pt x="42" y="41"/>
                    <a:pt x="40" y="40"/>
                    <a:pt x="38" y="40"/>
                  </a:cubicBezTo>
                  <a:cubicBezTo>
                    <a:pt x="36" y="40"/>
                    <a:pt x="37" y="38"/>
                    <a:pt x="36" y="38"/>
                  </a:cubicBezTo>
                  <a:cubicBezTo>
                    <a:pt x="35" y="38"/>
                    <a:pt x="34" y="38"/>
                    <a:pt x="34" y="36"/>
                  </a:cubicBezTo>
                  <a:cubicBezTo>
                    <a:pt x="34" y="35"/>
                    <a:pt x="33" y="34"/>
                    <a:pt x="32" y="33"/>
                  </a:cubicBezTo>
                  <a:cubicBezTo>
                    <a:pt x="31" y="32"/>
                    <a:pt x="31" y="30"/>
                    <a:pt x="31" y="30"/>
                  </a:cubicBezTo>
                  <a:cubicBezTo>
                    <a:pt x="32" y="29"/>
                    <a:pt x="31" y="28"/>
                    <a:pt x="32" y="27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3" y="23"/>
                    <a:pt x="35" y="23"/>
                    <a:pt x="35" y="21"/>
                  </a:cubicBezTo>
                  <a:cubicBezTo>
                    <a:pt x="35" y="19"/>
                    <a:pt x="37" y="20"/>
                    <a:pt x="38" y="19"/>
                  </a:cubicBezTo>
                  <a:cubicBezTo>
                    <a:pt x="40" y="17"/>
                    <a:pt x="42" y="18"/>
                    <a:pt x="43" y="17"/>
                  </a:cubicBezTo>
                  <a:cubicBezTo>
                    <a:pt x="45" y="16"/>
                    <a:pt x="46" y="17"/>
                    <a:pt x="47" y="17"/>
                  </a:cubicBezTo>
                  <a:cubicBezTo>
                    <a:pt x="46" y="16"/>
                    <a:pt x="44" y="15"/>
                    <a:pt x="44" y="15"/>
                  </a:cubicBezTo>
                  <a:cubicBezTo>
                    <a:pt x="44" y="14"/>
                    <a:pt x="46" y="12"/>
                    <a:pt x="46" y="11"/>
                  </a:cubicBezTo>
                  <a:cubicBezTo>
                    <a:pt x="47" y="10"/>
                    <a:pt x="44" y="9"/>
                    <a:pt x="43" y="9"/>
                  </a:cubicBezTo>
                  <a:cubicBezTo>
                    <a:pt x="43" y="9"/>
                    <a:pt x="41" y="10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8" y="10"/>
                    <a:pt x="34" y="10"/>
                    <a:pt x="34" y="9"/>
                  </a:cubicBezTo>
                  <a:cubicBezTo>
                    <a:pt x="34" y="8"/>
                    <a:pt x="32" y="7"/>
                    <a:pt x="32" y="6"/>
                  </a:cubicBezTo>
                  <a:cubicBezTo>
                    <a:pt x="32" y="6"/>
                    <a:pt x="31" y="4"/>
                    <a:pt x="30" y="4"/>
                  </a:cubicBezTo>
                  <a:cubicBezTo>
                    <a:pt x="28" y="4"/>
                    <a:pt x="28" y="1"/>
                    <a:pt x="27" y="1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5" y="2"/>
                    <a:pt x="26" y="3"/>
                    <a:pt x="25" y="4"/>
                  </a:cubicBezTo>
                  <a:cubicBezTo>
                    <a:pt x="24" y="4"/>
                    <a:pt x="25" y="5"/>
                    <a:pt x="23" y="8"/>
                  </a:cubicBezTo>
                  <a:cubicBezTo>
                    <a:pt x="20" y="11"/>
                    <a:pt x="17" y="11"/>
                    <a:pt x="15" y="12"/>
                  </a:cubicBezTo>
                  <a:cubicBezTo>
                    <a:pt x="13" y="12"/>
                    <a:pt x="12" y="16"/>
                    <a:pt x="11" y="18"/>
                  </a:cubicBezTo>
                  <a:cubicBezTo>
                    <a:pt x="10" y="21"/>
                    <a:pt x="9" y="20"/>
                    <a:pt x="8" y="18"/>
                  </a:cubicBezTo>
                  <a:cubicBezTo>
                    <a:pt x="7" y="17"/>
                    <a:pt x="6" y="19"/>
                    <a:pt x="5" y="18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3" y="14"/>
                    <a:pt x="2" y="16"/>
                    <a:pt x="1" y="17"/>
                  </a:cubicBezTo>
                  <a:cubicBezTo>
                    <a:pt x="0" y="18"/>
                    <a:pt x="2" y="21"/>
                    <a:pt x="3" y="22"/>
                  </a:cubicBezTo>
                  <a:cubicBezTo>
                    <a:pt x="3" y="24"/>
                    <a:pt x="2" y="23"/>
                    <a:pt x="1" y="24"/>
                  </a:cubicBezTo>
                  <a:cubicBezTo>
                    <a:pt x="1" y="25"/>
                    <a:pt x="4" y="26"/>
                    <a:pt x="6" y="27"/>
                  </a:cubicBezTo>
                  <a:cubicBezTo>
                    <a:pt x="7" y="28"/>
                    <a:pt x="8" y="31"/>
                    <a:pt x="10" y="32"/>
                  </a:cubicBezTo>
                  <a:cubicBezTo>
                    <a:pt x="11" y="34"/>
                    <a:pt x="11" y="35"/>
                    <a:pt x="13" y="39"/>
                  </a:cubicBezTo>
                  <a:cubicBezTo>
                    <a:pt x="14" y="42"/>
                    <a:pt x="17" y="48"/>
                    <a:pt x="19" y="50"/>
                  </a:cubicBezTo>
                  <a:cubicBezTo>
                    <a:pt x="21" y="53"/>
                    <a:pt x="22" y="55"/>
                    <a:pt x="21" y="56"/>
                  </a:cubicBezTo>
                  <a:cubicBezTo>
                    <a:pt x="21" y="56"/>
                    <a:pt x="21" y="58"/>
                    <a:pt x="23" y="59"/>
                  </a:cubicBezTo>
                  <a:cubicBezTo>
                    <a:pt x="24" y="60"/>
                    <a:pt x="25" y="62"/>
                    <a:pt x="29" y="64"/>
                  </a:cubicBezTo>
                  <a:cubicBezTo>
                    <a:pt x="33" y="65"/>
                    <a:pt x="40" y="69"/>
                    <a:pt x="40" y="71"/>
                  </a:cubicBezTo>
                  <a:cubicBezTo>
                    <a:pt x="41" y="72"/>
                    <a:pt x="45" y="74"/>
                    <a:pt x="45" y="74"/>
                  </a:cubicBezTo>
                  <a:cubicBezTo>
                    <a:pt x="45" y="74"/>
                    <a:pt x="46" y="75"/>
                    <a:pt x="46" y="75"/>
                  </a:cubicBezTo>
                  <a:cubicBezTo>
                    <a:pt x="46" y="75"/>
                    <a:pt x="46" y="75"/>
                    <a:pt x="46" y="74"/>
                  </a:cubicBezTo>
                  <a:cubicBezTo>
                    <a:pt x="48" y="74"/>
                    <a:pt x="48" y="72"/>
                    <a:pt x="48" y="7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5006976" y="3605213"/>
              <a:ext cx="174625" cy="149225"/>
            </a:xfrm>
            <a:custGeom>
              <a:avLst/>
              <a:gdLst>
                <a:gd name="T0" fmla="*/ 5 w 55"/>
                <a:gd name="T1" fmla="*/ 3 h 46"/>
                <a:gd name="T2" fmla="*/ 2 w 55"/>
                <a:gd name="T3" fmla="*/ 7 h 46"/>
                <a:gd name="T4" fmla="*/ 1 w 55"/>
                <a:gd name="T5" fmla="*/ 10 h 46"/>
                <a:gd name="T6" fmla="*/ 0 w 55"/>
                <a:gd name="T7" fmla="*/ 12 h 46"/>
                <a:gd name="T8" fmla="*/ 2 w 55"/>
                <a:gd name="T9" fmla="*/ 13 h 46"/>
                <a:gd name="T10" fmla="*/ 4 w 55"/>
                <a:gd name="T11" fmla="*/ 15 h 46"/>
                <a:gd name="T12" fmla="*/ 7 w 55"/>
                <a:gd name="T13" fmla="*/ 21 h 46"/>
                <a:gd name="T14" fmla="*/ 13 w 55"/>
                <a:gd name="T15" fmla="*/ 21 h 46"/>
                <a:gd name="T16" fmla="*/ 19 w 55"/>
                <a:gd name="T17" fmla="*/ 24 h 46"/>
                <a:gd name="T18" fmla="*/ 24 w 55"/>
                <a:gd name="T19" fmla="*/ 25 h 46"/>
                <a:gd name="T20" fmla="*/ 23 w 55"/>
                <a:gd name="T21" fmla="*/ 32 h 46"/>
                <a:gd name="T22" fmla="*/ 24 w 55"/>
                <a:gd name="T23" fmla="*/ 35 h 46"/>
                <a:gd name="T24" fmla="*/ 24 w 55"/>
                <a:gd name="T25" fmla="*/ 38 h 46"/>
                <a:gd name="T26" fmla="*/ 25 w 55"/>
                <a:gd name="T27" fmla="*/ 40 h 46"/>
                <a:gd name="T28" fmla="*/ 24 w 55"/>
                <a:gd name="T29" fmla="*/ 41 h 46"/>
                <a:gd name="T30" fmla="*/ 27 w 55"/>
                <a:gd name="T31" fmla="*/ 45 h 46"/>
                <a:gd name="T32" fmla="*/ 30 w 55"/>
                <a:gd name="T33" fmla="*/ 46 h 46"/>
                <a:gd name="T34" fmla="*/ 32 w 55"/>
                <a:gd name="T35" fmla="*/ 45 h 46"/>
                <a:gd name="T36" fmla="*/ 35 w 55"/>
                <a:gd name="T37" fmla="*/ 44 h 46"/>
                <a:gd name="T38" fmla="*/ 37 w 55"/>
                <a:gd name="T39" fmla="*/ 43 h 46"/>
                <a:gd name="T40" fmla="*/ 40 w 55"/>
                <a:gd name="T41" fmla="*/ 40 h 46"/>
                <a:gd name="T42" fmla="*/ 40 w 55"/>
                <a:gd name="T43" fmla="*/ 39 h 46"/>
                <a:gd name="T44" fmla="*/ 38 w 55"/>
                <a:gd name="T45" fmla="*/ 38 h 46"/>
                <a:gd name="T46" fmla="*/ 37 w 55"/>
                <a:gd name="T47" fmla="*/ 36 h 46"/>
                <a:gd name="T48" fmla="*/ 35 w 55"/>
                <a:gd name="T49" fmla="*/ 33 h 46"/>
                <a:gd name="T50" fmla="*/ 38 w 55"/>
                <a:gd name="T51" fmla="*/ 32 h 46"/>
                <a:gd name="T52" fmla="*/ 42 w 55"/>
                <a:gd name="T53" fmla="*/ 33 h 46"/>
                <a:gd name="T54" fmla="*/ 43 w 55"/>
                <a:gd name="T55" fmla="*/ 34 h 46"/>
                <a:gd name="T56" fmla="*/ 46 w 55"/>
                <a:gd name="T57" fmla="*/ 32 h 46"/>
                <a:gd name="T58" fmla="*/ 51 w 55"/>
                <a:gd name="T59" fmla="*/ 30 h 46"/>
                <a:gd name="T60" fmla="*/ 52 w 55"/>
                <a:gd name="T61" fmla="*/ 29 h 46"/>
                <a:gd name="T62" fmla="*/ 49 w 55"/>
                <a:gd name="T63" fmla="*/ 25 h 46"/>
                <a:gd name="T64" fmla="*/ 50 w 55"/>
                <a:gd name="T65" fmla="*/ 23 h 46"/>
                <a:gd name="T66" fmla="*/ 52 w 55"/>
                <a:gd name="T67" fmla="*/ 21 h 46"/>
                <a:gd name="T68" fmla="*/ 52 w 55"/>
                <a:gd name="T69" fmla="*/ 19 h 46"/>
                <a:gd name="T70" fmla="*/ 54 w 55"/>
                <a:gd name="T71" fmla="*/ 17 h 46"/>
                <a:gd name="T72" fmla="*/ 55 w 55"/>
                <a:gd name="T73" fmla="*/ 15 h 46"/>
                <a:gd name="T74" fmla="*/ 49 w 55"/>
                <a:gd name="T75" fmla="*/ 14 h 46"/>
                <a:gd name="T76" fmla="*/ 50 w 55"/>
                <a:gd name="T77" fmla="*/ 11 h 46"/>
                <a:gd name="T78" fmla="*/ 44 w 55"/>
                <a:gd name="T79" fmla="*/ 9 h 46"/>
                <a:gd name="T80" fmla="*/ 45 w 55"/>
                <a:gd name="T81" fmla="*/ 6 h 46"/>
                <a:gd name="T82" fmla="*/ 42 w 55"/>
                <a:gd name="T83" fmla="*/ 5 h 46"/>
                <a:gd name="T84" fmla="*/ 34 w 55"/>
                <a:gd name="T85" fmla="*/ 8 h 46"/>
                <a:gd name="T86" fmla="*/ 26 w 55"/>
                <a:gd name="T87" fmla="*/ 6 h 46"/>
                <a:gd name="T88" fmla="*/ 21 w 55"/>
                <a:gd name="T89" fmla="*/ 5 h 46"/>
                <a:gd name="T90" fmla="*/ 18 w 55"/>
                <a:gd name="T91" fmla="*/ 2 h 46"/>
                <a:gd name="T92" fmla="*/ 15 w 55"/>
                <a:gd name="T93" fmla="*/ 0 h 46"/>
                <a:gd name="T94" fmla="*/ 13 w 55"/>
                <a:gd name="T95" fmla="*/ 2 h 46"/>
                <a:gd name="T96" fmla="*/ 8 w 55"/>
                <a:gd name="T97" fmla="*/ 5 h 46"/>
                <a:gd name="T98" fmla="*/ 9 w 55"/>
                <a:gd name="T99" fmla="*/ 11 h 46"/>
                <a:gd name="T100" fmla="*/ 5 w 55"/>
                <a:gd name="T101" fmla="*/ 10 h 46"/>
                <a:gd name="T102" fmla="*/ 7 w 55"/>
                <a:gd name="T103" fmla="*/ 5 h 46"/>
                <a:gd name="T104" fmla="*/ 6 w 55"/>
                <a:gd name="T105" fmla="*/ 2 h 46"/>
                <a:gd name="T106" fmla="*/ 5 w 55"/>
                <a:gd name="T107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46">
                  <a:moveTo>
                    <a:pt x="5" y="3"/>
                  </a:moveTo>
                  <a:cubicBezTo>
                    <a:pt x="4" y="4"/>
                    <a:pt x="2" y="5"/>
                    <a:pt x="2" y="7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2" y="14"/>
                    <a:pt x="4" y="14"/>
                    <a:pt x="4" y="15"/>
                  </a:cubicBezTo>
                  <a:cubicBezTo>
                    <a:pt x="4" y="17"/>
                    <a:pt x="3" y="21"/>
                    <a:pt x="7" y="21"/>
                  </a:cubicBezTo>
                  <a:cubicBezTo>
                    <a:pt x="10" y="21"/>
                    <a:pt x="12" y="19"/>
                    <a:pt x="13" y="21"/>
                  </a:cubicBezTo>
                  <a:cubicBezTo>
                    <a:pt x="15" y="23"/>
                    <a:pt x="17" y="24"/>
                    <a:pt x="19" y="24"/>
                  </a:cubicBezTo>
                  <a:cubicBezTo>
                    <a:pt x="21" y="23"/>
                    <a:pt x="25" y="23"/>
                    <a:pt x="24" y="25"/>
                  </a:cubicBezTo>
                  <a:cubicBezTo>
                    <a:pt x="23" y="27"/>
                    <a:pt x="22" y="31"/>
                    <a:pt x="23" y="32"/>
                  </a:cubicBezTo>
                  <a:cubicBezTo>
                    <a:pt x="24" y="33"/>
                    <a:pt x="25" y="34"/>
                    <a:pt x="24" y="35"/>
                  </a:cubicBezTo>
                  <a:cubicBezTo>
                    <a:pt x="24" y="36"/>
                    <a:pt x="23" y="37"/>
                    <a:pt x="24" y="38"/>
                  </a:cubicBezTo>
                  <a:cubicBezTo>
                    <a:pt x="25" y="39"/>
                    <a:pt x="25" y="40"/>
                    <a:pt x="25" y="40"/>
                  </a:cubicBezTo>
                  <a:cubicBezTo>
                    <a:pt x="25" y="40"/>
                    <a:pt x="25" y="41"/>
                    <a:pt x="24" y="41"/>
                  </a:cubicBezTo>
                  <a:cubicBezTo>
                    <a:pt x="26" y="42"/>
                    <a:pt x="27" y="44"/>
                    <a:pt x="27" y="45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31" y="45"/>
                    <a:pt x="31" y="45"/>
                    <a:pt x="32" y="45"/>
                  </a:cubicBezTo>
                  <a:cubicBezTo>
                    <a:pt x="33" y="46"/>
                    <a:pt x="34" y="45"/>
                    <a:pt x="35" y="44"/>
                  </a:cubicBezTo>
                  <a:cubicBezTo>
                    <a:pt x="36" y="43"/>
                    <a:pt x="37" y="44"/>
                    <a:pt x="37" y="43"/>
                  </a:cubicBezTo>
                  <a:cubicBezTo>
                    <a:pt x="38" y="41"/>
                    <a:pt x="38" y="41"/>
                    <a:pt x="40" y="40"/>
                  </a:cubicBezTo>
                  <a:cubicBezTo>
                    <a:pt x="41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38"/>
                  </a:cubicBezTo>
                  <a:cubicBezTo>
                    <a:pt x="38" y="37"/>
                    <a:pt x="37" y="37"/>
                    <a:pt x="37" y="36"/>
                  </a:cubicBezTo>
                  <a:cubicBezTo>
                    <a:pt x="37" y="34"/>
                    <a:pt x="37" y="34"/>
                    <a:pt x="35" y="33"/>
                  </a:cubicBezTo>
                  <a:cubicBezTo>
                    <a:pt x="34" y="32"/>
                    <a:pt x="37" y="32"/>
                    <a:pt x="38" y="32"/>
                  </a:cubicBezTo>
                  <a:cubicBezTo>
                    <a:pt x="39" y="33"/>
                    <a:pt x="41" y="32"/>
                    <a:pt x="42" y="33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3" y="32"/>
                    <a:pt x="45" y="32"/>
                    <a:pt x="46" y="32"/>
                  </a:cubicBezTo>
                  <a:cubicBezTo>
                    <a:pt x="47" y="32"/>
                    <a:pt x="50" y="30"/>
                    <a:pt x="51" y="30"/>
                  </a:cubicBezTo>
                  <a:cubicBezTo>
                    <a:pt x="51" y="30"/>
                    <a:pt x="52" y="29"/>
                    <a:pt x="52" y="29"/>
                  </a:cubicBezTo>
                  <a:cubicBezTo>
                    <a:pt x="51" y="28"/>
                    <a:pt x="50" y="26"/>
                    <a:pt x="49" y="25"/>
                  </a:cubicBezTo>
                  <a:cubicBezTo>
                    <a:pt x="48" y="25"/>
                    <a:pt x="50" y="24"/>
                    <a:pt x="50" y="23"/>
                  </a:cubicBezTo>
                  <a:cubicBezTo>
                    <a:pt x="50" y="22"/>
                    <a:pt x="50" y="22"/>
                    <a:pt x="52" y="21"/>
                  </a:cubicBezTo>
                  <a:cubicBezTo>
                    <a:pt x="53" y="21"/>
                    <a:pt x="53" y="20"/>
                    <a:pt x="52" y="19"/>
                  </a:cubicBezTo>
                  <a:cubicBezTo>
                    <a:pt x="51" y="19"/>
                    <a:pt x="53" y="17"/>
                    <a:pt x="54" y="17"/>
                  </a:cubicBezTo>
                  <a:cubicBezTo>
                    <a:pt x="54" y="16"/>
                    <a:pt x="55" y="16"/>
                    <a:pt x="55" y="15"/>
                  </a:cubicBezTo>
                  <a:cubicBezTo>
                    <a:pt x="53" y="14"/>
                    <a:pt x="50" y="14"/>
                    <a:pt x="49" y="14"/>
                  </a:cubicBezTo>
                  <a:cubicBezTo>
                    <a:pt x="48" y="14"/>
                    <a:pt x="50" y="12"/>
                    <a:pt x="50" y="11"/>
                  </a:cubicBezTo>
                  <a:cubicBezTo>
                    <a:pt x="50" y="9"/>
                    <a:pt x="46" y="9"/>
                    <a:pt x="44" y="9"/>
                  </a:cubicBezTo>
                  <a:cubicBezTo>
                    <a:pt x="43" y="8"/>
                    <a:pt x="43" y="6"/>
                    <a:pt x="45" y="6"/>
                  </a:cubicBezTo>
                  <a:cubicBezTo>
                    <a:pt x="47" y="6"/>
                    <a:pt x="44" y="5"/>
                    <a:pt x="42" y="5"/>
                  </a:cubicBezTo>
                  <a:cubicBezTo>
                    <a:pt x="39" y="6"/>
                    <a:pt x="36" y="7"/>
                    <a:pt x="34" y="8"/>
                  </a:cubicBezTo>
                  <a:cubicBezTo>
                    <a:pt x="32" y="9"/>
                    <a:pt x="29" y="5"/>
                    <a:pt x="26" y="6"/>
                  </a:cubicBezTo>
                  <a:cubicBezTo>
                    <a:pt x="24" y="7"/>
                    <a:pt x="21" y="7"/>
                    <a:pt x="21" y="5"/>
                  </a:cubicBezTo>
                  <a:cubicBezTo>
                    <a:pt x="21" y="3"/>
                    <a:pt x="20" y="2"/>
                    <a:pt x="18" y="2"/>
                  </a:cubicBezTo>
                  <a:cubicBezTo>
                    <a:pt x="16" y="2"/>
                    <a:pt x="16" y="0"/>
                    <a:pt x="15" y="0"/>
                  </a:cubicBezTo>
                  <a:cubicBezTo>
                    <a:pt x="13" y="0"/>
                    <a:pt x="15" y="2"/>
                    <a:pt x="13" y="2"/>
                  </a:cubicBezTo>
                  <a:cubicBezTo>
                    <a:pt x="12" y="3"/>
                    <a:pt x="8" y="4"/>
                    <a:pt x="8" y="5"/>
                  </a:cubicBezTo>
                  <a:cubicBezTo>
                    <a:pt x="8" y="7"/>
                    <a:pt x="10" y="10"/>
                    <a:pt x="9" y="11"/>
                  </a:cubicBezTo>
                  <a:cubicBezTo>
                    <a:pt x="9" y="13"/>
                    <a:pt x="6" y="11"/>
                    <a:pt x="5" y="10"/>
                  </a:cubicBezTo>
                  <a:cubicBezTo>
                    <a:pt x="4" y="8"/>
                    <a:pt x="7" y="5"/>
                    <a:pt x="7" y="5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203826" y="3679826"/>
              <a:ext cx="55563" cy="58738"/>
            </a:xfrm>
            <a:custGeom>
              <a:avLst/>
              <a:gdLst>
                <a:gd name="T0" fmla="*/ 4 w 17"/>
                <a:gd name="T1" fmla="*/ 4 h 18"/>
                <a:gd name="T2" fmla="*/ 2 w 17"/>
                <a:gd name="T3" fmla="*/ 6 h 18"/>
                <a:gd name="T4" fmla="*/ 0 w 17"/>
                <a:gd name="T5" fmla="*/ 9 h 18"/>
                <a:gd name="T6" fmla="*/ 4 w 17"/>
                <a:gd name="T7" fmla="*/ 14 h 18"/>
                <a:gd name="T8" fmla="*/ 6 w 17"/>
                <a:gd name="T9" fmla="*/ 18 h 18"/>
                <a:gd name="T10" fmla="*/ 8 w 17"/>
                <a:gd name="T11" fmla="*/ 18 h 18"/>
                <a:gd name="T12" fmla="*/ 10 w 17"/>
                <a:gd name="T13" fmla="*/ 16 h 18"/>
                <a:gd name="T14" fmla="*/ 14 w 17"/>
                <a:gd name="T15" fmla="*/ 16 h 18"/>
                <a:gd name="T16" fmla="*/ 15 w 17"/>
                <a:gd name="T17" fmla="*/ 16 h 18"/>
                <a:gd name="T18" fmla="*/ 16 w 17"/>
                <a:gd name="T19" fmla="*/ 14 h 18"/>
                <a:gd name="T20" fmla="*/ 15 w 17"/>
                <a:gd name="T21" fmla="*/ 9 h 18"/>
                <a:gd name="T22" fmla="*/ 16 w 17"/>
                <a:gd name="T23" fmla="*/ 4 h 18"/>
                <a:gd name="T24" fmla="*/ 17 w 17"/>
                <a:gd name="T25" fmla="*/ 2 h 18"/>
                <a:gd name="T26" fmla="*/ 13 w 17"/>
                <a:gd name="T27" fmla="*/ 1 h 18"/>
                <a:gd name="T28" fmla="*/ 8 w 17"/>
                <a:gd name="T29" fmla="*/ 2 h 18"/>
                <a:gd name="T30" fmla="*/ 5 w 17"/>
                <a:gd name="T31" fmla="*/ 1 h 18"/>
                <a:gd name="T32" fmla="*/ 4 w 17"/>
                <a:gd name="T33" fmla="*/ 2 h 18"/>
                <a:gd name="T34" fmla="*/ 4 w 17"/>
                <a:gd name="T3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8">
                  <a:moveTo>
                    <a:pt x="4" y="4"/>
                  </a:moveTo>
                  <a:cubicBezTo>
                    <a:pt x="4" y="5"/>
                    <a:pt x="3" y="6"/>
                    <a:pt x="2" y="6"/>
                  </a:cubicBezTo>
                  <a:cubicBezTo>
                    <a:pt x="1" y="6"/>
                    <a:pt x="1" y="9"/>
                    <a:pt x="0" y="9"/>
                  </a:cubicBezTo>
                  <a:cubicBezTo>
                    <a:pt x="0" y="10"/>
                    <a:pt x="3" y="12"/>
                    <a:pt x="4" y="14"/>
                  </a:cubicBezTo>
                  <a:cubicBezTo>
                    <a:pt x="4" y="15"/>
                    <a:pt x="5" y="17"/>
                    <a:pt x="6" y="18"/>
                  </a:cubicBezTo>
                  <a:cubicBezTo>
                    <a:pt x="7" y="18"/>
                    <a:pt x="8" y="18"/>
                    <a:pt x="8" y="18"/>
                  </a:cubicBezTo>
                  <a:cubicBezTo>
                    <a:pt x="9" y="18"/>
                    <a:pt x="8" y="16"/>
                    <a:pt x="10" y="16"/>
                  </a:cubicBezTo>
                  <a:cubicBezTo>
                    <a:pt x="11" y="16"/>
                    <a:pt x="14" y="15"/>
                    <a:pt x="14" y="16"/>
                  </a:cubicBezTo>
                  <a:cubicBezTo>
                    <a:pt x="14" y="16"/>
                    <a:pt x="14" y="16"/>
                    <a:pt x="15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6" y="14"/>
                    <a:pt x="16" y="11"/>
                    <a:pt x="15" y="9"/>
                  </a:cubicBezTo>
                  <a:cubicBezTo>
                    <a:pt x="15" y="7"/>
                    <a:pt x="15" y="5"/>
                    <a:pt x="16" y="4"/>
                  </a:cubicBezTo>
                  <a:cubicBezTo>
                    <a:pt x="16" y="4"/>
                    <a:pt x="16" y="3"/>
                    <a:pt x="17" y="2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1" y="2"/>
                    <a:pt x="8" y="3"/>
                    <a:pt x="8" y="2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3"/>
                    <a:pt x="4" y="4"/>
                    <a:pt x="4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159376" y="3654426"/>
              <a:ext cx="65088" cy="93663"/>
            </a:xfrm>
            <a:custGeom>
              <a:avLst/>
              <a:gdLst>
                <a:gd name="T0" fmla="*/ 6 w 20"/>
                <a:gd name="T1" fmla="*/ 2 h 29"/>
                <a:gd name="T2" fmla="*/ 4 w 20"/>
                <a:gd name="T3" fmla="*/ 4 h 29"/>
                <a:gd name="T4" fmla="*/ 4 w 20"/>
                <a:gd name="T5" fmla="*/ 6 h 29"/>
                <a:gd name="T6" fmla="*/ 2 w 20"/>
                <a:gd name="T7" fmla="*/ 8 h 29"/>
                <a:gd name="T8" fmla="*/ 1 w 20"/>
                <a:gd name="T9" fmla="*/ 10 h 29"/>
                <a:gd name="T10" fmla="*/ 4 w 20"/>
                <a:gd name="T11" fmla="*/ 14 h 29"/>
                <a:gd name="T12" fmla="*/ 5 w 20"/>
                <a:gd name="T13" fmla="*/ 13 h 29"/>
                <a:gd name="T14" fmla="*/ 7 w 20"/>
                <a:gd name="T15" fmla="*/ 16 h 29"/>
                <a:gd name="T16" fmla="*/ 7 w 20"/>
                <a:gd name="T17" fmla="*/ 20 h 29"/>
                <a:gd name="T18" fmla="*/ 8 w 20"/>
                <a:gd name="T19" fmla="*/ 27 h 29"/>
                <a:gd name="T20" fmla="*/ 13 w 20"/>
                <a:gd name="T21" fmla="*/ 28 h 29"/>
                <a:gd name="T22" fmla="*/ 15 w 20"/>
                <a:gd name="T23" fmla="*/ 27 h 29"/>
                <a:gd name="T24" fmla="*/ 17 w 20"/>
                <a:gd name="T25" fmla="*/ 26 h 29"/>
                <a:gd name="T26" fmla="*/ 20 w 20"/>
                <a:gd name="T27" fmla="*/ 26 h 29"/>
                <a:gd name="T28" fmla="*/ 18 w 20"/>
                <a:gd name="T29" fmla="*/ 22 h 29"/>
                <a:gd name="T30" fmla="*/ 14 w 20"/>
                <a:gd name="T31" fmla="*/ 17 h 29"/>
                <a:gd name="T32" fmla="*/ 16 w 20"/>
                <a:gd name="T33" fmla="*/ 14 h 29"/>
                <a:gd name="T34" fmla="*/ 18 w 20"/>
                <a:gd name="T35" fmla="*/ 12 h 29"/>
                <a:gd name="T36" fmla="*/ 18 w 20"/>
                <a:gd name="T37" fmla="*/ 10 h 29"/>
                <a:gd name="T38" fmla="*/ 15 w 20"/>
                <a:gd name="T39" fmla="*/ 6 h 29"/>
                <a:gd name="T40" fmla="*/ 13 w 20"/>
                <a:gd name="T41" fmla="*/ 4 h 29"/>
                <a:gd name="T42" fmla="*/ 9 w 20"/>
                <a:gd name="T43" fmla="*/ 1 h 29"/>
                <a:gd name="T44" fmla="*/ 7 w 20"/>
                <a:gd name="T45" fmla="*/ 0 h 29"/>
                <a:gd name="T46" fmla="*/ 6 w 20"/>
                <a:gd name="T4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29">
                  <a:moveTo>
                    <a:pt x="6" y="2"/>
                  </a:moveTo>
                  <a:cubicBezTo>
                    <a:pt x="5" y="2"/>
                    <a:pt x="3" y="4"/>
                    <a:pt x="4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9"/>
                    <a:pt x="0" y="10"/>
                    <a:pt x="1" y="10"/>
                  </a:cubicBezTo>
                  <a:cubicBezTo>
                    <a:pt x="2" y="11"/>
                    <a:pt x="3" y="13"/>
                    <a:pt x="4" y="14"/>
                  </a:cubicBezTo>
                  <a:cubicBezTo>
                    <a:pt x="4" y="13"/>
                    <a:pt x="5" y="13"/>
                    <a:pt x="5" y="13"/>
                  </a:cubicBezTo>
                  <a:cubicBezTo>
                    <a:pt x="7" y="13"/>
                    <a:pt x="6" y="16"/>
                    <a:pt x="7" y="16"/>
                  </a:cubicBezTo>
                  <a:cubicBezTo>
                    <a:pt x="8" y="17"/>
                    <a:pt x="8" y="19"/>
                    <a:pt x="7" y="20"/>
                  </a:cubicBezTo>
                  <a:cubicBezTo>
                    <a:pt x="6" y="20"/>
                    <a:pt x="6" y="24"/>
                    <a:pt x="8" y="27"/>
                  </a:cubicBezTo>
                  <a:cubicBezTo>
                    <a:pt x="10" y="29"/>
                    <a:pt x="12" y="29"/>
                    <a:pt x="13" y="28"/>
                  </a:cubicBezTo>
                  <a:cubicBezTo>
                    <a:pt x="13" y="27"/>
                    <a:pt x="15" y="28"/>
                    <a:pt x="15" y="27"/>
                  </a:cubicBezTo>
                  <a:cubicBezTo>
                    <a:pt x="16" y="26"/>
                    <a:pt x="16" y="27"/>
                    <a:pt x="17" y="26"/>
                  </a:cubicBezTo>
                  <a:cubicBezTo>
                    <a:pt x="18" y="25"/>
                    <a:pt x="19" y="26"/>
                    <a:pt x="20" y="26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7" y="20"/>
                    <a:pt x="14" y="18"/>
                    <a:pt x="14" y="17"/>
                  </a:cubicBezTo>
                  <a:cubicBezTo>
                    <a:pt x="15" y="17"/>
                    <a:pt x="15" y="14"/>
                    <a:pt x="16" y="14"/>
                  </a:cubicBezTo>
                  <a:cubicBezTo>
                    <a:pt x="17" y="14"/>
                    <a:pt x="18" y="13"/>
                    <a:pt x="18" y="12"/>
                  </a:cubicBezTo>
                  <a:cubicBezTo>
                    <a:pt x="18" y="12"/>
                    <a:pt x="18" y="11"/>
                    <a:pt x="18" y="10"/>
                  </a:cubicBezTo>
                  <a:cubicBezTo>
                    <a:pt x="17" y="9"/>
                    <a:pt x="16" y="6"/>
                    <a:pt x="15" y="6"/>
                  </a:cubicBezTo>
                  <a:cubicBezTo>
                    <a:pt x="13" y="6"/>
                    <a:pt x="12" y="5"/>
                    <a:pt x="13" y="4"/>
                  </a:cubicBezTo>
                  <a:cubicBezTo>
                    <a:pt x="13" y="2"/>
                    <a:pt x="10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6" y="1"/>
                    <a:pt x="6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253038" y="3686176"/>
              <a:ext cx="38100" cy="52388"/>
            </a:xfrm>
            <a:custGeom>
              <a:avLst/>
              <a:gdLst>
                <a:gd name="T0" fmla="*/ 0 w 12"/>
                <a:gd name="T1" fmla="*/ 7 h 16"/>
                <a:gd name="T2" fmla="*/ 1 w 12"/>
                <a:gd name="T3" fmla="*/ 12 h 16"/>
                <a:gd name="T4" fmla="*/ 0 w 12"/>
                <a:gd name="T5" fmla="*/ 14 h 16"/>
                <a:gd name="T6" fmla="*/ 3 w 12"/>
                <a:gd name="T7" fmla="*/ 15 h 16"/>
                <a:gd name="T8" fmla="*/ 7 w 12"/>
                <a:gd name="T9" fmla="*/ 13 h 16"/>
                <a:gd name="T10" fmla="*/ 12 w 12"/>
                <a:gd name="T11" fmla="*/ 7 h 16"/>
                <a:gd name="T12" fmla="*/ 12 w 12"/>
                <a:gd name="T13" fmla="*/ 7 h 16"/>
                <a:gd name="T14" fmla="*/ 5 w 12"/>
                <a:gd name="T15" fmla="*/ 2 h 16"/>
                <a:gd name="T16" fmla="*/ 2 w 12"/>
                <a:gd name="T17" fmla="*/ 0 h 16"/>
                <a:gd name="T18" fmla="*/ 1 w 12"/>
                <a:gd name="T19" fmla="*/ 2 h 16"/>
                <a:gd name="T20" fmla="*/ 0 w 12"/>
                <a:gd name="T2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6">
                  <a:moveTo>
                    <a:pt x="0" y="7"/>
                  </a:moveTo>
                  <a:cubicBezTo>
                    <a:pt x="1" y="9"/>
                    <a:pt x="1" y="12"/>
                    <a:pt x="1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5"/>
                    <a:pt x="1" y="16"/>
                    <a:pt x="3" y="15"/>
                  </a:cubicBezTo>
                  <a:cubicBezTo>
                    <a:pt x="5" y="14"/>
                    <a:pt x="6" y="16"/>
                    <a:pt x="7" y="13"/>
                  </a:cubicBezTo>
                  <a:cubicBezTo>
                    <a:pt x="8" y="11"/>
                    <a:pt x="10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8" y="2"/>
                    <a:pt x="5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5"/>
                    <a:pt x="0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862513" y="3449638"/>
              <a:ext cx="134938" cy="49213"/>
            </a:xfrm>
            <a:custGeom>
              <a:avLst/>
              <a:gdLst>
                <a:gd name="T0" fmla="*/ 34 w 42"/>
                <a:gd name="T1" fmla="*/ 10 h 15"/>
                <a:gd name="T2" fmla="*/ 14 w 42"/>
                <a:gd name="T3" fmla="*/ 2 h 15"/>
                <a:gd name="T4" fmla="*/ 0 w 42"/>
                <a:gd name="T5" fmla="*/ 7 h 15"/>
                <a:gd name="T6" fmla="*/ 7 w 42"/>
                <a:gd name="T7" fmla="*/ 4 h 15"/>
                <a:gd name="T8" fmla="*/ 11 w 42"/>
                <a:gd name="T9" fmla="*/ 5 h 15"/>
                <a:gd name="T10" fmla="*/ 18 w 42"/>
                <a:gd name="T11" fmla="*/ 7 h 15"/>
                <a:gd name="T12" fmla="*/ 26 w 42"/>
                <a:gd name="T13" fmla="*/ 11 h 15"/>
                <a:gd name="T14" fmla="*/ 28 w 42"/>
                <a:gd name="T15" fmla="*/ 15 h 15"/>
                <a:gd name="T16" fmla="*/ 41 w 42"/>
                <a:gd name="T17" fmla="*/ 14 h 15"/>
                <a:gd name="T18" fmla="*/ 34 w 42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5">
                  <a:moveTo>
                    <a:pt x="34" y="10"/>
                  </a:moveTo>
                  <a:cubicBezTo>
                    <a:pt x="31" y="10"/>
                    <a:pt x="22" y="4"/>
                    <a:pt x="14" y="2"/>
                  </a:cubicBezTo>
                  <a:cubicBezTo>
                    <a:pt x="6" y="0"/>
                    <a:pt x="0" y="6"/>
                    <a:pt x="0" y="7"/>
                  </a:cubicBezTo>
                  <a:cubicBezTo>
                    <a:pt x="1" y="8"/>
                    <a:pt x="5" y="5"/>
                    <a:pt x="7" y="4"/>
                  </a:cubicBezTo>
                  <a:cubicBezTo>
                    <a:pt x="9" y="2"/>
                    <a:pt x="11" y="4"/>
                    <a:pt x="11" y="5"/>
                  </a:cubicBezTo>
                  <a:cubicBezTo>
                    <a:pt x="11" y="6"/>
                    <a:pt x="14" y="7"/>
                    <a:pt x="18" y="7"/>
                  </a:cubicBezTo>
                  <a:cubicBezTo>
                    <a:pt x="22" y="7"/>
                    <a:pt x="22" y="10"/>
                    <a:pt x="26" y="11"/>
                  </a:cubicBezTo>
                  <a:cubicBezTo>
                    <a:pt x="30" y="12"/>
                    <a:pt x="26" y="14"/>
                    <a:pt x="28" y="15"/>
                  </a:cubicBezTo>
                  <a:cubicBezTo>
                    <a:pt x="30" y="15"/>
                    <a:pt x="41" y="15"/>
                    <a:pt x="41" y="14"/>
                  </a:cubicBezTo>
                  <a:cubicBezTo>
                    <a:pt x="42" y="13"/>
                    <a:pt x="36" y="10"/>
                    <a:pt x="34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938713" y="3514726"/>
              <a:ext cx="33338" cy="15875"/>
            </a:xfrm>
            <a:custGeom>
              <a:avLst/>
              <a:gdLst>
                <a:gd name="T0" fmla="*/ 1 w 10"/>
                <a:gd name="T1" fmla="*/ 2 h 5"/>
                <a:gd name="T2" fmla="*/ 9 w 10"/>
                <a:gd name="T3" fmla="*/ 3 h 5"/>
                <a:gd name="T4" fmla="*/ 1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2"/>
                  </a:moveTo>
                  <a:cubicBezTo>
                    <a:pt x="1" y="3"/>
                    <a:pt x="8" y="5"/>
                    <a:pt x="9" y="3"/>
                  </a:cubicBezTo>
                  <a:cubicBezTo>
                    <a:pt x="10" y="2"/>
                    <a:pt x="0" y="0"/>
                    <a:pt x="1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083176" y="3514726"/>
              <a:ext cx="28575" cy="15875"/>
            </a:xfrm>
            <a:custGeom>
              <a:avLst/>
              <a:gdLst>
                <a:gd name="T0" fmla="*/ 1 w 9"/>
                <a:gd name="T1" fmla="*/ 2 h 5"/>
                <a:gd name="T2" fmla="*/ 8 w 9"/>
                <a:gd name="T3" fmla="*/ 2 h 5"/>
                <a:gd name="T4" fmla="*/ 1 w 9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1" y="2"/>
                  </a:moveTo>
                  <a:cubicBezTo>
                    <a:pt x="3" y="5"/>
                    <a:pt x="7" y="3"/>
                    <a:pt x="8" y="2"/>
                  </a:cubicBezTo>
                  <a:cubicBezTo>
                    <a:pt x="9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5162551" y="4495801"/>
              <a:ext cx="44450" cy="19050"/>
            </a:xfrm>
            <a:custGeom>
              <a:avLst/>
              <a:gdLst>
                <a:gd name="T0" fmla="*/ 14 w 14"/>
                <a:gd name="T1" fmla="*/ 3 h 6"/>
                <a:gd name="T2" fmla="*/ 7 w 14"/>
                <a:gd name="T3" fmla="*/ 6 h 6"/>
                <a:gd name="T4" fmla="*/ 14 w 14"/>
                <a:gd name="T5" fmla="*/ 3 h 6"/>
                <a:gd name="T6" fmla="*/ 6 w 14"/>
                <a:gd name="T7" fmla="*/ 1 h 6"/>
                <a:gd name="T8" fmla="*/ 2 w 14"/>
                <a:gd name="T9" fmla="*/ 5 h 6"/>
                <a:gd name="T10" fmla="*/ 6 w 14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6">
                  <a:moveTo>
                    <a:pt x="14" y="3"/>
                  </a:moveTo>
                  <a:cubicBezTo>
                    <a:pt x="12" y="0"/>
                    <a:pt x="6" y="5"/>
                    <a:pt x="7" y="6"/>
                  </a:cubicBezTo>
                  <a:cubicBezTo>
                    <a:pt x="8" y="6"/>
                    <a:pt x="14" y="4"/>
                    <a:pt x="14" y="3"/>
                  </a:cubicBezTo>
                  <a:close/>
                  <a:moveTo>
                    <a:pt x="6" y="1"/>
                  </a:moveTo>
                  <a:cubicBezTo>
                    <a:pt x="4" y="0"/>
                    <a:pt x="0" y="4"/>
                    <a:pt x="2" y="5"/>
                  </a:cubicBezTo>
                  <a:cubicBezTo>
                    <a:pt x="4" y="6"/>
                    <a:pt x="8" y="1"/>
                    <a:pt x="6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4770438" y="3744913"/>
              <a:ext cx="214313" cy="87313"/>
            </a:xfrm>
            <a:custGeom>
              <a:avLst/>
              <a:gdLst>
                <a:gd name="T0" fmla="*/ 65 w 67"/>
                <a:gd name="T1" fmla="*/ 6 h 27"/>
                <a:gd name="T2" fmla="*/ 62 w 67"/>
                <a:gd name="T3" fmla="*/ 4 h 27"/>
                <a:gd name="T4" fmla="*/ 59 w 67"/>
                <a:gd name="T5" fmla="*/ 4 h 27"/>
                <a:gd name="T6" fmla="*/ 56 w 67"/>
                <a:gd name="T7" fmla="*/ 2 h 27"/>
                <a:gd name="T8" fmla="*/ 51 w 67"/>
                <a:gd name="T9" fmla="*/ 0 h 27"/>
                <a:gd name="T10" fmla="*/ 51 w 67"/>
                <a:gd name="T11" fmla="*/ 0 h 27"/>
                <a:gd name="T12" fmla="*/ 49 w 67"/>
                <a:gd name="T13" fmla="*/ 2 h 27"/>
                <a:gd name="T14" fmla="*/ 47 w 67"/>
                <a:gd name="T15" fmla="*/ 5 h 27"/>
                <a:gd name="T16" fmla="*/ 45 w 67"/>
                <a:gd name="T17" fmla="*/ 7 h 27"/>
                <a:gd name="T18" fmla="*/ 44 w 67"/>
                <a:gd name="T19" fmla="*/ 9 h 27"/>
                <a:gd name="T20" fmla="*/ 44 w 67"/>
                <a:gd name="T21" fmla="*/ 12 h 27"/>
                <a:gd name="T22" fmla="*/ 43 w 67"/>
                <a:gd name="T23" fmla="*/ 14 h 27"/>
                <a:gd name="T24" fmla="*/ 46 w 67"/>
                <a:gd name="T25" fmla="*/ 16 h 27"/>
                <a:gd name="T26" fmla="*/ 48 w 67"/>
                <a:gd name="T27" fmla="*/ 17 h 27"/>
                <a:gd name="T28" fmla="*/ 46 w 67"/>
                <a:gd name="T29" fmla="*/ 19 h 27"/>
                <a:gd name="T30" fmla="*/ 45 w 67"/>
                <a:gd name="T31" fmla="*/ 19 h 27"/>
                <a:gd name="T32" fmla="*/ 46 w 67"/>
                <a:gd name="T33" fmla="*/ 22 h 27"/>
                <a:gd name="T34" fmla="*/ 46 w 67"/>
                <a:gd name="T35" fmla="*/ 24 h 27"/>
                <a:gd name="T36" fmla="*/ 49 w 67"/>
                <a:gd name="T37" fmla="*/ 24 h 27"/>
                <a:gd name="T38" fmla="*/ 52 w 67"/>
                <a:gd name="T39" fmla="*/ 24 h 27"/>
                <a:gd name="T40" fmla="*/ 56 w 67"/>
                <a:gd name="T41" fmla="*/ 18 h 27"/>
                <a:gd name="T42" fmla="*/ 64 w 67"/>
                <a:gd name="T43" fmla="*/ 14 h 27"/>
                <a:gd name="T44" fmla="*/ 66 w 67"/>
                <a:gd name="T45" fmla="*/ 10 h 27"/>
                <a:gd name="T46" fmla="*/ 65 w 67"/>
                <a:gd name="T47" fmla="*/ 6 h 27"/>
                <a:gd name="T48" fmla="*/ 2 w 67"/>
                <a:gd name="T49" fmla="*/ 5 h 27"/>
                <a:gd name="T50" fmla="*/ 4 w 67"/>
                <a:gd name="T51" fmla="*/ 9 h 27"/>
                <a:gd name="T52" fmla="*/ 2 w 67"/>
                <a:gd name="T53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27">
                  <a:moveTo>
                    <a:pt x="65" y="6"/>
                  </a:moveTo>
                  <a:cubicBezTo>
                    <a:pt x="63" y="5"/>
                    <a:pt x="62" y="4"/>
                    <a:pt x="62" y="4"/>
                  </a:cubicBezTo>
                  <a:cubicBezTo>
                    <a:pt x="61" y="5"/>
                    <a:pt x="60" y="5"/>
                    <a:pt x="59" y="4"/>
                  </a:cubicBezTo>
                  <a:cubicBezTo>
                    <a:pt x="58" y="4"/>
                    <a:pt x="57" y="2"/>
                    <a:pt x="56" y="2"/>
                  </a:cubicBezTo>
                  <a:cubicBezTo>
                    <a:pt x="56" y="2"/>
                    <a:pt x="53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"/>
                    <a:pt x="50" y="2"/>
                    <a:pt x="49" y="2"/>
                  </a:cubicBezTo>
                  <a:cubicBezTo>
                    <a:pt x="47" y="2"/>
                    <a:pt x="47" y="3"/>
                    <a:pt x="47" y="5"/>
                  </a:cubicBezTo>
                  <a:cubicBezTo>
                    <a:pt x="47" y="6"/>
                    <a:pt x="46" y="6"/>
                    <a:pt x="45" y="7"/>
                  </a:cubicBezTo>
                  <a:cubicBezTo>
                    <a:pt x="45" y="8"/>
                    <a:pt x="46" y="8"/>
                    <a:pt x="44" y="9"/>
                  </a:cubicBezTo>
                  <a:cubicBezTo>
                    <a:pt x="43" y="10"/>
                    <a:pt x="43" y="11"/>
                    <a:pt x="44" y="12"/>
                  </a:cubicBezTo>
                  <a:cubicBezTo>
                    <a:pt x="44" y="13"/>
                    <a:pt x="43" y="14"/>
                    <a:pt x="43" y="14"/>
                  </a:cubicBezTo>
                  <a:cubicBezTo>
                    <a:pt x="43" y="15"/>
                    <a:pt x="44" y="15"/>
                    <a:pt x="46" y="16"/>
                  </a:cubicBezTo>
                  <a:cubicBezTo>
                    <a:pt x="47" y="18"/>
                    <a:pt x="47" y="16"/>
                    <a:pt x="48" y="17"/>
                  </a:cubicBezTo>
                  <a:cubicBezTo>
                    <a:pt x="48" y="18"/>
                    <a:pt x="47" y="19"/>
                    <a:pt x="46" y="19"/>
                  </a:cubicBezTo>
                  <a:cubicBezTo>
                    <a:pt x="46" y="19"/>
                    <a:pt x="46" y="19"/>
                    <a:pt x="45" y="19"/>
                  </a:cubicBezTo>
                  <a:cubicBezTo>
                    <a:pt x="46" y="20"/>
                    <a:pt x="47" y="21"/>
                    <a:pt x="46" y="22"/>
                  </a:cubicBezTo>
                  <a:cubicBezTo>
                    <a:pt x="46" y="22"/>
                    <a:pt x="45" y="22"/>
                    <a:pt x="46" y="24"/>
                  </a:cubicBezTo>
                  <a:cubicBezTo>
                    <a:pt x="47" y="25"/>
                    <a:pt x="48" y="23"/>
                    <a:pt x="49" y="24"/>
                  </a:cubicBezTo>
                  <a:cubicBezTo>
                    <a:pt x="50" y="26"/>
                    <a:pt x="51" y="27"/>
                    <a:pt x="52" y="24"/>
                  </a:cubicBezTo>
                  <a:cubicBezTo>
                    <a:pt x="53" y="22"/>
                    <a:pt x="54" y="18"/>
                    <a:pt x="56" y="18"/>
                  </a:cubicBezTo>
                  <a:cubicBezTo>
                    <a:pt x="58" y="17"/>
                    <a:pt x="61" y="17"/>
                    <a:pt x="64" y="14"/>
                  </a:cubicBezTo>
                  <a:cubicBezTo>
                    <a:pt x="66" y="11"/>
                    <a:pt x="65" y="10"/>
                    <a:pt x="66" y="10"/>
                  </a:cubicBezTo>
                  <a:cubicBezTo>
                    <a:pt x="67" y="9"/>
                    <a:pt x="66" y="8"/>
                    <a:pt x="65" y="6"/>
                  </a:cubicBezTo>
                  <a:close/>
                  <a:moveTo>
                    <a:pt x="2" y="5"/>
                  </a:moveTo>
                  <a:cubicBezTo>
                    <a:pt x="0" y="8"/>
                    <a:pt x="3" y="11"/>
                    <a:pt x="4" y="9"/>
                  </a:cubicBezTo>
                  <a:cubicBezTo>
                    <a:pt x="5" y="8"/>
                    <a:pt x="3" y="3"/>
                    <a:pt x="2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 noEditPoints="1"/>
            </p:cNvSpPr>
            <p:nvPr/>
          </p:nvSpPr>
          <p:spPr bwMode="auto">
            <a:xfrm>
              <a:off x="5016501" y="2278063"/>
              <a:ext cx="782638" cy="592138"/>
            </a:xfrm>
            <a:custGeom>
              <a:avLst/>
              <a:gdLst>
                <a:gd name="T0" fmla="*/ 215 w 245"/>
                <a:gd name="T1" fmla="*/ 21 h 183"/>
                <a:gd name="T2" fmla="*/ 197 w 245"/>
                <a:gd name="T3" fmla="*/ 29 h 183"/>
                <a:gd name="T4" fmla="*/ 196 w 245"/>
                <a:gd name="T5" fmla="*/ 18 h 183"/>
                <a:gd name="T6" fmla="*/ 175 w 245"/>
                <a:gd name="T7" fmla="*/ 16 h 183"/>
                <a:gd name="T8" fmla="*/ 195 w 245"/>
                <a:gd name="T9" fmla="*/ 13 h 183"/>
                <a:gd name="T10" fmla="*/ 194 w 245"/>
                <a:gd name="T11" fmla="*/ 6 h 183"/>
                <a:gd name="T12" fmla="*/ 165 w 245"/>
                <a:gd name="T13" fmla="*/ 0 h 183"/>
                <a:gd name="T14" fmla="*/ 139 w 245"/>
                <a:gd name="T15" fmla="*/ 3 h 183"/>
                <a:gd name="T16" fmla="*/ 119 w 245"/>
                <a:gd name="T17" fmla="*/ 3 h 183"/>
                <a:gd name="T18" fmla="*/ 103 w 245"/>
                <a:gd name="T19" fmla="*/ 11 h 183"/>
                <a:gd name="T20" fmla="*/ 99 w 245"/>
                <a:gd name="T21" fmla="*/ 13 h 183"/>
                <a:gd name="T22" fmla="*/ 88 w 245"/>
                <a:gd name="T23" fmla="*/ 16 h 183"/>
                <a:gd name="T24" fmla="*/ 77 w 245"/>
                <a:gd name="T25" fmla="*/ 20 h 183"/>
                <a:gd name="T26" fmla="*/ 57 w 245"/>
                <a:gd name="T27" fmla="*/ 16 h 183"/>
                <a:gd name="T28" fmla="*/ 47 w 245"/>
                <a:gd name="T29" fmla="*/ 24 h 183"/>
                <a:gd name="T30" fmla="*/ 31 w 245"/>
                <a:gd name="T31" fmla="*/ 35 h 183"/>
                <a:gd name="T32" fmla="*/ 0 w 245"/>
                <a:gd name="T33" fmla="*/ 50 h 183"/>
                <a:gd name="T34" fmla="*/ 20 w 245"/>
                <a:gd name="T35" fmla="*/ 56 h 183"/>
                <a:gd name="T36" fmla="*/ 6 w 245"/>
                <a:gd name="T37" fmla="*/ 61 h 183"/>
                <a:gd name="T38" fmla="*/ 18 w 245"/>
                <a:gd name="T39" fmla="*/ 68 h 183"/>
                <a:gd name="T40" fmla="*/ 33 w 245"/>
                <a:gd name="T41" fmla="*/ 68 h 183"/>
                <a:gd name="T42" fmla="*/ 58 w 245"/>
                <a:gd name="T43" fmla="*/ 74 h 183"/>
                <a:gd name="T44" fmla="*/ 70 w 245"/>
                <a:gd name="T45" fmla="*/ 91 h 183"/>
                <a:gd name="T46" fmla="*/ 72 w 245"/>
                <a:gd name="T47" fmla="*/ 105 h 183"/>
                <a:gd name="T48" fmla="*/ 87 w 245"/>
                <a:gd name="T49" fmla="*/ 110 h 183"/>
                <a:gd name="T50" fmla="*/ 85 w 245"/>
                <a:gd name="T51" fmla="*/ 116 h 183"/>
                <a:gd name="T52" fmla="*/ 83 w 245"/>
                <a:gd name="T53" fmla="*/ 126 h 183"/>
                <a:gd name="T54" fmla="*/ 80 w 245"/>
                <a:gd name="T55" fmla="*/ 138 h 183"/>
                <a:gd name="T56" fmla="*/ 83 w 245"/>
                <a:gd name="T57" fmla="*/ 154 h 183"/>
                <a:gd name="T58" fmla="*/ 91 w 245"/>
                <a:gd name="T59" fmla="*/ 164 h 183"/>
                <a:gd name="T60" fmla="*/ 102 w 245"/>
                <a:gd name="T61" fmla="*/ 176 h 183"/>
                <a:gd name="T62" fmla="*/ 117 w 245"/>
                <a:gd name="T63" fmla="*/ 182 h 183"/>
                <a:gd name="T64" fmla="*/ 122 w 245"/>
                <a:gd name="T65" fmla="*/ 167 h 183"/>
                <a:gd name="T66" fmla="*/ 129 w 245"/>
                <a:gd name="T67" fmla="*/ 159 h 183"/>
                <a:gd name="T68" fmla="*/ 129 w 245"/>
                <a:gd name="T69" fmla="*/ 151 h 183"/>
                <a:gd name="T70" fmla="*/ 136 w 245"/>
                <a:gd name="T71" fmla="*/ 146 h 183"/>
                <a:gd name="T72" fmla="*/ 142 w 245"/>
                <a:gd name="T73" fmla="*/ 145 h 183"/>
                <a:gd name="T74" fmla="*/ 163 w 245"/>
                <a:gd name="T75" fmla="*/ 131 h 183"/>
                <a:gd name="T76" fmla="*/ 177 w 245"/>
                <a:gd name="T77" fmla="*/ 127 h 183"/>
                <a:gd name="T78" fmla="*/ 204 w 245"/>
                <a:gd name="T79" fmla="*/ 115 h 183"/>
                <a:gd name="T80" fmla="*/ 190 w 245"/>
                <a:gd name="T81" fmla="*/ 112 h 183"/>
                <a:gd name="T82" fmla="*/ 205 w 245"/>
                <a:gd name="T83" fmla="*/ 113 h 183"/>
                <a:gd name="T84" fmla="*/ 202 w 245"/>
                <a:gd name="T85" fmla="*/ 99 h 183"/>
                <a:gd name="T86" fmla="*/ 194 w 245"/>
                <a:gd name="T87" fmla="*/ 92 h 183"/>
                <a:gd name="T88" fmla="*/ 211 w 245"/>
                <a:gd name="T89" fmla="*/ 90 h 183"/>
                <a:gd name="T90" fmla="*/ 216 w 245"/>
                <a:gd name="T91" fmla="*/ 81 h 183"/>
                <a:gd name="T92" fmla="*/ 214 w 245"/>
                <a:gd name="T93" fmla="*/ 68 h 183"/>
                <a:gd name="T94" fmla="*/ 209 w 245"/>
                <a:gd name="T95" fmla="*/ 63 h 183"/>
                <a:gd name="T96" fmla="*/ 211 w 245"/>
                <a:gd name="T97" fmla="*/ 57 h 183"/>
                <a:gd name="T98" fmla="*/ 205 w 245"/>
                <a:gd name="T99" fmla="*/ 54 h 183"/>
                <a:gd name="T100" fmla="*/ 221 w 245"/>
                <a:gd name="T101" fmla="*/ 37 h 183"/>
                <a:gd name="T102" fmla="*/ 217 w 245"/>
                <a:gd name="T103" fmla="*/ 33 h 183"/>
                <a:gd name="T104" fmla="*/ 222 w 245"/>
                <a:gd name="T105" fmla="*/ 28 h 183"/>
                <a:gd name="T106" fmla="*/ 245 w 245"/>
                <a:gd name="T107" fmla="*/ 20 h 183"/>
                <a:gd name="T108" fmla="*/ 81 w 245"/>
                <a:gd name="T109" fmla="*/ 116 h 183"/>
                <a:gd name="T110" fmla="*/ 77 w 245"/>
                <a:gd name="T111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5" h="183">
                  <a:moveTo>
                    <a:pt x="231" y="16"/>
                  </a:moveTo>
                  <a:cubicBezTo>
                    <a:pt x="227" y="16"/>
                    <a:pt x="223" y="17"/>
                    <a:pt x="223" y="20"/>
                  </a:cubicBezTo>
                  <a:cubicBezTo>
                    <a:pt x="223" y="23"/>
                    <a:pt x="217" y="20"/>
                    <a:pt x="215" y="21"/>
                  </a:cubicBezTo>
                  <a:cubicBezTo>
                    <a:pt x="212" y="22"/>
                    <a:pt x="214" y="18"/>
                    <a:pt x="211" y="19"/>
                  </a:cubicBezTo>
                  <a:cubicBezTo>
                    <a:pt x="209" y="21"/>
                    <a:pt x="206" y="23"/>
                    <a:pt x="203" y="25"/>
                  </a:cubicBezTo>
                  <a:cubicBezTo>
                    <a:pt x="201" y="26"/>
                    <a:pt x="198" y="29"/>
                    <a:pt x="197" y="29"/>
                  </a:cubicBezTo>
                  <a:cubicBezTo>
                    <a:pt x="195" y="29"/>
                    <a:pt x="201" y="24"/>
                    <a:pt x="203" y="21"/>
                  </a:cubicBezTo>
                  <a:cubicBezTo>
                    <a:pt x="206" y="18"/>
                    <a:pt x="205" y="15"/>
                    <a:pt x="201" y="15"/>
                  </a:cubicBezTo>
                  <a:cubicBezTo>
                    <a:pt x="197" y="15"/>
                    <a:pt x="198" y="18"/>
                    <a:pt x="196" y="18"/>
                  </a:cubicBezTo>
                  <a:cubicBezTo>
                    <a:pt x="194" y="19"/>
                    <a:pt x="183" y="24"/>
                    <a:pt x="183" y="22"/>
                  </a:cubicBezTo>
                  <a:cubicBezTo>
                    <a:pt x="183" y="21"/>
                    <a:pt x="191" y="18"/>
                    <a:pt x="191" y="17"/>
                  </a:cubicBezTo>
                  <a:cubicBezTo>
                    <a:pt x="191" y="16"/>
                    <a:pt x="180" y="16"/>
                    <a:pt x="175" y="16"/>
                  </a:cubicBezTo>
                  <a:cubicBezTo>
                    <a:pt x="170" y="17"/>
                    <a:pt x="161" y="20"/>
                    <a:pt x="161" y="19"/>
                  </a:cubicBezTo>
                  <a:cubicBezTo>
                    <a:pt x="161" y="17"/>
                    <a:pt x="171" y="15"/>
                    <a:pt x="177" y="15"/>
                  </a:cubicBezTo>
                  <a:cubicBezTo>
                    <a:pt x="182" y="14"/>
                    <a:pt x="191" y="15"/>
                    <a:pt x="195" y="13"/>
                  </a:cubicBezTo>
                  <a:cubicBezTo>
                    <a:pt x="199" y="12"/>
                    <a:pt x="205" y="11"/>
                    <a:pt x="207" y="10"/>
                  </a:cubicBezTo>
                  <a:cubicBezTo>
                    <a:pt x="208" y="9"/>
                    <a:pt x="202" y="7"/>
                    <a:pt x="199" y="7"/>
                  </a:cubicBezTo>
                  <a:cubicBezTo>
                    <a:pt x="196" y="7"/>
                    <a:pt x="193" y="7"/>
                    <a:pt x="194" y="6"/>
                  </a:cubicBezTo>
                  <a:cubicBezTo>
                    <a:pt x="194" y="4"/>
                    <a:pt x="189" y="4"/>
                    <a:pt x="189" y="3"/>
                  </a:cubicBezTo>
                  <a:cubicBezTo>
                    <a:pt x="188" y="2"/>
                    <a:pt x="179" y="2"/>
                    <a:pt x="178" y="1"/>
                  </a:cubicBezTo>
                  <a:cubicBezTo>
                    <a:pt x="176" y="0"/>
                    <a:pt x="170" y="0"/>
                    <a:pt x="165" y="0"/>
                  </a:cubicBezTo>
                  <a:cubicBezTo>
                    <a:pt x="161" y="0"/>
                    <a:pt x="151" y="0"/>
                    <a:pt x="149" y="0"/>
                  </a:cubicBezTo>
                  <a:cubicBezTo>
                    <a:pt x="146" y="1"/>
                    <a:pt x="145" y="1"/>
                    <a:pt x="143" y="1"/>
                  </a:cubicBezTo>
                  <a:cubicBezTo>
                    <a:pt x="141" y="1"/>
                    <a:pt x="138" y="2"/>
                    <a:pt x="139" y="3"/>
                  </a:cubicBezTo>
                  <a:cubicBezTo>
                    <a:pt x="141" y="6"/>
                    <a:pt x="136" y="6"/>
                    <a:pt x="136" y="5"/>
                  </a:cubicBezTo>
                  <a:cubicBezTo>
                    <a:pt x="137" y="3"/>
                    <a:pt x="132" y="2"/>
                    <a:pt x="130" y="3"/>
                  </a:cubicBezTo>
                  <a:cubicBezTo>
                    <a:pt x="128" y="5"/>
                    <a:pt x="120" y="2"/>
                    <a:pt x="119" y="3"/>
                  </a:cubicBezTo>
                  <a:cubicBezTo>
                    <a:pt x="118" y="5"/>
                    <a:pt x="109" y="4"/>
                    <a:pt x="106" y="5"/>
                  </a:cubicBezTo>
                  <a:cubicBezTo>
                    <a:pt x="103" y="5"/>
                    <a:pt x="110" y="7"/>
                    <a:pt x="110" y="9"/>
                  </a:cubicBezTo>
                  <a:cubicBezTo>
                    <a:pt x="110" y="10"/>
                    <a:pt x="101" y="9"/>
                    <a:pt x="103" y="11"/>
                  </a:cubicBezTo>
                  <a:cubicBezTo>
                    <a:pt x="105" y="13"/>
                    <a:pt x="110" y="14"/>
                    <a:pt x="113" y="17"/>
                  </a:cubicBezTo>
                  <a:cubicBezTo>
                    <a:pt x="116" y="20"/>
                    <a:pt x="111" y="18"/>
                    <a:pt x="108" y="16"/>
                  </a:cubicBezTo>
                  <a:cubicBezTo>
                    <a:pt x="105" y="14"/>
                    <a:pt x="101" y="15"/>
                    <a:pt x="99" y="13"/>
                  </a:cubicBezTo>
                  <a:cubicBezTo>
                    <a:pt x="97" y="11"/>
                    <a:pt x="90" y="9"/>
                    <a:pt x="88" y="10"/>
                  </a:cubicBezTo>
                  <a:cubicBezTo>
                    <a:pt x="86" y="12"/>
                    <a:pt x="93" y="15"/>
                    <a:pt x="93" y="16"/>
                  </a:cubicBezTo>
                  <a:cubicBezTo>
                    <a:pt x="93" y="18"/>
                    <a:pt x="88" y="16"/>
                    <a:pt x="88" y="16"/>
                  </a:cubicBezTo>
                  <a:cubicBezTo>
                    <a:pt x="87" y="17"/>
                    <a:pt x="83" y="12"/>
                    <a:pt x="80" y="12"/>
                  </a:cubicBezTo>
                  <a:cubicBezTo>
                    <a:pt x="78" y="12"/>
                    <a:pt x="80" y="14"/>
                    <a:pt x="80" y="17"/>
                  </a:cubicBezTo>
                  <a:cubicBezTo>
                    <a:pt x="80" y="20"/>
                    <a:pt x="75" y="22"/>
                    <a:pt x="77" y="20"/>
                  </a:cubicBezTo>
                  <a:cubicBezTo>
                    <a:pt x="78" y="18"/>
                    <a:pt x="77" y="13"/>
                    <a:pt x="74" y="12"/>
                  </a:cubicBezTo>
                  <a:cubicBezTo>
                    <a:pt x="72" y="11"/>
                    <a:pt x="66" y="14"/>
                    <a:pt x="62" y="14"/>
                  </a:cubicBezTo>
                  <a:cubicBezTo>
                    <a:pt x="59" y="14"/>
                    <a:pt x="55" y="15"/>
                    <a:pt x="57" y="16"/>
                  </a:cubicBezTo>
                  <a:cubicBezTo>
                    <a:pt x="60" y="18"/>
                    <a:pt x="57" y="19"/>
                    <a:pt x="55" y="17"/>
                  </a:cubicBezTo>
                  <a:cubicBezTo>
                    <a:pt x="52" y="15"/>
                    <a:pt x="44" y="17"/>
                    <a:pt x="46" y="18"/>
                  </a:cubicBezTo>
                  <a:cubicBezTo>
                    <a:pt x="48" y="20"/>
                    <a:pt x="48" y="23"/>
                    <a:pt x="47" y="24"/>
                  </a:cubicBezTo>
                  <a:cubicBezTo>
                    <a:pt x="46" y="26"/>
                    <a:pt x="43" y="23"/>
                    <a:pt x="39" y="23"/>
                  </a:cubicBezTo>
                  <a:cubicBezTo>
                    <a:pt x="36" y="24"/>
                    <a:pt x="20" y="31"/>
                    <a:pt x="21" y="33"/>
                  </a:cubicBezTo>
                  <a:cubicBezTo>
                    <a:pt x="22" y="35"/>
                    <a:pt x="29" y="33"/>
                    <a:pt x="31" y="35"/>
                  </a:cubicBezTo>
                  <a:cubicBezTo>
                    <a:pt x="33" y="36"/>
                    <a:pt x="30" y="40"/>
                    <a:pt x="28" y="42"/>
                  </a:cubicBezTo>
                  <a:cubicBezTo>
                    <a:pt x="25" y="44"/>
                    <a:pt x="15" y="42"/>
                    <a:pt x="15" y="44"/>
                  </a:cubicBezTo>
                  <a:cubicBezTo>
                    <a:pt x="15" y="46"/>
                    <a:pt x="0" y="47"/>
                    <a:pt x="0" y="50"/>
                  </a:cubicBezTo>
                  <a:cubicBezTo>
                    <a:pt x="0" y="51"/>
                    <a:pt x="1" y="53"/>
                    <a:pt x="2" y="53"/>
                  </a:cubicBezTo>
                  <a:cubicBezTo>
                    <a:pt x="4" y="54"/>
                    <a:pt x="7" y="53"/>
                    <a:pt x="9" y="55"/>
                  </a:cubicBezTo>
                  <a:cubicBezTo>
                    <a:pt x="11" y="57"/>
                    <a:pt x="16" y="57"/>
                    <a:pt x="20" y="56"/>
                  </a:cubicBezTo>
                  <a:cubicBezTo>
                    <a:pt x="24" y="54"/>
                    <a:pt x="26" y="56"/>
                    <a:pt x="26" y="58"/>
                  </a:cubicBezTo>
                  <a:cubicBezTo>
                    <a:pt x="26" y="60"/>
                    <a:pt x="18" y="57"/>
                    <a:pt x="15" y="59"/>
                  </a:cubicBezTo>
                  <a:cubicBezTo>
                    <a:pt x="13" y="60"/>
                    <a:pt x="5" y="59"/>
                    <a:pt x="6" y="61"/>
                  </a:cubicBezTo>
                  <a:cubicBezTo>
                    <a:pt x="6" y="62"/>
                    <a:pt x="10" y="62"/>
                    <a:pt x="13" y="63"/>
                  </a:cubicBezTo>
                  <a:cubicBezTo>
                    <a:pt x="16" y="63"/>
                    <a:pt x="13" y="65"/>
                    <a:pt x="13" y="66"/>
                  </a:cubicBezTo>
                  <a:cubicBezTo>
                    <a:pt x="13" y="67"/>
                    <a:pt x="15" y="67"/>
                    <a:pt x="18" y="68"/>
                  </a:cubicBezTo>
                  <a:cubicBezTo>
                    <a:pt x="21" y="70"/>
                    <a:pt x="26" y="71"/>
                    <a:pt x="24" y="69"/>
                  </a:cubicBezTo>
                  <a:cubicBezTo>
                    <a:pt x="22" y="67"/>
                    <a:pt x="27" y="68"/>
                    <a:pt x="28" y="69"/>
                  </a:cubicBezTo>
                  <a:cubicBezTo>
                    <a:pt x="29" y="70"/>
                    <a:pt x="31" y="67"/>
                    <a:pt x="33" y="68"/>
                  </a:cubicBezTo>
                  <a:cubicBezTo>
                    <a:pt x="36" y="68"/>
                    <a:pt x="37" y="66"/>
                    <a:pt x="38" y="67"/>
                  </a:cubicBezTo>
                  <a:cubicBezTo>
                    <a:pt x="40" y="68"/>
                    <a:pt x="48" y="69"/>
                    <a:pt x="51" y="70"/>
                  </a:cubicBezTo>
                  <a:cubicBezTo>
                    <a:pt x="54" y="72"/>
                    <a:pt x="58" y="72"/>
                    <a:pt x="58" y="74"/>
                  </a:cubicBezTo>
                  <a:cubicBezTo>
                    <a:pt x="57" y="77"/>
                    <a:pt x="60" y="78"/>
                    <a:pt x="63" y="80"/>
                  </a:cubicBezTo>
                  <a:cubicBezTo>
                    <a:pt x="66" y="81"/>
                    <a:pt x="67" y="84"/>
                    <a:pt x="67" y="86"/>
                  </a:cubicBezTo>
                  <a:cubicBezTo>
                    <a:pt x="67" y="88"/>
                    <a:pt x="70" y="90"/>
                    <a:pt x="70" y="91"/>
                  </a:cubicBezTo>
                  <a:cubicBezTo>
                    <a:pt x="69" y="91"/>
                    <a:pt x="69" y="93"/>
                    <a:pt x="72" y="95"/>
                  </a:cubicBezTo>
                  <a:cubicBezTo>
                    <a:pt x="74" y="97"/>
                    <a:pt x="68" y="98"/>
                    <a:pt x="70" y="100"/>
                  </a:cubicBezTo>
                  <a:cubicBezTo>
                    <a:pt x="71" y="101"/>
                    <a:pt x="68" y="104"/>
                    <a:pt x="72" y="105"/>
                  </a:cubicBezTo>
                  <a:cubicBezTo>
                    <a:pt x="75" y="106"/>
                    <a:pt x="75" y="102"/>
                    <a:pt x="78" y="102"/>
                  </a:cubicBezTo>
                  <a:cubicBezTo>
                    <a:pt x="80" y="102"/>
                    <a:pt x="77" y="105"/>
                    <a:pt x="79" y="107"/>
                  </a:cubicBezTo>
                  <a:cubicBezTo>
                    <a:pt x="80" y="108"/>
                    <a:pt x="84" y="108"/>
                    <a:pt x="87" y="110"/>
                  </a:cubicBezTo>
                  <a:cubicBezTo>
                    <a:pt x="90" y="113"/>
                    <a:pt x="88" y="114"/>
                    <a:pt x="85" y="112"/>
                  </a:cubicBezTo>
                  <a:cubicBezTo>
                    <a:pt x="82" y="110"/>
                    <a:pt x="74" y="110"/>
                    <a:pt x="74" y="111"/>
                  </a:cubicBezTo>
                  <a:cubicBezTo>
                    <a:pt x="74" y="112"/>
                    <a:pt x="83" y="117"/>
                    <a:pt x="85" y="116"/>
                  </a:cubicBezTo>
                  <a:cubicBezTo>
                    <a:pt x="87" y="115"/>
                    <a:pt x="90" y="119"/>
                    <a:pt x="89" y="120"/>
                  </a:cubicBezTo>
                  <a:cubicBezTo>
                    <a:pt x="87" y="121"/>
                    <a:pt x="88" y="124"/>
                    <a:pt x="88" y="126"/>
                  </a:cubicBezTo>
                  <a:cubicBezTo>
                    <a:pt x="88" y="127"/>
                    <a:pt x="85" y="126"/>
                    <a:pt x="83" y="126"/>
                  </a:cubicBezTo>
                  <a:cubicBezTo>
                    <a:pt x="81" y="126"/>
                    <a:pt x="80" y="127"/>
                    <a:pt x="80" y="129"/>
                  </a:cubicBezTo>
                  <a:cubicBezTo>
                    <a:pt x="80" y="131"/>
                    <a:pt x="77" y="132"/>
                    <a:pt x="76" y="135"/>
                  </a:cubicBezTo>
                  <a:cubicBezTo>
                    <a:pt x="76" y="137"/>
                    <a:pt x="79" y="137"/>
                    <a:pt x="80" y="138"/>
                  </a:cubicBezTo>
                  <a:cubicBezTo>
                    <a:pt x="82" y="139"/>
                    <a:pt x="77" y="140"/>
                    <a:pt x="77" y="142"/>
                  </a:cubicBezTo>
                  <a:cubicBezTo>
                    <a:pt x="77" y="143"/>
                    <a:pt x="81" y="147"/>
                    <a:pt x="83" y="147"/>
                  </a:cubicBezTo>
                  <a:cubicBezTo>
                    <a:pt x="84" y="148"/>
                    <a:pt x="83" y="152"/>
                    <a:pt x="83" y="154"/>
                  </a:cubicBezTo>
                  <a:cubicBezTo>
                    <a:pt x="84" y="156"/>
                    <a:pt x="86" y="154"/>
                    <a:pt x="86" y="156"/>
                  </a:cubicBezTo>
                  <a:cubicBezTo>
                    <a:pt x="85" y="159"/>
                    <a:pt x="88" y="159"/>
                    <a:pt x="88" y="160"/>
                  </a:cubicBezTo>
                  <a:cubicBezTo>
                    <a:pt x="88" y="162"/>
                    <a:pt x="91" y="162"/>
                    <a:pt x="91" y="164"/>
                  </a:cubicBezTo>
                  <a:cubicBezTo>
                    <a:pt x="90" y="166"/>
                    <a:pt x="92" y="168"/>
                    <a:pt x="93" y="169"/>
                  </a:cubicBezTo>
                  <a:cubicBezTo>
                    <a:pt x="93" y="170"/>
                    <a:pt x="97" y="172"/>
                    <a:pt x="97" y="173"/>
                  </a:cubicBezTo>
                  <a:cubicBezTo>
                    <a:pt x="98" y="175"/>
                    <a:pt x="100" y="177"/>
                    <a:pt x="102" y="176"/>
                  </a:cubicBezTo>
                  <a:cubicBezTo>
                    <a:pt x="104" y="176"/>
                    <a:pt x="104" y="178"/>
                    <a:pt x="106" y="178"/>
                  </a:cubicBezTo>
                  <a:cubicBezTo>
                    <a:pt x="107" y="177"/>
                    <a:pt x="110" y="178"/>
                    <a:pt x="110" y="180"/>
                  </a:cubicBezTo>
                  <a:cubicBezTo>
                    <a:pt x="111" y="181"/>
                    <a:pt x="116" y="182"/>
                    <a:pt x="117" y="182"/>
                  </a:cubicBezTo>
                  <a:cubicBezTo>
                    <a:pt x="119" y="183"/>
                    <a:pt x="119" y="180"/>
                    <a:pt x="120" y="179"/>
                  </a:cubicBezTo>
                  <a:cubicBezTo>
                    <a:pt x="122" y="179"/>
                    <a:pt x="121" y="173"/>
                    <a:pt x="122" y="173"/>
                  </a:cubicBezTo>
                  <a:cubicBezTo>
                    <a:pt x="123" y="173"/>
                    <a:pt x="123" y="167"/>
                    <a:pt x="122" y="167"/>
                  </a:cubicBezTo>
                  <a:cubicBezTo>
                    <a:pt x="121" y="166"/>
                    <a:pt x="121" y="164"/>
                    <a:pt x="124" y="165"/>
                  </a:cubicBezTo>
                  <a:cubicBezTo>
                    <a:pt x="127" y="165"/>
                    <a:pt x="126" y="162"/>
                    <a:pt x="127" y="162"/>
                  </a:cubicBezTo>
                  <a:cubicBezTo>
                    <a:pt x="128" y="162"/>
                    <a:pt x="128" y="159"/>
                    <a:pt x="129" y="159"/>
                  </a:cubicBezTo>
                  <a:cubicBezTo>
                    <a:pt x="130" y="159"/>
                    <a:pt x="129" y="157"/>
                    <a:pt x="129" y="156"/>
                  </a:cubicBezTo>
                  <a:cubicBezTo>
                    <a:pt x="128" y="155"/>
                    <a:pt x="129" y="154"/>
                    <a:pt x="130" y="154"/>
                  </a:cubicBezTo>
                  <a:cubicBezTo>
                    <a:pt x="132" y="154"/>
                    <a:pt x="131" y="152"/>
                    <a:pt x="129" y="151"/>
                  </a:cubicBezTo>
                  <a:cubicBezTo>
                    <a:pt x="128" y="150"/>
                    <a:pt x="128" y="148"/>
                    <a:pt x="130" y="150"/>
                  </a:cubicBezTo>
                  <a:cubicBezTo>
                    <a:pt x="132" y="151"/>
                    <a:pt x="133" y="150"/>
                    <a:pt x="132" y="149"/>
                  </a:cubicBezTo>
                  <a:cubicBezTo>
                    <a:pt x="131" y="147"/>
                    <a:pt x="134" y="146"/>
                    <a:pt x="136" y="146"/>
                  </a:cubicBezTo>
                  <a:cubicBezTo>
                    <a:pt x="139" y="146"/>
                    <a:pt x="140" y="145"/>
                    <a:pt x="139" y="143"/>
                  </a:cubicBezTo>
                  <a:cubicBezTo>
                    <a:pt x="139" y="141"/>
                    <a:pt x="142" y="141"/>
                    <a:pt x="141" y="143"/>
                  </a:cubicBezTo>
                  <a:cubicBezTo>
                    <a:pt x="141" y="144"/>
                    <a:pt x="141" y="146"/>
                    <a:pt x="142" y="145"/>
                  </a:cubicBezTo>
                  <a:cubicBezTo>
                    <a:pt x="143" y="144"/>
                    <a:pt x="146" y="144"/>
                    <a:pt x="150" y="143"/>
                  </a:cubicBezTo>
                  <a:cubicBezTo>
                    <a:pt x="154" y="142"/>
                    <a:pt x="158" y="139"/>
                    <a:pt x="159" y="136"/>
                  </a:cubicBezTo>
                  <a:cubicBezTo>
                    <a:pt x="159" y="132"/>
                    <a:pt x="164" y="133"/>
                    <a:pt x="163" y="131"/>
                  </a:cubicBezTo>
                  <a:cubicBezTo>
                    <a:pt x="163" y="128"/>
                    <a:pt x="164" y="128"/>
                    <a:pt x="167" y="129"/>
                  </a:cubicBezTo>
                  <a:cubicBezTo>
                    <a:pt x="170" y="131"/>
                    <a:pt x="168" y="128"/>
                    <a:pt x="171" y="128"/>
                  </a:cubicBezTo>
                  <a:cubicBezTo>
                    <a:pt x="174" y="128"/>
                    <a:pt x="174" y="127"/>
                    <a:pt x="177" y="127"/>
                  </a:cubicBezTo>
                  <a:cubicBezTo>
                    <a:pt x="180" y="127"/>
                    <a:pt x="189" y="125"/>
                    <a:pt x="191" y="123"/>
                  </a:cubicBezTo>
                  <a:cubicBezTo>
                    <a:pt x="194" y="121"/>
                    <a:pt x="200" y="119"/>
                    <a:pt x="203" y="117"/>
                  </a:cubicBezTo>
                  <a:cubicBezTo>
                    <a:pt x="205" y="115"/>
                    <a:pt x="206" y="114"/>
                    <a:pt x="204" y="115"/>
                  </a:cubicBezTo>
                  <a:cubicBezTo>
                    <a:pt x="203" y="116"/>
                    <a:pt x="200" y="116"/>
                    <a:pt x="197" y="115"/>
                  </a:cubicBezTo>
                  <a:cubicBezTo>
                    <a:pt x="195" y="115"/>
                    <a:pt x="191" y="113"/>
                    <a:pt x="188" y="114"/>
                  </a:cubicBezTo>
                  <a:cubicBezTo>
                    <a:pt x="186" y="116"/>
                    <a:pt x="187" y="112"/>
                    <a:pt x="190" y="112"/>
                  </a:cubicBezTo>
                  <a:cubicBezTo>
                    <a:pt x="192" y="111"/>
                    <a:pt x="191" y="110"/>
                    <a:pt x="190" y="108"/>
                  </a:cubicBezTo>
                  <a:cubicBezTo>
                    <a:pt x="190" y="106"/>
                    <a:pt x="194" y="107"/>
                    <a:pt x="196" y="110"/>
                  </a:cubicBezTo>
                  <a:cubicBezTo>
                    <a:pt x="198" y="113"/>
                    <a:pt x="201" y="114"/>
                    <a:pt x="205" y="113"/>
                  </a:cubicBezTo>
                  <a:cubicBezTo>
                    <a:pt x="208" y="112"/>
                    <a:pt x="205" y="109"/>
                    <a:pt x="206" y="107"/>
                  </a:cubicBezTo>
                  <a:cubicBezTo>
                    <a:pt x="207" y="106"/>
                    <a:pt x="196" y="100"/>
                    <a:pt x="196" y="98"/>
                  </a:cubicBezTo>
                  <a:cubicBezTo>
                    <a:pt x="195" y="96"/>
                    <a:pt x="198" y="98"/>
                    <a:pt x="202" y="99"/>
                  </a:cubicBezTo>
                  <a:cubicBezTo>
                    <a:pt x="205" y="100"/>
                    <a:pt x="205" y="96"/>
                    <a:pt x="205" y="95"/>
                  </a:cubicBezTo>
                  <a:cubicBezTo>
                    <a:pt x="205" y="93"/>
                    <a:pt x="199" y="93"/>
                    <a:pt x="196" y="95"/>
                  </a:cubicBezTo>
                  <a:cubicBezTo>
                    <a:pt x="193" y="96"/>
                    <a:pt x="190" y="93"/>
                    <a:pt x="194" y="92"/>
                  </a:cubicBezTo>
                  <a:cubicBezTo>
                    <a:pt x="198" y="92"/>
                    <a:pt x="194" y="90"/>
                    <a:pt x="196" y="89"/>
                  </a:cubicBezTo>
                  <a:cubicBezTo>
                    <a:pt x="197" y="88"/>
                    <a:pt x="202" y="92"/>
                    <a:pt x="204" y="91"/>
                  </a:cubicBezTo>
                  <a:cubicBezTo>
                    <a:pt x="207" y="91"/>
                    <a:pt x="209" y="91"/>
                    <a:pt x="211" y="90"/>
                  </a:cubicBezTo>
                  <a:cubicBezTo>
                    <a:pt x="213" y="88"/>
                    <a:pt x="207" y="86"/>
                    <a:pt x="206" y="85"/>
                  </a:cubicBezTo>
                  <a:cubicBezTo>
                    <a:pt x="205" y="83"/>
                    <a:pt x="212" y="84"/>
                    <a:pt x="215" y="84"/>
                  </a:cubicBezTo>
                  <a:cubicBezTo>
                    <a:pt x="217" y="84"/>
                    <a:pt x="218" y="80"/>
                    <a:pt x="216" y="81"/>
                  </a:cubicBezTo>
                  <a:cubicBezTo>
                    <a:pt x="214" y="82"/>
                    <a:pt x="207" y="79"/>
                    <a:pt x="209" y="77"/>
                  </a:cubicBezTo>
                  <a:cubicBezTo>
                    <a:pt x="210" y="75"/>
                    <a:pt x="213" y="77"/>
                    <a:pt x="216" y="76"/>
                  </a:cubicBezTo>
                  <a:cubicBezTo>
                    <a:pt x="218" y="74"/>
                    <a:pt x="216" y="68"/>
                    <a:pt x="214" y="68"/>
                  </a:cubicBezTo>
                  <a:cubicBezTo>
                    <a:pt x="211" y="68"/>
                    <a:pt x="207" y="67"/>
                    <a:pt x="207" y="66"/>
                  </a:cubicBezTo>
                  <a:cubicBezTo>
                    <a:pt x="207" y="65"/>
                    <a:pt x="202" y="64"/>
                    <a:pt x="204" y="63"/>
                  </a:cubicBezTo>
                  <a:cubicBezTo>
                    <a:pt x="205" y="62"/>
                    <a:pt x="206" y="65"/>
                    <a:pt x="209" y="63"/>
                  </a:cubicBezTo>
                  <a:cubicBezTo>
                    <a:pt x="212" y="61"/>
                    <a:pt x="217" y="63"/>
                    <a:pt x="220" y="63"/>
                  </a:cubicBezTo>
                  <a:cubicBezTo>
                    <a:pt x="222" y="62"/>
                    <a:pt x="219" y="58"/>
                    <a:pt x="217" y="58"/>
                  </a:cubicBezTo>
                  <a:cubicBezTo>
                    <a:pt x="216" y="59"/>
                    <a:pt x="211" y="59"/>
                    <a:pt x="211" y="57"/>
                  </a:cubicBezTo>
                  <a:cubicBezTo>
                    <a:pt x="210" y="54"/>
                    <a:pt x="215" y="57"/>
                    <a:pt x="216" y="56"/>
                  </a:cubicBezTo>
                  <a:cubicBezTo>
                    <a:pt x="217" y="55"/>
                    <a:pt x="209" y="52"/>
                    <a:pt x="208" y="54"/>
                  </a:cubicBezTo>
                  <a:cubicBezTo>
                    <a:pt x="207" y="56"/>
                    <a:pt x="203" y="56"/>
                    <a:pt x="205" y="54"/>
                  </a:cubicBezTo>
                  <a:cubicBezTo>
                    <a:pt x="207" y="53"/>
                    <a:pt x="208" y="49"/>
                    <a:pt x="207" y="47"/>
                  </a:cubicBezTo>
                  <a:cubicBezTo>
                    <a:pt x="207" y="45"/>
                    <a:pt x="216" y="45"/>
                    <a:pt x="215" y="41"/>
                  </a:cubicBezTo>
                  <a:cubicBezTo>
                    <a:pt x="214" y="38"/>
                    <a:pt x="218" y="37"/>
                    <a:pt x="221" y="37"/>
                  </a:cubicBezTo>
                  <a:cubicBezTo>
                    <a:pt x="224" y="37"/>
                    <a:pt x="221" y="34"/>
                    <a:pt x="218" y="34"/>
                  </a:cubicBezTo>
                  <a:cubicBezTo>
                    <a:pt x="216" y="35"/>
                    <a:pt x="213" y="37"/>
                    <a:pt x="212" y="36"/>
                  </a:cubicBezTo>
                  <a:cubicBezTo>
                    <a:pt x="211" y="35"/>
                    <a:pt x="215" y="33"/>
                    <a:pt x="217" y="33"/>
                  </a:cubicBezTo>
                  <a:cubicBezTo>
                    <a:pt x="220" y="33"/>
                    <a:pt x="225" y="33"/>
                    <a:pt x="227" y="32"/>
                  </a:cubicBezTo>
                  <a:cubicBezTo>
                    <a:pt x="229" y="30"/>
                    <a:pt x="224" y="29"/>
                    <a:pt x="220" y="30"/>
                  </a:cubicBezTo>
                  <a:cubicBezTo>
                    <a:pt x="216" y="30"/>
                    <a:pt x="216" y="29"/>
                    <a:pt x="222" y="28"/>
                  </a:cubicBezTo>
                  <a:cubicBezTo>
                    <a:pt x="228" y="28"/>
                    <a:pt x="227" y="27"/>
                    <a:pt x="231" y="27"/>
                  </a:cubicBezTo>
                  <a:cubicBezTo>
                    <a:pt x="235" y="26"/>
                    <a:pt x="233" y="25"/>
                    <a:pt x="236" y="24"/>
                  </a:cubicBezTo>
                  <a:cubicBezTo>
                    <a:pt x="238" y="24"/>
                    <a:pt x="245" y="22"/>
                    <a:pt x="245" y="20"/>
                  </a:cubicBezTo>
                  <a:cubicBezTo>
                    <a:pt x="245" y="19"/>
                    <a:pt x="235" y="16"/>
                    <a:pt x="231" y="16"/>
                  </a:cubicBezTo>
                  <a:close/>
                  <a:moveTo>
                    <a:pt x="84" y="119"/>
                  </a:moveTo>
                  <a:cubicBezTo>
                    <a:pt x="84" y="118"/>
                    <a:pt x="82" y="119"/>
                    <a:pt x="81" y="116"/>
                  </a:cubicBezTo>
                  <a:cubicBezTo>
                    <a:pt x="79" y="114"/>
                    <a:pt x="73" y="113"/>
                    <a:pt x="73" y="115"/>
                  </a:cubicBezTo>
                  <a:cubicBezTo>
                    <a:pt x="73" y="116"/>
                    <a:pt x="71" y="117"/>
                    <a:pt x="72" y="118"/>
                  </a:cubicBezTo>
                  <a:cubicBezTo>
                    <a:pt x="74" y="120"/>
                    <a:pt x="75" y="119"/>
                    <a:pt x="77" y="121"/>
                  </a:cubicBezTo>
                  <a:cubicBezTo>
                    <a:pt x="78" y="123"/>
                    <a:pt x="84" y="121"/>
                    <a:pt x="84" y="11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462588" y="4548188"/>
              <a:ext cx="33338" cy="22225"/>
            </a:xfrm>
            <a:custGeom>
              <a:avLst/>
              <a:gdLst>
                <a:gd name="T0" fmla="*/ 0 w 10"/>
                <a:gd name="T1" fmla="*/ 1 h 7"/>
                <a:gd name="T2" fmla="*/ 4 w 10"/>
                <a:gd name="T3" fmla="*/ 3 h 7"/>
                <a:gd name="T4" fmla="*/ 8 w 10"/>
                <a:gd name="T5" fmla="*/ 4 h 7"/>
                <a:gd name="T6" fmla="*/ 0 w 10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0" y="1"/>
                  </a:moveTo>
                  <a:cubicBezTo>
                    <a:pt x="0" y="2"/>
                    <a:pt x="2" y="1"/>
                    <a:pt x="4" y="3"/>
                  </a:cubicBezTo>
                  <a:cubicBezTo>
                    <a:pt x="5" y="4"/>
                    <a:pt x="6" y="7"/>
                    <a:pt x="8" y="4"/>
                  </a:cubicBezTo>
                  <a:cubicBezTo>
                    <a:pt x="10" y="2"/>
                    <a:pt x="0" y="0"/>
                    <a:pt x="0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137026" y="2287588"/>
              <a:ext cx="1138238" cy="887413"/>
            </a:xfrm>
            <a:custGeom>
              <a:avLst/>
              <a:gdLst>
                <a:gd name="T0" fmla="*/ 73 w 356"/>
                <a:gd name="T1" fmla="*/ 242 h 274"/>
                <a:gd name="T2" fmla="*/ 67 w 356"/>
                <a:gd name="T3" fmla="*/ 80 h 274"/>
                <a:gd name="T4" fmla="*/ 137 w 356"/>
                <a:gd name="T5" fmla="*/ 89 h 274"/>
                <a:gd name="T6" fmla="*/ 91 w 356"/>
                <a:gd name="T7" fmla="*/ 95 h 274"/>
                <a:gd name="T8" fmla="*/ 137 w 356"/>
                <a:gd name="T9" fmla="*/ 118 h 274"/>
                <a:gd name="T10" fmla="*/ 84 w 356"/>
                <a:gd name="T11" fmla="*/ 69 h 274"/>
                <a:gd name="T12" fmla="*/ 74 w 356"/>
                <a:gd name="T13" fmla="*/ 65 h 274"/>
                <a:gd name="T14" fmla="*/ 131 w 356"/>
                <a:gd name="T15" fmla="*/ 75 h 274"/>
                <a:gd name="T16" fmla="*/ 105 w 356"/>
                <a:gd name="T17" fmla="*/ 51 h 274"/>
                <a:gd name="T18" fmla="*/ 146 w 356"/>
                <a:gd name="T19" fmla="*/ 42 h 274"/>
                <a:gd name="T20" fmla="*/ 148 w 356"/>
                <a:gd name="T21" fmla="*/ 57 h 274"/>
                <a:gd name="T22" fmla="*/ 149 w 356"/>
                <a:gd name="T23" fmla="*/ 65 h 274"/>
                <a:gd name="T24" fmla="*/ 193 w 356"/>
                <a:gd name="T25" fmla="*/ 52 h 274"/>
                <a:gd name="T26" fmla="*/ 175 w 356"/>
                <a:gd name="T27" fmla="*/ 82 h 274"/>
                <a:gd name="T28" fmla="*/ 244 w 356"/>
                <a:gd name="T29" fmla="*/ 78 h 274"/>
                <a:gd name="T30" fmla="*/ 206 w 356"/>
                <a:gd name="T31" fmla="*/ 53 h 274"/>
                <a:gd name="T32" fmla="*/ 212 w 356"/>
                <a:gd name="T33" fmla="*/ 29 h 274"/>
                <a:gd name="T34" fmla="*/ 208 w 356"/>
                <a:gd name="T35" fmla="*/ 23 h 274"/>
                <a:gd name="T36" fmla="*/ 225 w 356"/>
                <a:gd name="T37" fmla="*/ 42 h 274"/>
                <a:gd name="T38" fmla="*/ 248 w 356"/>
                <a:gd name="T39" fmla="*/ 64 h 274"/>
                <a:gd name="T40" fmla="*/ 282 w 356"/>
                <a:gd name="T41" fmla="*/ 31 h 274"/>
                <a:gd name="T42" fmla="*/ 269 w 356"/>
                <a:gd name="T43" fmla="*/ 3 h 274"/>
                <a:gd name="T44" fmla="*/ 202 w 356"/>
                <a:gd name="T45" fmla="*/ 16 h 274"/>
                <a:gd name="T46" fmla="*/ 221 w 356"/>
                <a:gd name="T47" fmla="*/ 156 h 274"/>
                <a:gd name="T48" fmla="*/ 293 w 356"/>
                <a:gd name="T49" fmla="*/ 120 h 274"/>
                <a:gd name="T50" fmla="*/ 265 w 356"/>
                <a:gd name="T51" fmla="*/ 96 h 274"/>
                <a:gd name="T52" fmla="*/ 221 w 356"/>
                <a:gd name="T53" fmla="*/ 89 h 274"/>
                <a:gd name="T54" fmla="*/ 250 w 356"/>
                <a:gd name="T55" fmla="*/ 109 h 274"/>
                <a:gd name="T56" fmla="*/ 261 w 356"/>
                <a:gd name="T57" fmla="*/ 145 h 274"/>
                <a:gd name="T58" fmla="*/ 301 w 356"/>
                <a:gd name="T59" fmla="*/ 148 h 274"/>
                <a:gd name="T60" fmla="*/ 242 w 356"/>
                <a:gd name="T61" fmla="*/ 85 h 274"/>
                <a:gd name="T62" fmla="*/ 342 w 356"/>
                <a:gd name="T63" fmla="*/ 227 h 274"/>
                <a:gd name="T64" fmla="*/ 39 w 356"/>
                <a:gd name="T65" fmla="*/ 223 h 274"/>
                <a:gd name="T66" fmla="*/ 291 w 356"/>
                <a:gd name="T67" fmla="*/ 243 h 274"/>
                <a:gd name="T68" fmla="*/ 342 w 356"/>
                <a:gd name="T69" fmla="*/ 216 h 274"/>
                <a:gd name="T70" fmla="*/ 317 w 356"/>
                <a:gd name="T71" fmla="*/ 198 h 274"/>
                <a:gd name="T72" fmla="*/ 299 w 356"/>
                <a:gd name="T73" fmla="*/ 187 h 274"/>
                <a:gd name="T74" fmla="*/ 271 w 356"/>
                <a:gd name="T75" fmla="*/ 164 h 274"/>
                <a:gd name="T76" fmla="*/ 258 w 356"/>
                <a:gd name="T77" fmla="*/ 192 h 274"/>
                <a:gd name="T78" fmla="*/ 236 w 356"/>
                <a:gd name="T79" fmla="*/ 219 h 274"/>
                <a:gd name="T80" fmla="*/ 191 w 356"/>
                <a:gd name="T81" fmla="*/ 186 h 274"/>
                <a:gd name="T82" fmla="*/ 205 w 356"/>
                <a:gd name="T83" fmla="*/ 152 h 274"/>
                <a:gd name="T84" fmla="*/ 230 w 356"/>
                <a:gd name="T85" fmla="*/ 137 h 274"/>
                <a:gd name="T86" fmla="*/ 226 w 356"/>
                <a:gd name="T87" fmla="*/ 120 h 274"/>
                <a:gd name="T88" fmla="*/ 206 w 356"/>
                <a:gd name="T89" fmla="*/ 122 h 274"/>
                <a:gd name="T90" fmla="*/ 190 w 356"/>
                <a:gd name="T91" fmla="*/ 96 h 274"/>
                <a:gd name="T92" fmla="*/ 184 w 356"/>
                <a:gd name="T93" fmla="*/ 103 h 274"/>
                <a:gd name="T94" fmla="*/ 180 w 356"/>
                <a:gd name="T95" fmla="*/ 129 h 274"/>
                <a:gd name="T96" fmla="*/ 175 w 356"/>
                <a:gd name="T97" fmla="*/ 123 h 274"/>
                <a:gd name="T98" fmla="*/ 142 w 356"/>
                <a:gd name="T99" fmla="*/ 123 h 274"/>
                <a:gd name="T100" fmla="*/ 95 w 356"/>
                <a:gd name="T101" fmla="*/ 120 h 274"/>
                <a:gd name="T102" fmla="*/ 34 w 356"/>
                <a:gd name="T103" fmla="*/ 121 h 274"/>
                <a:gd name="T104" fmla="*/ 17 w 356"/>
                <a:gd name="T105" fmla="*/ 121 h 274"/>
                <a:gd name="T106" fmla="*/ 45 w 356"/>
                <a:gd name="T107" fmla="*/ 208 h 274"/>
                <a:gd name="T108" fmla="*/ 64 w 356"/>
                <a:gd name="T109" fmla="*/ 233 h 274"/>
                <a:gd name="T110" fmla="*/ 221 w 356"/>
                <a:gd name="T111" fmla="*/ 244 h 274"/>
                <a:gd name="T112" fmla="*/ 249 w 356"/>
                <a:gd name="T113" fmla="*/ 271 h 274"/>
                <a:gd name="T114" fmla="*/ 307 w 356"/>
                <a:gd name="T115" fmla="*/ 256 h 274"/>
                <a:gd name="T116" fmla="*/ 86 w 356"/>
                <a:gd name="T117" fmla="*/ 144 h 274"/>
                <a:gd name="T118" fmla="*/ 85 w 356"/>
                <a:gd name="T119" fmla="*/ 139 h 274"/>
                <a:gd name="T120" fmla="*/ 178 w 356"/>
                <a:gd name="T121" fmla="*/ 23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6" h="274">
                  <a:moveTo>
                    <a:pt x="70" y="240"/>
                  </a:moveTo>
                  <a:cubicBezTo>
                    <a:pt x="69" y="239"/>
                    <a:pt x="66" y="239"/>
                    <a:pt x="66" y="238"/>
                  </a:cubicBezTo>
                  <a:cubicBezTo>
                    <a:pt x="65" y="237"/>
                    <a:pt x="62" y="233"/>
                    <a:pt x="61" y="233"/>
                  </a:cubicBezTo>
                  <a:cubicBezTo>
                    <a:pt x="59" y="233"/>
                    <a:pt x="58" y="233"/>
                    <a:pt x="56" y="232"/>
                  </a:cubicBezTo>
                  <a:cubicBezTo>
                    <a:pt x="54" y="231"/>
                    <a:pt x="53" y="231"/>
                    <a:pt x="52" y="231"/>
                  </a:cubicBezTo>
                  <a:cubicBezTo>
                    <a:pt x="50" y="232"/>
                    <a:pt x="53" y="232"/>
                    <a:pt x="53" y="233"/>
                  </a:cubicBezTo>
                  <a:cubicBezTo>
                    <a:pt x="53" y="234"/>
                    <a:pt x="54" y="235"/>
                    <a:pt x="55" y="234"/>
                  </a:cubicBezTo>
                  <a:cubicBezTo>
                    <a:pt x="56" y="234"/>
                    <a:pt x="56" y="236"/>
                    <a:pt x="57" y="237"/>
                  </a:cubicBezTo>
                  <a:cubicBezTo>
                    <a:pt x="59" y="237"/>
                    <a:pt x="59" y="238"/>
                    <a:pt x="60" y="238"/>
                  </a:cubicBezTo>
                  <a:cubicBezTo>
                    <a:pt x="61" y="238"/>
                    <a:pt x="62" y="240"/>
                    <a:pt x="62" y="241"/>
                  </a:cubicBezTo>
                  <a:cubicBezTo>
                    <a:pt x="63" y="241"/>
                    <a:pt x="64" y="241"/>
                    <a:pt x="64" y="241"/>
                  </a:cubicBezTo>
                  <a:cubicBezTo>
                    <a:pt x="64" y="242"/>
                    <a:pt x="66" y="243"/>
                    <a:pt x="66" y="244"/>
                  </a:cubicBezTo>
                  <a:cubicBezTo>
                    <a:pt x="68" y="244"/>
                    <a:pt x="71" y="244"/>
                    <a:pt x="72" y="244"/>
                  </a:cubicBezTo>
                  <a:cubicBezTo>
                    <a:pt x="72" y="243"/>
                    <a:pt x="73" y="243"/>
                    <a:pt x="73" y="242"/>
                  </a:cubicBezTo>
                  <a:cubicBezTo>
                    <a:pt x="73" y="241"/>
                    <a:pt x="71" y="242"/>
                    <a:pt x="70" y="240"/>
                  </a:cubicBezTo>
                  <a:close/>
                  <a:moveTo>
                    <a:pt x="67" y="100"/>
                  </a:moveTo>
                  <a:cubicBezTo>
                    <a:pt x="70" y="100"/>
                    <a:pt x="71" y="106"/>
                    <a:pt x="73" y="106"/>
                  </a:cubicBezTo>
                  <a:cubicBezTo>
                    <a:pt x="74" y="106"/>
                    <a:pt x="73" y="104"/>
                    <a:pt x="76" y="104"/>
                  </a:cubicBezTo>
                  <a:cubicBezTo>
                    <a:pt x="78" y="104"/>
                    <a:pt x="77" y="103"/>
                    <a:pt x="80" y="103"/>
                  </a:cubicBezTo>
                  <a:cubicBezTo>
                    <a:pt x="82" y="103"/>
                    <a:pt x="83" y="103"/>
                    <a:pt x="83" y="100"/>
                  </a:cubicBezTo>
                  <a:cubicBezTo>
                    <a:pt x="83" y="98"/>
                    <a:pt x="85" y="97"/>
                    <a:pt x="87" y="96"/>
                  </a:cubicBezTo>
                  <a:cubicBezTo>
                    <a:pt x="89" y="96"/>
                    <a:pt x="87" y="93"/>
                    <a:pt x="90" y="92"/>
                  </a:cubicBezTo>
                  <a:cubicBezTo>
                    <a:pt x="93" y="92"/>
                    <a:pt x="102" y="88"/>
                    <a:pt x="103" y="87"/>
                  </a:cubicBezTo>
                  <a:cubicBezTo>
                    <a:pt x="105" y="86"/>
                    <a:pt x="101" y="84"/>
                    <a:pt x="98" y="83"/>
                  </a:cubicBezTo>
                  <a:cubicBezTo>
                    <a:pt x="95" y="81"/>
                    <a:pt x="92" y="80"/>
                    <a:pt x="90" y="82"/>
                  </a:cubicBezTo>
                  <a:cubicBezTo>
                    <a:pt x="88" y="83"/>
                    <a:pt x="89" y="80"/>
                    <a:pt x="88" y="81"/>
                  </a:cubicBezTo>
                  <a:cubicBezTo>
                    <a:pt x="86" y="82"/>
                    <a:pt x="80" y="79"/>
                    <a:pt x="80" y="78"/>
                  </a:cubicBezTo>
                  <a:cubicBezTo>
                    <a:pt x="79" y="78"/>
                    <a:pt x="69" y="80"/>
                    <a:pt x="67" y="80"/>
                  </a:cubicBezTo>
                  <a:cubicBezTo>
                    <a:pt x="65" y="80"/>
                    <a:pt x="67" y="83"/>
                    <a:pt x="69" y="84"/>
                  </a:cubicBezTo>
                  <a:cubicBezTo>
                    <a:pt x="70" y="85"/>
                    <a:pt x="65" y="89"/>
                    <a:pt x="66" y="90"/>
                  </a:cubicBezTo>
                  <a:cubicBezTo>
                    <a:pt x="67" y="91"/>
                    <a:pt x="65" y="93"/>
                    <a:pt x="62" y="96"/>
                  </a:cubicBezTo>
                  <a:cubicBezTo>
                    <a:pt x="60" y="99"/>
                    <a:pt x="64" y="99"/>
                    <a:pt x="67" y="100"/>
                  </a:cubicBezTo>
                  <a:close/>
                  <a:moveTo>
                    <a:pt x="156" y="114"/>
                  </a:moveTo>
                  <a:cubicBezTo>
                    <a:pt x="157" y="113"/>
                    <a:pt x="161" y="117"/>
                    <a:pt x="162" y="114"/>
                  </a:cubicBezTo>
                  <a:cubicBezTo>
                    <a:pt x="162" y="111"/>
                    <a:pt x="157" y="110"/>
                    <a:pt x="155" y="109"/>
                  </a:cubicBezTo>
                  <a:cubicBezTo>
                    <a:pt x="152" y="107"/>
                    <a:pt x="152" y="108"/>
                    <a:pt x="148" y="105"/>
                  </a:cubicBezTo>
                  <a:cubicBezTo>
                    <a:pt x="145" y="103"/>
                    <a:pt x="149" y="102"/>
                    <a:pt x="147" y="100"/>
                  </a:cubicBezTo>
                  <a:cubicBezTo>
                    <a:pt x="144" y="98"/>
                    <a:pt x="143" y="92"/>
                    <a:pt x="145" y="91"/>
                  </a:cubicBezTo>
                  <a:cubicBezTo>
                    <a:pt x="147" y="89"/>
                    <a:pt x="149" y="86"/>
                    <a:pt x="146" y="85"/>
                  </a:cubicBezTo>
                  <a:cubicBezTo>
                    <a:pt x="142" y="84"/>
                    <a:pt x="137" y="86"/>
                    <a:pt x="138" y="87"/>
                  </a:cubicBezTo>
                  <a:cubicBezTo>
                    <a:pt x="138" y="87"/>
                    <a:pt x="143" y="90"/>
                    <a:pt x="143" y="91"/>
                  </a:cubicBezTo>
                  <a:cubicBezTo>
                    <a:pt x="143" y="92"/>
                    <a:pt x="139" y="88"/>
                    <a:pt x="137" y="89"/>
                  </a:cubicBezTo>
                  <a:cubicBezTo>
                    <a:pt x="136" y="90"/>
                    <a:pt x="134" y="87"/>
                    <a:pt x="133" y="89"/>
                  </a:cubicBezTo>
                  <a:cubicBezTo>
                    <a:pt x="132" y="91"/>
                    <a:pt x="135" y="97"/>
                    <a:pt x="136" y="99"/>
                  </a:cubicBezTo>
                  <a:cubicBezTo>
                    <a:pt x="137" y="100"/>
                    <a:pt x="135" y="100"/>
                    <a:pt x="133" y="101"/>
                  </a:cubicBezTo>
                  <a:cubicBezTo>
                    <a:pt x="132" y="101"/>
                    <a:pt x="131" y="96"/>
                    <a:pt x="130" y="94"/>
                  </a:cubicBezTo>
                  <a:cubicBezTo>
                    <a:pt x="129" y="92"/>
                    <a:pt x="123" y="90"/>
                    <a:pt x="123" y="91"/>
                  </a:cubicBezTo>
                  <a:cubicBezTo>
                    <a:pt x="122" y="92"/>
                    <a:pt x="126" y="92"/>
                    <a:pt x="126" y="94"/>
                  </a:cubicBezTo>
                  <a:cubicBezTo>
                    <a:pt x="125" y="96"/>
                    <a:pt x="123" y="93"/>
                    <a:pt x="121" y="95"/>
                  </a:cubicBezTo>
                  <a:cubicBezTo>
                    <a:pt x="119" y="96"/>
                    <a:pt x="119" y="95"/>
                    <a:pt x="120" y="94"/>
                  </a:cubicBezTo>
                  <a:cubicBezTo>
                    <a:pt x="120" y="92"/>
                    <a:pt x="117" y="90"/>
                    <a:pt x="113" y="91"/>
                  </a:cubicBezTo>
                  <a:cubicBezTo>
                    <a:pt x="110" y="91"/>
                    <a:pt x="112" y="94"/>
                    <a:pt x="111" y="94"/>
                  </a:cubicBezTo>
                  <a:cubicBezTo>
                    <a:pt x="110" y="95"/>
                    <a:pt x="104" y="94"/>
                    <a:pt x="108" y="93"/>
                  </a:cubicBezTo>
                  <a:cubicBezTo>
                    <a:pt x="111" y="92"/>
                    <a:pt x="110" y="91"/>
                    <a:pt x="108" y="89"/>
                  </a:cubicBezTo>
                  <a:cubicBezTo>
                    <a:pt x="107" y="87"/>
                    <a:pt x="104" y="89"/>
                    <a:pt x="98" y="91"/>
                  </a:cubicBezTo>
                  <a:cubicBezTo>
                    <a:pt x="93" y="93"/>
                    <a:pt x="90" y="95"/>
                    <a:pt x="91" y="95"/>
                  </a:cubicBezTo>
                  <a:cubicBezTo>
                    <a:pt x="92" y="95"/>
                    <a:pt x="92" y="96"/>
                    <a:pt x="90" y="98"/>
                  </a:cubicBezTo>
                  <a:cubicBezTo>
                    <a:pt x="88" y="100"/>
                    <a:pt x="90" y="101"/>
                    <a:pt x="92" y="101"/>
                  </a:cubicBezTo>
                  <a:cubicBezTo>
                    <a:pt x="94" y="101"/>
                    <a:pt x="92" y="103"/>
                    <a:pt x="93" y="103"/>
                  </a:cubicBezTo>
                  <a:cubicBezTo>
                    <a:pt x="95" y="104"/>
                    <a:pt x="101" y="101"/>
                    <a:pt x="103" y="102"/>
                  </a:cubicBezTo>
                  <a:cubicBezTo>
                    <a:pt x="105" y="103"/>
                    <a:pt x="92" y="104"/>
                    <a:pt x="92" y="106"/>
                  </a:cubicBezTo>
                  <a:cubicBezTo>
                    <a:pt x="92" y="108"/>
                    <a:pt x="99" y="109"/>
                    <a:pt x="104" y="109"/>
                  </a:cubicBezTo>
                  <a:cubicBezTo>
                    <a:pt x="109" y="108"/>
                    <a:pt x="118" y="109"/>
                    <a:pt x="118" y="111"/>
                  </a:cubicBezTo>
                  <a:cubicBezTo>
                    <a:pt x="118" y="112"/>
                    <a:pt x="112" y="111"/>
                    <a:pt x="107" y="111"/>
                  </a:cubicBezTo>
                  <a:cubicBezTo>
                    <a:pt x="103" y="111"/>
                    <a:pt x="95" y="112"/>
                    <a:pt x="96" y="114"/>
                  </a:cubicBezTo>
                  <a:cubicBezTo>
                    <a:pt x="96" y="115"/>
                    <a:pt x="97" y="116"/>
                    <a:pt x="101" y="118"/>
                  </a:cubicBezTo>
                  <a:cubicBezTo>
                    <a:pt x="106" y="120"/>
                    <a:pt x="111" y="117"/>
                    <a:pt x="110" y="120"/>
                  </a:cubicBezTo>
                  <a:cubicBezTo>
                    <a:pt x="110" y="123"/>
                    <a:pt x="113" y="123"/>
                    <a:pt x="119" y="123"/>
                  </a:cubicBezTo>
                  <a:cubicBezTo>
                    <a:pt x="125" y="124"/>
                    <a:pt x="128" y="121"/>
                    <a:pt x="131" y="121"/>
                  </a:cubicBezTo>
                  <a:cubicBezTo>
                    <a:pt x="134" y="121"/>
                    <a:pt x="136" y="120"/>
                    <a:pt x="137" y="118"/>
                  </a:cubicBezTo>
                  <a:cubicBezTo>
                    <a:pt x="138" y="116"/>
                    <a:pt x="140" y="117"/>
                    <a:pt x="140" y="119"/>
                  </a:cubicBezTo>
                  <a:cubicBezTo>
                    <a:pt x="140" y="120"/>
                    <a:pt x="144" y="119"/>
                    <a:pt x="145" y="120"/>
                  </a:cubicBezTo>
                  <a:cubicBezTo>
                    <a:pt x="147" y="123"/>
                    <a:pt x="155" y="122"/>
                    <a:pt x="158" y="120"/>
                  </a:cubicBezTo>
                  <a:cubicBezTo>
                    <a:pt x="161" y="119"/>
                    <a:pt x="156" y="115"/>
                    <a:pt x="155" y="117"/>
                  </a:cubicBezTo>
                  <a:cubicBezTo>
                    <a:pt x="154" y="119"/>
                    <a:pt x="152" y="118"/>
                    <a:pt x="152" y="117"/>
                  </a:cubicBezTo>
                  <a:cubicBezTo>
                    <a:pt x="152" y="116"/>
                    <a:pt x="155" y="115"/>
                    <a:pt x="156" y="114"/>
                  </a:cubicBezTo>
                  <a:close/>
                  <a:moveTo>
                    <a:pt x="89" y="70"/>
                  </a:moveTo>
                  <a:cubicBezTo>
                    <a:pt x="92" y="71"/>
                    <a:pt x="95" y="68"/>
                    <a:pt x="95" y="66"/>
                  </a:cubicBezTo>
                  <a:cubicBezTo>
                    <a:pt x="95" y="65"/>
                    <a:pt x="87" y="70"/>
                    <a:pt x="89" y="70"/>
                  </a:cubicBezTo>
                  <a:close/>
                  <a:moveTo>
                    <a:pt x="74" y="65"/>
                  </a:moveTo>
                  <a:cubicBezTo>
                    <a:pt x="75" y="66"/>
                    <a:pt x="74" y="69"/>
                    <a:pt x="75" y="68"/>
                  </a:cubicBezTo>
                  <a:cubicBezTo>
                    <a:pt x="77" y="67"/>
                    <a:pt x="77" y="67"/>
                    <a:pt x="78" y="67"/>
                  </a:cubicBezTo>
                  <a:cubicBezTo>
                    <a:pt x="80" y="68"/>
                    <a:pt x="80" y="66"/>
                    <a:pt x="81" y="65"/>
                  </a:cubicBezTo>
                  <a:cubicBezTo>
                    <a:pt x="82" y="64"/>
                    <a:pt x="82" y="69"/>
                    <a:pt x="84" y="69"/>
                  </a:cubicBezTo>
                  <a:cubicBezTo>
                    <a:pt x="86" y="69"/>
                    <a:pt x="86" y="64"/>
                    <a:pt x="88" y="65"/>
                  </a:cubicBezTo>
                  <a:cubicBezTo>
                    <a:pt x="89" y="67"/>
                    <a:pt x="90" y="65"/>
                    <a:pt x="90" y="64"/>
                  </a:cubicBezTo>
                  <a:cubicBezTo>
                    <a:pt x="91" y="62"/>
                    <a:pt x="91" y="60"/>
                    <a:pt x="92" y="60"/>
                  </a:cubicBezTo>
                  <a:cubicBezTo>
                    <a:pt x="94" y="60"/>
                    <a:pt x="93" y="62"/>
                    <a:pt x="94" y="64"/>
                  </a:cubicBezTo>
                  <a:cubicBezTo>
                    <a:pt x="95" y="66"/>
                    <a:pt x="97" y="64"/>
                    <a:pt x="97" y="63"/>
                  </a:cubicBezTo>
                  <a:cubicBezTo>
                    <a:pt x="98" y="62"/>
                    <a:pt x="101" y="62"/>
                    <a:pt x="101" y="61"/>
                  </a:cubicBezTo>
                  <a:cubicBezTo>
                    <a:pt x="100" y="60"/>
                    <a:pt x="102" y="59"/>
                    <a:pt x="101" y="58"/>
                  </a:cubicBezTo>
                  <a:cubicBezTo>
                    <a:pt x="100" y="57"/>
                    <a:pt x="102" y="57"/>
                    <a:pt x="103" y="56"/>
                  </a:cubicBezTo>
                  <a:cubicBezTo>
                    <a:pt x="104" y="55"/>
                    <a:pt x="102" y="56"/>
                    <a:pt x="100" y="54"/>
                  </a:cubicBezTo>
                  <a:cubicBezTo>
                    <a:pt x="98" y="53"/>
                    <a:pt x="97" y="55"/>
                    <a:pt x="97" y="56"/>
                  </a:cubicBezTo>
                  <a:cubicBezTo>
                    <a:pt x="97" y="57"/>
                    <a:pt x="94" y="56"/>
                    <a:pt x="92" y="55"/>
                  </a:cubicBezTo>
                  <a:cubicBezTo>
                    <a:pt x="90" y="54"/>
                    <a:pt x="88" y="58"/>
                    <a:pt x="85" y="59"/>
                  </a:cubicBezTo>
                  <a:cubicBezTo>
                    <a:pt x="82" y="60"/>
                    <a:pt x="82" y="63"/>
                    <a:pt x="79" y="63"/>
                  </a:cubicBezTo>
                  <a:cubicBezTo>
                    <a:pt x="77" y="62"/>
                    <a:pt x="73" y="65"/>
                    <a:pt x="74" y="65"/>
                  </a:cubicBezTo>
                  <a:close/>
                  <a:moveTo>
                    <a:pt x="102" y="65"/>
                  </a:moveTo>
                  <a:cubicBezTo>
                    <a:pt x="99" y="65"/>
                    <a:pt x="99" y="67"/>
                    <a:pt x="102" y="67"/>
                  </a:cubicBezTo>
                  <a:cubicBezTo>
                    <a:pt x="105" y="67"/>
                    <a:pt x="106" y="68"/>
                    <a:pt x="102" y="68"/>
                  </a:cubicBezTo>
                  <a:cubicBezTo>
                    <a:pt x="98" y="68"/>
                    <a:pt x="96" y="71"/>
                    <a:pt x="99" y="71"/>
                  </a:cubicBezTo>
                  <a:cubicBezTo>
                    <a:pt x="102" y="70"/>
                    <a:pt x="105" y="70"/>
                    <a:pt x="103" y="71"/>
                  </a:cubicBezTo>
                  <a:cubicBezTo>
                    <a:pt x="101" y="71"/>
                    <a:pt x="95" y="72"/>
                    <a:pt x="96" y="73"/>
                  </a:cubicBezTo>
                  <a:cubicBezTo>
                    <a:pt x="96" y="74"/>
                    <a:pt x="99" y="73"/>
                    <a:pt x="101" y="74"/>
                  </a:cubicBezTo>
                  <a:cubicBezTo>
                    <a:pt x="103" y="75"/>
                    <a:pt x="105" y="76"/>
                    <a:pt x="106" y="74"/>
                  </a:cubicBezTo>
                  <a:cubicBezTo>
                    <a:pt x="108" y="72"/>
                    <a:pt x="110" y="70"/>
                    <a:pt x="109" y="73"/>
                  </a:cubicBezTo>
                  <a:cubicBezTo>
                    <a:pt x="109" y="75"/>
                    <a:pt x="112" y="73"/>
                    <a:pt x="117" y="73"/>
                  </a:cubicBezTo>
                  <a:cubicBezTo>
                    <a:pt x="122" y="73"/>
                    <a:pt x="116" y="76"/>
                    <a:pt x="111" y="76"/>
                  </a:cubicBezTo>
                  <a:cubicBezTo>
                    <a:pt x="106" y="77"/>
                    <a:pt x="107" y="79"/>
                    <a:pt x="111" y="80"/>
                  </a:cubicBezTo>
                  <a:cubicBezTo>
                    <a:pt x="115" y="81"/>
                    <a:pt x="123" y="78"/>
                    <a:pt x="125" y="76"/>
                  </a:cubicBezTo>
                  <a:cubicBezTo>
                    <a:pt x="127" y="74"/>
                    <a:pt x="129" y="77"/>
                    <a:pt x="131" y="75"/>
                  </a:cubicBezTo>
                  <a:cubicBezTo>
                    <a:pt x="133" y="74"/>
                    <a:pt x="137" y="75"/>
                    <a:pt x="140" y="75"/>
                  </a:cubicBezTo>
                  <a:cubicBezTo>
                    <a:pt x="143" y="74"/>
                    <a:pt x="144" y="68"/>
                    <a:pt x="141" y="67"/>
                  </a:cubicBezTo>
                  <a:cubicBezTo>
                    <a:pt x="139" y="65"/>
                    <a:pt x="139" y="68"/>
                    <a:pt x="137" y="68"/>
                  </a:cubicBezTo>
                  <a:cubicBezTo>
                    <a:pt x="135" y="69"/>
                    <a:pt x="134" y="66"/>
                    <a:pt x="132" y="64"/>
                  </a:cubicBezTo>
                  <a:cubicBezTo>
                    <a:pt x="131" y="63"/>
                    <a:pt x="132" y="60"/>
                    <a:pt x="130" y="60"/>
                  </a:cubicBezTo>
                  <a:cubicBezTo>
                    <a:pt x="127" y="61"/>
                    <a:pt x="122" y="64"/>
                    <a:pt x="125" y="65"/>
                  </a:cubicBezTo>
                  <a:cubicBezTo>
                    <a:pt x="128" y="65"/>
                    <a:pt x="127" y="67"/>
                    <a:pt x="126" y="67"/>
                  </a:cubicBezTo>
                  <a:cubicBezTo>
                    <a:pt x="124" y="68"/>
                    <a:pt x="129" y="69"/>
                    <a:pt x="129" y="70"/>
                  </a:cubicBezTo>
                  <a:cubicBezTo>
                    <a:pt x="128" y="71"/>
                    <a:pt x="120" y="70"/>
                    <a:pt x="119" y="69"/>
                  </a:cubicBezTo>
                  <a:cubicBezTo>
                    <a:pt x="119" y="67"/>
                    <a:pt x="113" y="64"/>
                    <a:pt x="110" y="64"/>
                  </a:cubicBezTo>
                  <a:cubicBezTo>
                    <a:pt x="107" y="65"/>
                    <a:pt x="108" y="62"/>
                    <a:pt x="106" y="62"/>
                  </a:cubicBezTo>
                  <a:cubicBezTo>
                    <a:pt x="103" y="62"/>
                    <a:pt x="104" y="64"/>
                    <a:pt x="102" y="65"/>
                  </a:cubicBezTo>
                  <a:close/>
                  <a:moveTo>
                    <a:pt x="111" y="52"/>
                  </a:moveTo>
                  <a:cubicBezTo>
                    <a:pt x="112" y="50"/>
                    <a:pt x="105" y="50"/>
                    <a:pt x="105" y="51"/>
                  </a:cubicBezTo>
                  <a:cubicBezTo>
                    <a:pt x="107" y="52"/>
                    <a:pt x="110" y="54"/>
                    <a:pt x="111" y="52"/>
                  </a:cubicBezTo>
                  <a:close/>
                  <a:moveTo>
                    <a:pt x="125" y="51"/>
                  </a:moveTo>
                  <a:cubicBezTo>
                    <a:pt x="128" y="51"/>
                    <a:pt x="127" y="49"/>
                    <a:pt x="123" y="49"/>
                  </a:cubicBezTo>
                  <a:cubicBezTo>
                    <a:pt x="119" y="50"/>
                    <a:pt x="113" y="50"/>
                    <a:pt x="113" y="53"/>
                  </a:cubicBezTo>
                  <a:cubicBezTo>
                    <a:pt x="113" y="55"/>
                    <a:pt x="114" y="56"/>
                    <a:pt x="118" y="56"/>
                  </a:cubicBezTo>
                  <a:cubicBezTo>
                    <a:pt x="122" y="56"/>
                    <a:pt x="126" y="53"/>
                    <a:pt x="124" y="53"/>
                  </a:cubicBezTo>
                  <a:cubicBezTo>
                    <a:pt x="122" y="53"/>
                    <a:pt x="123" y="51"/>
                    <a:pt x="125" y="51"/>
                  </a:cubicBezTo>
                  <a:close/>
                  <a:moveTo>
                    <a:pt x="117" y="48"/>
                  </a:moveTo>
                  <a:cubicBezTo>
                    <a:pt x="119" y="48"/>
                    <a:pt x="120" y="46"/>
                    <a:pt x="122" y="47"/>
                  </a:cubicBezTo>
                  <a:cubicBezTo>
                    <a:pt x="123" y="48"/>
                    <a:pt x="128" y="49"/>
                    <a:pt x="128" y="46"/>
                  </a:cubicBezTo>
                  <a:cubicBezTo>
                    <a:pt x="128" y="43"/>
                    <a:pt x="121" y="43"/>
                    <a:pt x="120" y="44"/>
                  </a:cubicBezTo>
                  <a:cubicBezTo>
                    <a:pt x="118" y="45"/>
                    <a:pt x="110" y="45"/>
                    <a:pt x="112" y="47"/>
                  </a:cubicBezTo>
                  <a:cubicBezTo>
                    <a:pt x="113" y="48"/>
                    <a:pt x="115" y="47"/>
                    <a:pt x="117" y="48"/>
                  </a:cubicBezTo>
                  <a:close/>
                  <a:moveTo>
                    <a:pt x="146" y="42"/>
                  </a:moveTo>
                  <a:cubicBezTo>
                    <a:pt x="149" y="41"/>
                    <a:pt x="152" y="43"/>
                    <a:pt x="152" y="45"/>
                  </a:cubicBezTo>
                  <a:cubicBezTo>
                    <a:pt x="151" y="46"/>
                    <a:pt x="145" y="44"/>
                    <a:pt x="145" y="46"/>
                  </a:cubicBezTo>
                  <a:cubicBezTo>
                    <a:pt x="146" y="46"/>
                    <a:pt x="146" y="48"/>
                    <a:pt x="150" y="47"/>
                  </a:cubicBezTo>
                  <a:cubicBezTo>
                    <a:pt x="155" y="46"/>
                    <a:pt x="158" y="47"/>
                    <a:pt x="161" y="49"/>
                  </a:cubicBezTo>
                  <a:cubicBezTo>
                    <a:pt x="164" y="51"/>
                    <a:pt x="167" y="52"/>
                    <a:pt x="169" y="50"/>
                  </a:cubicBezTo>
                  <a:cubicBezTo>
                    <a:pt x="171" y="48"/>
                    <a:pt x="166" y="47"/>
                    <a:pt x="167" y="45"/>
                  </a:cubicBezTo>
                  <a:cubicBezTo>
                    <a:pt x="168" y="44"/>
                    <a:pt x="164" y="43"/>
                    <a:pt x="162" y="43"/>
                  </a:cubicBezTo>
                  <a:cubicBezTo>
                    <a:pt x="160" y="43"/>
                    <a:pt x="160" y="39"/>
                    <a:pt x="158" y="40"/>
                  </a:cubicBezTo>
                  <a:cubicBezTo>
                    <a:pt x="156" y="40"/>
                    <a:pt x="155" y="42"/>
                    <a:pt x="155" y="39"/>
                  </a:cubicBezTo>
                  <a:cubicBezTo>
                    <a:pt x="155" y="37"/>
                    <a:pt x="146" y="37"/>
                    <a:pt x="144" y="38"/>
                  </a:cubicBezTo>
                  <a:cubicBezTo>
                    <a:pt x="141" y="39"/>
                    <a:pt x="144" y="44"/>
                    <a:pt x="146" y="42"/>
                  </a:cubicBezTo>
                  <a:close/>
                  <a:moveTo>
                    <a:pt x="148" y="57"/>
                  </a:moveTo>
                  <a:cubicBezTo>
                    <a:pt x="149" y="55"/>
                    <a:pt x="142" y="50"/>
                    <a:pt x="142" y="52"/>
                  </a:cubicBezTo>
                  <a:cubicBezTo>
                    <a:pt x="141" y="55"/>
                    <a:pt x="146" y="59"/>
                    <a:pt x="148" y="57"/>
                  </a:cubicBezTo>
                  <a:close/>
                  <a:moveTo>
                    <a:pt x="171" y="34"/>
                  </a:moveTo>
                  <a:cubicBezTo>
                    <a:pt x="172" y="32"/>
                    <a:pt x="163" y="30"/>
                    <a:pt x="165" y="32"/>
                  </a:cubicBezTo>
                  <a:cubicBezTo>
                    <a:pt x="167" y="33"/>
                    <a:pt x="169" y="36"/>
                    <a:pt x="171" y="34"/>
                  </a:cubicBezTo>
                  <a:close/>
                  <a:moveTo>
                    <a:pt x="151" y="74"/>
                  </a:moveTo>
                  <a:cubicBezTo>
                    <a:pt x="152" y="73"/>
                    <a:pt x="148" y="70"/>
                    <a:pt x="147" y="72"/>
                  </a:cubicBezTo>
                  <a:cubicBezTo>
                    <a:pt x="146" y="75"/>
                    <a:pt x="149" y="75"/>
                    <a:pt x="151" y="74"/>
                  </a:cubicBezTo>
                  <a:close/>
                  <a:moveTo>
                    <a:pt x="171" y="62"/>
                  </a:moveTo>
                  <a:cubicBezTo>
                    <a:pt x="171" y="63"/>
                    <a:pt x="166" y="61"/>
                    <a:pt x="163" y="60"/>
                  </a:cubicBezTo>
                  <a:cubicBezTo>
                    <a:pt x="160" y="59"/>
                    <a:pt x="162" y="62"/>
                    <a:pt x="164" y="65"/>
                  </a:cubicBezTo>
                  <a:cubicBezTo>
                    <a:pt x="167" y="67"/>
                    <a:pt x="163" y="66"/>
                    <a:pt x="160" y="63"/>
                  </a:cubicBezTo>
                  <a:cubicBezTo>
                    <a:pt x="156" y="61"/>
                    <a:pt x="157" y="65"/>
                    <a:pt x="158" y="66"/>
                  </a:cubicBezTo>
                  <a:cubicBezTo>
                    <a:pt x="160" y="67"/>
                    <a:pt x="158" y="69"/>
                    <a:pt x="156" y="66"/>
                  </a:cubicBezTo>
                  <a:cubicBezTo>
                    <a:pt x="154" y="64"/>
                    <a:pt x="153" y="61"/>
                    <a:pt x="149" y="60"/>
                  </a:cubicBezTo>
                  <a:cubicBezTo>
                    <a:pt x="146" y="60"/>
                    <a:pt x="148" y="64"/>
                    <a:pt x="149" y="65"/>
                  </a:cubicBezTo>
                  <a:cubicBezTo>
                    <a:pt x="151" y="68"/>
                    <a:pt x="152" y="68"/>
                    <a:pt x="155" y="70"/>
                  </a:cubicBezTo>
                  <a:cubicBezTo>
                    <a:pt x="158" y="71"/>
                    <a:pt x="163" y="69"/>
                    <a:pt x="165" y="70"/>
                  </a:cubicBezTo>
                  <a:cubicBezTo>
                    <a:pt x="167" y="70"/>
                    <a:pt x="163" y="73"/>
                    <a:pt x="164" y="75"/>
                  </a:cubicBezTo>
                  <a:cubicBezTo>
                    <a:pt x="165" y="76"/>
                    <a:pt x="169" y="75"/>
                    <a:pt x="172" y="75"/>
                  </a:cubicBezTo>
                  <a:cubicBezTo>
                    <a:pt x="175" y="75"/>
                    <a:pt x="174" y="73"/>
                    <a:pt x="176" y="72"/>
                  </a:cubicBezTo>
                  <a:cubicBezTo>
                    <a:pt x="177" y="70"/>
                    <a:pt x="174" y="71"/>
                    <a:pt x="175" y="68"/>
                  </a:cubicBezTo>
                  <a:cubicBezTo>
                    <a:pt x="177" y="65"/>
                    <a:pt x="171" y="60"/>
                    <a:pt x="171" y="62"/>
                  </a:cubicBezTo>
                  <a:close/>
                  <a:moveTo>
                    <a:pt x="178" y="51"/>
                  </a:moveTo>
                  <a:cubicBezTo>
                    <a:pt x="181" y="51"/>
                    <a:pt x="183" y="51"/>
                    <a:pt x="185" y="50"/>
                  </a:cubicBezTo>
                  <a:cubicBezTo>
                    <a:pt x="188" y="49"/>
                    <a:pt x="184" y="49"/>
                    <a:pt x="186" y="47"/>
                  </a:cubicBezTo>
                  <a:cubicBezTo>
                    <a:pt x="187" y="45"/>
                    <a:pt x="182" y="45"/>
                    <a:pt x="181" y="45"/>
                  </a:cubicBezTo>
                  <a:cubicBezTo>
                    <a:pt x="181" y="46"/>
                    <a:pt x="174" y="41"/>
                    <a:pt x="173" y="43"/>
                  </a:cubicBezTo>
                  <a:cubicBezTo>
                    <a:pt x="172" y="44"/>
                    <a:pt x="175" y="51"/>
                    <a:pt x="178" y="51"/>
                  </a:cubicBezTo>
                  <a:close/>
                  <a:moveTo>
                    <a:pt x="193" y="52"/>
                  </a:moveTo>
                  <a:cubicBezTo>
                    <a:pt x="192" y="51"/>
                    <a:pt x="179" y="53"/>
                    <a:pt x="181" y="54"/>
                  </a:cubicBezTo>
                  <a:cubicBezTo>
                    <a:pt x="184" y="57"/>
                    <a:pt x="193" y="53"/>
                    <a:pt x="193" y="52"/>
                  </a:cubicBezTo>
                  <a:close/>
                  <a:moveTo>
                    <a:pt x="191" y="78"/>
                  </a:moveTo>
                  <a:cubicBezTo>
                    <a:pt x="194" y="78"/>
                    <a:pt x="192" y="74"/>
                    <a:pt x="189" y="71"/>
                  </a:cubicBezTo>
                  <a:cubicBezTo>
                    <a:pt x="185" y="69"/>
                    <a:pt x="177" y="74"/>
                    <a:pt x="178" y="75"/>
                  </a:cubicBezTo>
                  <a:cubicBezTo>
                    <a:pt x="180" y="76"/>
                    <a:pt x="187" y="78"/>
                    <a:pt x="191" y="78"/>
                  </a:cubicBezTo>
                  <a:close/>
                  <a:moveTo>
                    <a:pt x="168" y="103"/>
                  </a:moveTo>
                  <a:cubicBezTo>
                    <a:pt x="172" y="105"/>
                    <a:pt x="171" y="101"/>
                    <a:pt x="175" y="101"/>
                  </a:cubicBezTo>
                  <a:cubicBezTo>
                    <a:pt x="179" y="101"/>
                    <a:pt x="180" y="94"/>
                    <a:pt x="180" y="91"/>
                  </a:cubicBezTo>
                  <a:cubicBezTo>
                    <a:pt x="181" y="88"/>
                    <a:pt x="177" y="89"/>
                    <a:pt x="178" y="91"/>
                  </a:cubicBezTo>
                  <a:cubicBezTo>
                    <a:pt x="179" y="92"/>
                    <a:pt x="178" y="94"/>
                    <a:pt x="177" y="92"/>
                  </a:cubicBezTo>
                  <a:cubicBezTo>
                    <a:pt x="177" y="90"/>
                    <a:pt x="174" y="92"/>
                    <a:pt x="172" y="90"/>
                  </a:cubicBezTo>
                  <a:cubicBezTo>
                    <a:pt x="171" y="88"/>
                    <a:pt x="176" y="88"/>
                    <a:pt x="177" y="86"/>
                  </a:cubicBezTo>
                  <a:cubicBezTo>
                    <a:pt x="179" y="84"/>
                    <a:pt x="173" y="84"/>
                    <a:pt x="175" y="82"/>
                  </a:cubicBezTo>
                  <a:cubicBezTo>
                    <a:pt x="176" y="80"/>
                    <a:pt x="167" y="82"/>
                    <a:pt x="169" y="83"/>
                  </a:cubicBezTo>
                  <a:cubicBezTo>
                    <a:pt x="172" y="84"/>
                    <a:pt x="170" y="86"/>
                    <a:pt x="167" y="84"/>
                  </a:cubicBezTo>
                  <a:cubicBezTo>
                    <a:pt x="165" y="82"/>
                    <a:pt x="158" y="85"/>
                    <a:pt x="160" y="87"/>
                  </a:cubicBezTo>
                  <a:cubicBezTo>
                    <a:pt x="162" y="89"/>
                    <a:pt x="168" y="86"/>
                    <a:pt x="165" y="91"/>
                  </a:cubicBezTo>
                  <a:cubicBezTo>
                    <a:pt x="161" y="95"/>
                    <a:pt x="160" y="90"/>
                    <a:pt x="157" y="90"/>
                  </a:cubicBezTo>
                  <a:cubicBezTo>
                    <a:pt x="153" y="91"/>
                    <a:pt x="155" y="95"/>
                    <a:pt x="160" y="96"/>
                  </a:cubicBezTo>
                  <a:cubicBezTo>
                    <a:pt x="164" y="97"/>
                    <a:pt x="164" y="100"/>
                    <a:pt x="168" y="103"/>
                  </a:cubicBezTo>
                  <a:close/>
                  <a:moveTo>
                    <a:pt x="197" y="74"/>
                  </a:moveTo>
                  <a:cubicBezTo>
                    <a:pt x="198" y="78"/>
                    <a:pt x="199" y="75"/>
                    <a:pt x="201" y="77"/>
                  </a:cubicBezTo>
                  <a:cubicBezTo>
                    <a:pt x="203" y="78"/>
                    <a:pt x="206" y="79"/>
                    <a:pt x="208" y="78"/>
                  </a:cubicBezTo>
                  <a:cubicBezTo>
                    <a:pt x="210" y="76"/>
                    <a:pt x="210" y="75"/>
                    <a:pt x="211" y="76"/>
                  </a:cubicBezTo>
                  <a:cubicBezTo>
                    <a:pt x="212" y="79"/>
                    <a:pt x="216" y="79"/>
                    <a:pt x="224" y="79"/>
                  </a:cubicBezTo>
                  <a:cubicBezTo>
                    <a:pt x="233" y="79"/>
                    <a:pt x="230" y="75"/>
                    <a:pt x="233" y="77"/>
                  </a:cubicBezTo>
                  <a:cubicBezTo>
                    <a:pt x="235" y="78"/>
                    <a:pt x="241" y="78"/>
                    <a:pt x="244" y="78"/>
                  </a:cubicBezTo>
                  <a:cubicBezTo>
                    <a:pt x="246" y="77"/>
                    <a:pt x="247" y="73"/>
                    <a:pt x="247" y="71"/>
                  </a:cubicBezTo>
                  <a:cubicBezTo>
                    <a:pt x="247" y="69"/>
                    <a:pt x="228" y="68"/>
                    <a:pt x="225" y="70"/>
                  </a:cubicBezTo>
                  <a:cubicBezTo>
                    <a:pt x="221" y="72"/>
                    <a:pt x="216" y="69"/>
                    <a:pt x="213" y="70"/>
                  </a:cubicBezTo>
                  <a:cubicBezTo>
                    <a:pt x="211" y="72"/>
                    <a:pt x="211" y="69"/>
                    <a:pt x="207" y="68"/>
                  </a:cubicBezTo>
                  <a:cubicBezTo>
                    <a:pt x="202" y="68"/>
                    <a:pt x="207" y="66"/>
                    <a:pt x="208" y="65"/>
                  </a:cubicBezTo>
                  <a:cubicBezTo>
                    <a:pt x="209" y="64"/>
                    <a:pt x="201" y="61"/>
                    <a:pt x="197" y="61"/>
                  </a:cubicBezTo>
                  <a:cubicBezTo>
                    <a:pt x="194" y="62"/>
                    <a:pt x="192" y="60"/>
                    <a:pt x="189" y="59"/>
                  </a:cubicBezTo>
                  <a:cubicBezTo>
                    <a:pt x="186" y="58"/>
                    <a:pt x="177" y="58"/>
                    <a:pt x="179" y="60"/>
                  </a:cubicBezTo>
                  <a:cubicBezTo>
                    <a:pt x="180" y="62"/>
                    <a:pt x="190" y="66"/>
                    <a:pt x="191" y="64"/>
                  </a:cubicBezTo>
                  <a:cubicBezTo>
                    <a:pt x="192" y="62"/>
                    <a:pt x="195" y="66"/>
                    <a:pt x="197" y="68"/>
                  </a:cubicBezTo>
                  <a:cubicBezTo>
                    <a:pt x="198" y="70"/>
                    <a:pt x="196" y="71"/>
                    <a:pt x="197" y="74"/>
                  </a:cubicBezTo>
                  <a:close/>
                  <a:moveTo>
                    <a:pt x="206" y="53"/>
                  </a:moveTo>
                  <a:cubicBezTo>
                    <a:pt x="203" y="52"/>
                    <a:pt x="199" y="55"/>
                    <a:pt x="202" y="56"/>
                  </a:cubicBezTo>
                  <a:cubicBezTo>
                    <a:pt x="205" y="58"/>
                    <a:pt x="209" y="55"/>
                    <a:pt x="206" y="53"/>
                  </a:cubicBezTo>
                  <a:close/>
                  <a:moveTo>
                    <a:pt x="180" y="34"/>
                  </a:moveTo>
                  <a:cubicBezTo>
                    <a:pt x="183" y="35"/>
                    <a:pt x="181" y="37"/>
                    <a:pt x="184" y="38"/>
                  </a:cubicBezTo>
                  <a:cubicBezTo>
                    <a:pt x="187" y="39"/>
                    <a:pt x="195" y="36"/>
                    <a:pt x="196" y="38"/>
                  </a:cubicBezTo>
                  <a:cubicBezTo>
                    <a:pt x="197" y="40"/>
                    <a:pt x="188" y="40"/>
                    <a:pt x="189" y="42"/>
                  </a:cubicBezTo>
                  <a:cubicBezTo>
                    <a:pt x="190" y="43"/>
                    <a:pt x="195" y="45"/>
                    <a:pt x="194" y="46"/>
                  </a:cubicBezTo>
                  <a:cubicBezTo>
                    <a:pt x="194" y="47"/>
                    <a:pt x="203" y="50"/>
                    <a:pt x="204" y="48"/>
                  </a:cubicBezTo>
                  <a:cubicBezTo>
                    <a:pt x="205" y="47"/>
                    <a:pt x="207" y="47"/>
                    <a:pt x="210" y="48"/>
                  </a:cubicBezTo>
                  <a:cubicBezTo>
                    <a:pt x="212" y="49"/>
                    <a:pt x="212" y="43"/>
                    <a:pt x="214" y="44"/>
                  </a:cubicBezTo>
                  <a:cubicBezTo>
                    <a:pt x="215" y="45"/>
                    <a:pt x="215" y="42"/>
                    <a:pt x="218" y="40"/>
                  </a:cubicBezTo>
                  <a:cubicBezTo>
                    <a:pt x="220" y="39"/>
                    <a:pt x="224" y="39"/>
                    <a:pt x="224" y="38"/>
                  </a:cubicBezTo>
                  <a:cubicBezTo>
                    <a:pt x="225" y="37"/>
                    <a:pt x="224" y="36"/>
                    <a:pt x="221" y="36"/>
                  </a:cubicBezTo>
                  <a:cubicBezTo>
                    <a:pt x="217" y="37"/>
                    <a:pt x="215" y="36"/>
                    <a:pt x="217" y="34"/>
                  </a:cubicBezTo>
                  <a:cubicBezTo>
                    <a:pt x="218" y="32"/>
                    <a:pt x="213" y="31"/>
                    <a:pt x="215" y="30"/>
                  </a:cubicBezTo>
                  <a:cubicBezTo>
                    <a:pt x="217" y="29"/>
                    <a:pt x="211" y="27"/>
                    <a:pt x="212" y="29"/>
                  </a:cubicBezTo>
                  <a:cubicBezTo>
                    <a:pt x="213" y="31"/>
                    <a:pt x="209" y="29"/>
                    <a:pt x="208" y="28"/>
                  </a:cubicBezTo>
                  <a:cubicBezTo>
                    <a:pt x="208" y="26"/>
                    <a:pt x="200" y="25"/>
                    <a:pt x="196" y="21"/>
                  </a:cubicBezTo>
                  <a:cubicBezTo>
                    <a:pt x="191" y="16"/>
                    <a:pt x="186" y="19"/>
                    <a:pt x="189" y="20"/>
                  </a:cubicBezTo>
                  <a:cubicBezTo>
                    <a:pt x="192" y="20"/>
                    <a:pt x="191" y="22"/>
                    <a:pt x="189" y="22"/>
                  </a:cubicBezTo>
                  <a:cubicBezTo>
                    <a:pt x="187" y="21"/>
                    <a:pt x="183" y="22"/>
                    <a:pt x="186" y="23"/>
                  </a:cubicBezTo>
                  <a:cubicBezTo>
                    <a:pt x="190" y="25"/>
                    <a:pt x="186" y="25"/>
                    <a:pt x="183" y="25"/>
                  </a:cubicBezTo>
                  <a:cubicBezTo>
                    <a:pt x="180" y="25"/>
                    <a:pt x="180" y="29"/>
                    <a:pt x="184" y="29"/>
                  </a:cubicBezTo>
                  <a:cubicBezTo>
                    <a:pt x="188" y="30"/>
                    <a:pt x="185" y="32"/>
                    <a:pt x="182" y="31"/>
                  </a:cubicBezTo>
                  <a:cubicBezTo>
                    <a:pt x="178" y="31"/>
                    <a:pt x="177" y="32"/>
                    <a:pt x="180" y="34"/>
                  </a:cubicBezTo>
                  <a:close/>
                  <a:moveTo>
                    <a:pt x="202" y="16"/>
                  </a:moveTo>
                  <a:cubicBezTo>
                    <a:pt x="204" y="14"/>
                    <a:pt x="206" y="15"/>
                    <a:pt x="204" y="17"/>
                  </a:cubicBezTo>
                  <a:cubicBezTo>
                    <a:pt x="202" y="18"/>
                    <a:pt x="203" y="18"/>
                    <a:pt x="206" y="18"/>
                  </a:cubicBezTo>
                  <a:cubicBezTo>
                    <a:pt x="209" y="18"/>
                    <a:pt x="204" y="19"/>
                    <a:pt x="204" y="21"/>
                  </a:cubicBezTo>
                  <a:cubicBezTo>
                    <a:pt x="204" y="23"/>
                    <a:pt x="208" y="22"/>
                    <a:pt x="208" y="23"/>
                  </a:cubicBezTo>
                  <a:cubicBezTo>
                    <a:pt x="208" y="25"/>
                    <a:pt x="216" y="26"/>
                    <a:pt x="218" y="24"/>
                  </a:cubicBezTo>
                  <a:cubicBezTo>
                    <a:pt x="221" y="22"/>
                    <a:pt x="220" y="24"/>
                    <a:pt x="219" y="26"/>
                  </a:cubicBezTo>
                  <a:cubicBezTo>
                    <a:pt x="219" y="27"/>
                    <a:pt x="230" y="28"/>
                    <a:pt x="231" y="26"/>
                  </a:cubicBezTo>
                  <a:cubicBezTo>
                    <a:pt x="231" y="25"/>
                    <a:pt x="233" y="25"/>
                    <a:pt x="235" y="26"/>
                  </a:cubicBezTo>
                  <a:cubicBezTo>
                    <a:pt x="237" y="26"/>
                    <a:pt x="248" y="24"/>
                    <a:pt x="248" y="22"/>
                  </a:cubicBezTo>
                  <a:cubicBezTo>
                    <a:pt x="248" y="20"/>
                    <a:pt x="251" y="23"/>
                    <a:pt x="248" y="25"/>
                  </a:cubicBezTo>
                  <a:cubicBezTo>
                    <a:pt x="244" y="28"/>
                    <a:pt x="238" y="27"/>
                    <a:pt x="235" y="28"/>
                  </a:cubicBezTo>
                  <a:cubicBezTo>
                    <a:pt x="232" y="29"/>
                    <a:pt x="237" y="31"/>
                    <a:pt x="240" y="33"/>
                  </a:cubicBezTo>
                  <a:cubicBezTo>
                    <a:pt x="243" y="36"/>
                    <a:pt x="236" y="34"/>
                    <a:pt x="233" y="31"/>
                  </a:cubicBezTo>
                  <a:cubicBezTo>
                    <a:pt x="230" y="28"/>
                    <a:pt x="224" y="28"/>
                    <a:pt x="220" y="29"/>
                  </a:cubicBezTo>
                  <a:cubicBezTo>
                    <a:pt x="217" y="29"/>
                    <a:pt x="218" y="35"/>
                    <a:pt x="221" y="35"/>
                  </a:cubicBezTo>
                  <a:cubicBezTo>
                    <a:pt x="223" y="35"/>
                    <a:pt x="225" y="36"/>
                    <a:pt x="228" y="40"/>
                  </a:cubicBezTo>
                  <a:cubicBezTo>
                    <a:pt x="230" y="44"/>
                    <a:pt x="236" y="43"/>
                    <a:pt x="236" y="45"/>
                  </a:cubicBezTo>
                  <a:cubicBezTo>
                    <a:pt x="236" y="46"/>
                    <a:pt x="229" y="43"/>
                    <a:pt x="225" y="42"/>
                  </a:cubicBezTo>
                  <a:cubicBezTo>
                    <a:pt x="221" y="42"/>
                    <a:pt x="215" y="44"/>
                    <a:pt x="215" y="47"/>
                  </a:cubicBezTo>
                  <a:cubicBezTo>
                    <a:pt x="214" y="50"/>
                    <a:pt x="220" y="50"/>
                    <a:pt x="224" y="47"/>
                  </a:cubicBezTo>
                  <a:cubicBezTo>
                    <a:pt x="228" y="45"/>
                    <a:pt x="225" y="48"/>
                    <a:pt x="223" y="50"/>
                  </a:cubicBezTo>
                  <a:cubicBezTo>
                    <a:pt x="221" y="51"/>
                    <a:pt x="228" y="53"/>
                    <a:pt x="228" y="55"/>
                  </a:cubicBezTo>
                  <a:cubicBezTo>
                    <a:pt x="228" y="57"/>
                    <a:pt x="223" y="56"/>
                    <a:pt x="223" y="54"/>
                  </a:cubicBezTo>
                  <a:cubicBezTo>
                    <a:pt x="222" y="53"/>
                    <a:pt x="220" y="51"/>
                    <a:pt x="216" y="51"/>
                  </a:cubicBezTo>
                  <a:cubicBezTo>
                    <a:pt x="211" y="51"/>
                    <a:pt x="212" y="54"/>
                    <a:pt x="215" y="55"/>
                  </a:cubicBezTo>
                  <a:cubicBezTo>
                    <a:pt x="218" y="55"/>
                    <a:pt x="218" y="57"/>
                    <a:pt x="215" y="57"/>
                  </a:cubicBezTo>
                  <a:cubicBezTo>
                    <a:pt x="212" y="57"/>
                    <a:pt x="205" y="59"/>
                    <a:pt x="207" y="61"/>
                  </a:cubicBezTo>
                  <a:cubicBezTo>
                    <a:pt x="209" y="64"/>
                    <a:pt x="218" y="61"/>
                    <a:pt x="220" y="63"/>
                  </a:cubicBezTo>
                  <a:cubicBezTo>
                    <a:pt x="222" y="64"/>
                    <a:pt x="226" y="65"/>
                    <a:pt x="227" y="63"/>
                  </a:cubicBezTo>
                  <a:cubicBezTo>
                    <a:pt x="228" y="62"/>
                    <a:pt x="232" y="62"/>
                    <a:pt x="235" y="62"/>
                  </a:cubicBezTo>
                  <a:cubicBezTo>
                    <a:pt x="239" y="62"/>
                    <a:pt x="240" y="63"/>
                    <a:pt x="241" y="64"/>
                  </a:cubicBezTo>
                  <a:cubicBezTo>
                    <a:pt x="243" y="66"/>
                    <a:pt x="246" y="65"/>
                    <a:pt x="248" y="64"/>
                  </a:cubicBezTo>
                  <a:cubicBezTo>
                    <a:pt x="250" y="62"/>
                    <a:pt x="250" y="62"/>
                    <a:pt x="252" y="62"/>
                  </a:cubicBezTo>
                  <a:cubicBezTo>
                    <a:pt x="255" y="62"/>
                    <a:pt x="255" y="61"/>
                    <a:pt x="254" y="59"/>
                  </a:cubicBezTo>
                  <a:cubicBezTo>
                    <a:pt x="253" y="57"/>
                    <a:pt x="249" y="60"/>
                    <a:pt x="249" y="59"/>
                  </a:cubicBezTo>
                  <a:cubicBezTo>
                    <a:pt x="249" y="57"/>
                    <a:pt x="246" y="56"/>
                    <a:pt x="241" y="57"/>
                  </a:cubicBezTo>
                  <a:cubicBezTo>
                    <a:pt x="236" y="58"/>
                    <a:pt x="238" y="54"/>
                    <a:pt x="241" y="55"/>
                  </a:cubicBezTo>
                  <a:cubicBezTo>
                    <a:pt x="244" y="56"/>
                    <a:pt x="248" y="55"/>
                    <a:pt x="251" y="54"/>
                  </a:cubicBezTo>
                  <a:cubicBezTo>
                    <a:pt x="255" y="54"/>
                    <a:pt x="252" y="52"/>
                    <a:pt x="252" y="51"/>
                  </a:cubicBezTo>
                  <a:cubicBezTo>
                    <a:pt x="252" y="49"/>
                    <a:pt x="256" y="50"/>
                    <a:pt x="260" y="50"/>
                  </a:cubicBezTo>
                  <a:cubicBezTo>
                    <a:pt x="263" y="50"/>
                    <a:pt x="267" y="45"/>
                    <a:pt x="268" y="42"/>
                  </a:cubicBezTo>
                  <a:cubicBezTo>
                    <a:pt x="268" y="39"/>
                    <a:pt x="260" y="40"/>
                    <a:pt x="257" y="40"/>
                  </a:cubicBezTo>
                  <a:cubicBezTo>
                    <a:pt x="253" y="40"/>
                    <a:pt x="259" y="37"/>
                    <a:pt x="266" y="37"/>
                  </a:cubicBezTo>
                  <a:cubicBezTo>
                    <a:pt x="273" y="38"/>
                    <a:pt x="270" y="35"/>
                    <a:pt x="271" y="34"/>
                  </a:cubicBezTo>
                  <a:cubicBezTo>
                    <a:pt x="272" y="33"/>
                    <a:pt x="275" y="35"/>
                    <a:pt x="279" y="34"/>
                  </a:cubicBezTo>
                  <a:cubicBezTo>
                    <a:pt x="282" y="33"/>
                    <a:pt x="280" y="31"/>
                    <a:pt x="282" y="31"/>
                  </a:cubicBezTo>
                  <a:cubicBezTo>
                    <a:pt x="284" y="31"/>
                    <a:pt x="287" y="28"/>
                    <a:pt x="295" y="24"/>
                  </a:cubicBezTo>
                  <a:cubicBezTo>
                    <a:pt x="302" y="20"/>
                    <a:pt x="308" y="21"/>
                    <a:pt x="308" y="18"/>
                  </a:cubicBezTo>
                  <a:cubicBezTo>
                    <a:pt x="308" y="16"/>
                    <a:pt x="298" y="18"/>
                    <a:pt x="296" y="18"/>
                  </a:cubicBezTo>
                  <a:cubicBezTo>
                    <a:pt x="294" y="17"/>
                    <a:pt x="303" y="15"/>
                    <a:pt x="305" y="15"/>
                  </a:cubicBezTo>
                  <a:cubicBezTo>
                    <a:pt x="308" y="16"/>
                    <a:pt x="310" y="15"/>
                    <a:pt x="318" y="12"/>
                  </a:cubicBezTo>
                  <a:cubicBezTo>
                    <a:pt x="325" y="8"/>
                    <a:pt x="322" y="7"/>
                    <a:pt x="319" y="8"/>
                  </a:cubicBezTo>
                  <a:cubicBezTo>
                    <a:pt x="316" y="9"/>
                    <a:pt x="312" y="7"/>
                    <a:pt x="313" y="6"/>
                  </a:cubicBezTo>
                  <a:cubicBezTo>
                    <a:pt x="313" y="4"/>
                    <a:pt x="308" y="5"/>
                    <a:pt x="308" y="4"/>
                  </a:cubicBezTo>
                  <a:cubicBezTo>
                    <a:pt x="308" y="3"/>
                    <a:pt x="304" y="4"/>
                    <a:pt x="299" y="6"/>
                  </a:cubicBezTo>
                  <a:cubicBezTo>
                    <a:pt x="294" y="7"/>
                    <a:pt x="299" y="4"/>
                    <a:pt x="301" y="3"/>
                  </a:cubicBezTo>
                  <a:cubicBezTo>
                    <a:pt x="302" y="2"/>
                    <a:pt x="289" y="3"/>
                    <a:pt x="286" y="1"/>
                  </a:cubicBezTo>
                  <a:cubicBezTo>
                    <a:pt x="284" y="0"/>
                    <a:pt x="282" y="4"/>
                    <a:pt x="279" y="2"/>
                  </a:cubicBezTo>
                  <a:cubicBezTo>
                    <a:pt x="277" y="0"/>
                    <a:pt x="272" y="2"/>
                    <a:pt x="272" y="3"/>
                  </a:cubicBezTo>
                  <a:cubicBezTo>
                    <a:pt x="273" y="5"/>
                    <a:pt x="272" y="5"/>
                    <a:pt x="269" y="3"/>
                  </a:cubicBezTo>
                  <a:cubicBezTo>
                    <a:pt x="267" y="1"/>
                    <a:pt x="263" y="3"/>
                    <a:pt x="260" y="3"/>
                  </a:cubicBezTo>
                  <a:cubicBezTo>
                    <a:pt x="256" y="2"/>
                    <a:pt x="257" y="6"/>
                    <a:pt x="253" y="4"/>
                  </a:cubicBezTo>
                  <a:cubicBezTo>
                    <a:pt x="249" y="2"/>
                    <a:pt x="245" y="3"/>
                    <a:pt x="246" y="4"/>
                  </a:cubicBezTo>
                  <a:cubicBezTo>
                    <a:pt x="247" y="4"/>
                    <a:pt x="246" y="5"/>
                    <a:pt x="244" y="5"/>
                  </a:cubicBezTo>
                  <a:cubicBezTo>
                    <a:pt x="242" y="4"/>
                    <a:pt x="241" y="5"/>
                    <a:pt x="241" y="7"/>
                  </a:cubicBezTo>
                  <a:cubicBezTo>
                    <a:pt x="242" y="8"/>
                    <a:pt x="235" y="6"/>
                    <a:pt x="235" y="8"/>
                  </a:cubicBezTo>
                  <a:cubicBezTo>
                    <a:pt x="235" y="10"/>
                    <a:pt x="232" y="11"/>
                    <a:pt x="230" y="9"/>
                  </a:cubicBezTo>
                  <a:cubicBezTo>
                    <a:pt x="228" y="7"/>
                    <a:pt x="221" y="7"/>
                    <a:pt x="223" y="9"/>
                  </a:cubicBezTo>
                  <a:cubicBezTo>
                    <a:pt x="225" y="10"/>
                    <a:pt x="217" y="9"/>
                    <a:pt x="219" y="11"/>
                  </a:cubicBezTo>
                  <a:cubicBezTo>
                    <a:pt x="221" y="12"/>
                    <a:pt x="217" y="14"/>
                    <a:pt x="217" y="13"/>
                  </a:cubicBezTo>
                  <a:cubicBezTo>
                    <a:pt x="217" y="12"/>
                    <a:pt x="212" y="10"/>
                    <a:pt x="210" y="12"/>
                  </a:cubicBezTo>
                  <a:cubicBezTo>
                    <a:pt x="209" y="14"/>
                    <a:pt x="208" y="15"/>
                    <a:pt x="207" y="14"/>
                  </a:cubicBezTo>
                  <a:cubicBezTo>
                    <a:pt x="206" y="13"/>
                    <a:pt x="202" y="14"/>
                    <a:pt x="199" y="15"/>
                  </a:cubicBezTo>
                  <a:cubicBezTo>
                    <a:pt x="195" y="17"/>
                    <a:pt x="199" y="18"/>
                    <a:pt x="202" y="16"/>
                  </a:cubicBezTo>
                  <a:close/>
                  <a:moveTo>
                    <a:pt x="246" y="169"/>
                  </a:moveTo>
                  <a:cubicBezTo>
                    <a:pt x="248" y="169"/>
                    <a:pt x="250" y="164"/>
                    <a:pt x="247" y="165"/>
                  </a:cubicBezTo>
                  <a:cubicBezTo>
                    <a:pt x="244" y="165"/>
                    <a:pt x="244" y="169"/>
                    <a:pt x="246" y="169"/>
                  </a:cubicBezTo>
                  <a:close/>
                  <a:moveTo>
                    <a:pt x="231" y="165"/>
                  </a:moveTo>
                  <a:cubicBezTo>
                    <a:pt x="234" y="167"/>
                    <a:pt x="238" y="162"/>
                    <a:pt x="238" y="161"/>
                  </a:cubicBezTo>
                  <a:cubicBezTo>
                    <a:pt x="237" y="159"/>
                    <a:pt x="227" y="163"/>
                    <a:pt x="231" y="165"/>
                  </a:cubicBezTo>
                  <a:close/>
                  <a:moveTo>
                    <a:pt x="244" y="155"/>
                  </a:moveTo>
                  <a:cubicBezTo>
                    <a:pt x="244" y="154"/>
                    <a:pt x="238" y="153"/>
                    <a:pt x="238" y="151"/>
                  </a:cubicBezTo>
                  <a:cubicBezTo>
                    <a:pt x="238" y="149"/>
                    <a:pt x="232" y="147"/>
                    <a:pt x="230" y="146"/>
                  </a:cubicBezTo>
                  <a:cubicBezTo>
                    <a:pt x="228" y="145"/>
                    <a:pt x="225" y="145"/>
                    <a:pt x="225" y="143"/>
                  </a:cubicBezTo>
                  <a:cubicBezTo>
                    <a:pt x="225" y="141"/>
                    <a:pt x="221" y="142"/>
                    <a:pt x="221" y="145"/>
                  </a:cubicBezTo>
                  <a:cubicBezTo>
                    <a:pt x="221" y="148"/>
                    <a:pt x="219" y="148"/>
                    <a:pt x="220" y="151"/>
                  </a:cubicBezTo>
                  <a:cubicBezTo>
                    <a:pt x="221" y="154"/>
                    <a:pt x="216" y="155"/>
                    <a:pt x="216" y="156"/>
                  </a:cubicBezTo>
                  <a:cubicBezTo>
                    <a:pt x="217" y="158"/>
                    <a:pt x="219" y="156"/>
                    <a:pt x="221" y="156"/>
                  </a:cubicBezTo>
                  <a:cubicBezTo>
                    <a:pt x="224" y="156"/>
                    <a:pt x="221" y="159"/>
                    <a:pt x="224" y="159"/>
                  </a:cubicBezTo>
                  <a:cubicBezTo>
                    <a:pt x="226" y="159"/>
                    <a:pt x="229" y="157"/>
                    <a:pt x="230" y="155"/>
                  </a:cubicBezTo>
                  <a:cubicBezTo>
                    <a:pt x="231" y="154"/>
                    <a:pt x="233" y="153"/>
                    <a:pt x="235" y="155"/>
                  </a:cubicBezTo>
                  <a:cubicBezTo>
                    <a:pt x="238" y="157"/>
                    <a:pt x="243" y="157"/>
                    <a:pt x="244" y="155"/>
                  </a:cubicBezTo>
                  <a:close/>
                  <a:moveTo>
                    <a:pt x="302" y="140"/>
                  </a:moveTo>
                  <a:cubicBezTo>
                    <a:pt x="304" y="140"/>
                    <a:pt x="304" y="143"/>
                    <a:pt x="307" y="145"/>
                  </a:cubicBezTo>
                  <a:cubicBezTo>
                    <a:pt x="311" y="148"/>
                    <a:pt x="311" y="146"/>
                    <a:pt x="312" y="144"/>
                  </a:cubicBezTo>
                  <a:cubicBezTo>
                    <a:pt x="312" y="142"/>
                    <a:pt x="316" y="144"/>
                    <a:pt x="316" y="142"/>
                  </a:cubicBezTo>
                  <a:cubicBezTo>
                    <a:pt x="316" y="140"/>
                    <a:pt x="319" y="138"/>
                    <a:pt x="321" y="137"/>
                  </a:cubicBezTo>
                  <a:cubicBezTo>
                    <a:pt x="323" y="136"/>
                    <a:pt x="319" y="134"/>
                    <a:pt x="316" y="134"/>
                  </a:cubicBezTo>
                  <a:cubicBezTo>
                    <a:pt x="313" y="134"/>
                    <a:pt x="313" y="132"/>
                    <a:pt x="313" y="131"/>
                  </a:cubicBezTo>
                  <a:cubicBezTo>
                    <a:pt x="313" y="130"/>
                    <a:pt x="308" y="127"/>
                    <a:pt x="306" y="127"/>
                  </a:cubicBezTo>
                  <a:cubicBezTo>
                    <a:pt x="304" y="128"/>
                    <a:pt x="301" y="125"/>
                    <a:pt x="299" y="125"/>
                  </a:cubicBezTo>
                  <a:cubicBezTo>
                    <a:pt x="296" y="125"/>
                    <a:pt x="293" y="123"/>
                    <a:pt x="293" y="120"/>
                  </a:cubicBezTo>
                  <a:cubicBezTo>
                    <a:pt x="294" y="118"/>
                    <a:pt x="298" y="121"/>
                    <a:pt x="299" y="119"/>
                  </a:cubicBezTo>
                  <a:cubicBezTo>
                    <a:pt x="300" y="117"/>
                    <a:pt x="294" y="118"/>
                    <a:pt x="294" y="117"/>
                  </a:cubicBezTo>
                  <a:cubicBezTo>
                    <a:pt x="294" y="116"/>
                    <a:pt x="296" y="116"/>
                    <a:pt x="297" y="115"/>
                  </a:cubicBezTo>
                  <a:cubicBezTo>
                    <a:pt x="298" y="114"/>
                    <a:pt x="296" y="112"/>
                    <a:pt x="294" y="112"/>
                  </a:cubicBezTo>
                  <a:cubicBezTo>
                    <a:pt x="293" y="111"/>
                    <a:pt x="293" y="113"/>
                    <a:pt x="292" y="113"/>
                  </a:cubicBezTo>
                  <a:cubicBezTo>
                    <a:pt x="290" y="113"/>
                    <a:pt x="291" y="111"/>
                    <a:pt x="292" y="110"/>
                  </a:cubicBezTo>
                  <a:cubicBezTo>
                    <a:pt x="293" y="109"/>
                    <a:pt x="288" y="107"/>
                    <a:pt x="286" y="108"/>
                  </a:cubicBezTo>
                  <a:cubicBezTo>
                    <a:pt x="284" y="109"/>
                    <a:pt x="283" y="108"/>
                    <a:pt x="283" y="106"/>
                  </a:cubicBezTo>
                  <a:cubicBezTo>
                    <a:pt x="283" y="105"/>
                    <a:pt x="280" y="106"/>
                    <a:pt x="278" y="107"/>
                  </a:cubicBezTo>
                  <a:cubicBezTo>
                    <a:pt x="277" y="108"/>
                    <a:pt x="275" y="106"/>
                    <a:pt x="277" y="106"/>
                  </a:cubicBezTo>
                  <a:cubicBezTo>
                    <a:pt x="279" y="106"/>
                    <a:pt x="281" y="104"/>
                    <a:pt x="280" y="103"/>
                  </a:cubicBezTo>
                  <a:cubicBezTo>
                    <a:pt x="280" y="101"/>
                    <a:pt x="275" y="101"/>
                    <a:pt x="274" y="103"/>
                  </a:cubicBezTo>
                  <a:cubicBezTo>
                    <a:pt x="273" y="105"/>
                    <a:pt x="269" y="101"/>
                    <a:pt x="269" y="99"/>
                  </a:cubicBezTo>
                  <a:cubicBezTo>
                    <a:pt x="269" y="98"/>
                    <a:pt x="264" y="99"/>
                    <a:pt x="265" y="96"/>
                  </a:cubicBezTo>
                  <a:cubicBezTo>
                    <a:pt x="265" y="94"/>
                    <a:pt x="258" y="93"/>
                    <a:pt x="256" y="93"/>
                  </a:cubicBezTo>
                  <a:cubicBezTo>
                    <a:pt x="254" y="93"/>
                    <a:pt x="251" y="95"/>
                    <a:pt x="252" y="96"/>
                  </a:cubicBezTo>
                  <a:cubicBezTo>
                    <a:pt x="252" y="98"/>
                    <a:pt x="249" y="97"/>
                    <a:pt x="249" y="95"/>
                  </a:cubicBezTo>
                  <a:cubicBezTo>
                    <a:pt x="249" y="94"/>
                    <a:pt x="244" y="98"/>
                    <a:pt x="243" y="98"/>
                  </a:cubicBezTo>
                  <a:cubicBezTo>
                    <a:pt x="241" y="98"/>
                    <a:pt x="243" y="92"/>
                    <a:pt x="243" y="91"/>
                  </a:cubicBezTo>
                  <a:cubicBezTo>
                    <a:pt x="242" y="89"/>
                    <a:pt x="241" y="89"/>
                    <a:pt x="240" y="86"/>
                  </a:cubicBezTo>
                  <a:cubicBezTo>
                    <a:pt x="239" y="83"/>
                    <a:pt x="233" y="84"/>
                    <a:pt x="232" y="86"/>
                  </a:cubicBezTo>
                  <a:cubicBezTo>
                    <a:pt x="231" y="88"/>
                    <a:pt x="226" y="87"/>
                    <a:pt x="224" y="89"/>
                  </a:cubicBezTo>
                  <a:cubicBezTo>
                    <a:pt x="221" y="92"/>
                    <a:pt x="224" y="94"/>
                    <a:pt x="225" y="95"/>
                  </a:cubicBezTo>
                  <a:cubicBezTo>
                    <a:pt x="226" y="96"/>
                    <a:pt x="221" y="98"/>
                    <a:pt x="223" y="99"/>
                  </a:cubicBezTo>
                  <a:cubicBezTo>
                    <a:pt x="224" y="100"/>
                    <a:pt x="227" y="100"/>
                    <a:pt x="227" y="102"/>
                  </a:cubicBezTo>
                  <a:cubicBezTo>
                    <a:pt x="227" y="104"/>
                    <a:pt x="221" y="101"/>
                    <a:pt x="220" y="99"/>
                  </a:cubicBezTo>
                  <a:cubicBezTo>
                    <a:pt x="219" y="97"/>
                    <a:pt x="221" y="96"/>
                    <a:pt x="219" y="94"/>
                  </a:cubicBezTo>
                  <a:cubicBezTo>
                    <a:pt x="218" y="93"/>
                    <a:pt x="219" y="91"/>
                    <a:pt x="221" y="89"/>
                  </a:cubicBezTo>
                  <a:cubicBezTo>
                    <a:pt x="224" y="86"/>
                    <a:pt x="225" y="86"/>
                    <a:pt x="225" y="85"/>
                  </a:cubicBezTo>
                  <a:cubicBezTo>
                    <a:pt x="225" y="84"/>
                    <a:pt x="216" y="84"/>
                    <a:pt x="210" y="89"/>
                  </a:cubicBezTo>
                  <a:cubicBezTo>
                    <a:pt x="204" y="94"/>
                    <a:pt x="206" y="101"/>
                    <a:pt x="206" y="103"/>
                  </a:cubicBezTo>
                  <a:cubicBezTo>
                    <a:pt x="206" y="104"/>
                    <a:pt x="211" y="103"/>
                    <a:pt x="214" y="104"/>
                  </a:cubicBezTo>
                  <a:cubicBezTo>
                    <a:pt x="218" y="105"/>
                    <a:pt x="216" y="106"/>
                    <a:pt x="214" y="106"/>
                  </a:cubicBezTo>
                  <a:cubicBezTo>
                    <a:pt x="211" y="106"/>
                    <a:pt x="207" y="105"/>
                    <a:pt x="208" y="107"/>
                  </a:cubicBezTo>
                  <a:cubicBezTo>
                    <a:pt x="208" y="108"/>
                    <a:pt x="213" y="111"/>
                    <a:pt x="215" y="111"/>
                  </a:cubicBezTo>
                  <a:cubicBezTo>
                    <a:pt x="218" y="110"/>
                    <a:pt x="218" y="110"/>
                    <a:pt x="219" y="111"/>
                  </a:cubicBezTo>
                  <a:cubicBezTo>
                    <a:pt x="221" y="113"/>
                    <a:pt x="224" y="112"/>
                    <a:pt x="227" y="113"/>
                  </a:cubicBezTo>
                  <a:cubicBezTo>
                    <a:pt x="231" y="113"/>
                    <a:pt x="235" y="114"/>
                    <a:pt x="236" y="114"/>
                  </a:cubicBezTo>
                  <a:cubicBezTo>
                    <a:pt x="238" y="114"/>
                    <a:pt x="240" y="113"/>
                    <a:pt x="240" y="112"/>
                  </a:cubicBezTo>
                  <a:cubicBezTo>
                    <a:pt x="241" y="112"/>
                    <a:pt x="247" y="114"/>
                    <a:pt x="249" y="114"/>
                  </a:cubicBezTo>
                  <a:cubicBezTo>
                    <a:pt x="251" y="114"/>
                    <a:pt x="250" y="112"/>
                    <a:pt x="249" y="111"/>
                  </a:cubicBezTo>
                  <a:cubicBezTo>
                    <a:pt x="248" y="111"/>
                    <a:pt x="248" y="108"/>
                    <a:pt x="250" y="109"/>
                  </a:cubicBezTo>
                  <a:cubicBezTo>
                    <a:pt x="251" y="110"/>
                    <a:pt x="254" y="111"/>
                    <a:pt x="255" y="112"/>
                  </a:cubicBezTo>
                  <a:cubicBezTo>
                    <a:pt x="255" y="114"/>
                    <a:pt x="257" y="113"/>
                    <a:pt x="257" y="114"/>
                  </a:cubicBezTo>
                  <a:cubicBezTo>
                    <a:pt x="257" y="116"/>
                    <a:pt x="263" y="117"/>
                    <a:pt x="263" y="118"/>
                  </a:cubicBezTo>
                  <a:cubicBezTo>
                    <a:pt x="263" y="120"/>
                    <a:pt x="257" y="120"/>
                    <a:pt x="259" y="122"/>
                  </a:cubicBezTo>
                  <a:cubicBezTo>
                    <a:pt x="260" y="123"/>
                    <a:pt x="263" y="120"/>
                    <a:pt x="265" y="120"/>
                  </a:cubicBezTo>
                  <a:cubicBezTo>
                    <a:pt x="267" y="120"/>
                    <a:pt x="267" y="125"/>
                    <a:pt x="269" y="124"/>
                  </a:cubicBezTo>
                  <a:cubicBezTo>
                    <a:pt x="271" y="123"/>
                    <a:pt x="273" y="125"/>
                    <a:pt x="275" y="128"/>
                  </a:cubicBezTo>
                  <a:cubicBezTo>
                    <a:pt x="277" y="131"/>
                    <a:pt x="275" y="134"/>
                    <a:pt x="275" y="135"/>
                  </a:cubicBezTo>
                  <a:cubicBezTo>
                    <a:pt x="275" y="136"/>
                    <a:pt x="279" y="135"/>
                    <a:pt x="281" y="134"/>
                  </a:cubicBezTo>
                  <a:cubicBezTo>
                    <a:pt x="284" y="133"/>
                    <a:pt x="286" y="136"/>
                    <a:pt x="288" y="137"/>
                  </a:cubicBezTo>
                  <a:cubicBezTo>
                    <a:pt x="289" y="139"/>
                    <a:pt x="281" y="141"/>
                    <a:pt x="282" y="140"/>
                  </a:cubicBezTo>
                  <a:cubicBezTo>
                    <a:pt x="282" y="139"/>
                    <a:pt x="277" y="134"/>
                    <a:pt x="272" y="136"/>
                  </a:cubicBezTo>
                  <a:cubicBezTo>
                    <a:pt x="266" y="138"/>
                    <a:pt x="270" y="141"/>
                    <a:pt x="271" y="143"/>
                  </a:cubicBezTo>
                  <a:cubicBezTo>
                    <a:pt x="271" y="145"/>
                    <a:pt x="266" y="147"/>
                    <a:pt x="261" y="145"/>
                  </a:cubicBezTo>
                  <a:cubicBezTo>
                    <a:pt x="256" y="143"/>
                    <a:pt x="258" y="146"/>
                    <a:pt x="256" y="146"/>
                  </a:cubicBezTo>
                  <a:cubicBezTo>
                    <a:pt x="254" y="146"/>
                    <a:pt x="252" y="149"/>
                    <a:pt x="254" y="151"/>
                  </a:cubicBezTo>
                  <a:cubicBezTo>
                    <a:pt x="255" y="153"/>
                    <a:pt x="259" y="151"/>
                    <a:pt x="262" y="151"/>
                  </a:cubicBezTo>
                  <a:cubicBezTo>
                    <a:pt x="266" y="152"/>
                    <a:pt x="266" y="152"/>
                    <a:pt x="266" y="151"/>
                  </a:cubicBezTo>
                  <a:cubicBezTo>
                    <a:pt x="267" y="149"/>
                    <a:pt x="270" y="150"/>
                    <a:pt x="272" y="150"/>
                  </a:cubicBezTo>
                  <a:cubicBezTo>
                    <a:pt x="275" y="151"/>
                    <a:pt x="274" y="154"/>
                    <a:pt x="277" y="154"/>
                  </a:cubicBezTo>
                  <a:cubicBezTo>
                    <a:pt x="280" y="155"/>
                    <a:pt x="277" y="158"/>
                    <a:pt x="279" y="159"/>
                  </a:cubicBezTo>
                  <a:cubicBezTo>
                    <a:pt x="281" y="161"/>
                    <a:pt x="287" y="160"/>
                    <a:pt x="289" y="163"/>
                  </a:cubicBezTo>
                  <a:cubicBezTo>
                    <a:pt x="291" y="165"/>
                    <a:pt x="300" y="169"/>
                    <a:pt x="301" y="167"/>
                  </a:cubicBezTo>
                  <a:cubicBezTo>
                    <a:pt x="303" y="166"/>
                    <a:pt x="293" y="157"/>
                    <a:pt x="291" y="157"/>
                  </a:cubicBezTo>
                  <a:cubicBezTo>
                    <a:pt x="288" y="156"/>
                    <a:pt x="293" y="155"/>
                    <a:pt x="297" y="158"/>
                  </a:cubicBezTo>
                  <a:cubicBezTo>
                    <a:pt x="300" y="160"/>
                    <a:pt x="305" y="162"/>
                    <a:pt x="308" y="158"/>
                  </a:cubicBezTo>
                  <a:cubicBezTo>
                    <a:pt x="310" y="155"/>
                    <a:pt x="305" y="156"/>
                    <a:pt x="305" y="154"/>
                  </a:cubicBezTo>
                  <a:cubicBezTo>
                    <a:pt x="305" y="152"/>
                    <a:pt x="304" y="148"/>
                    <a:pt x="301" y="148"/>
                  </a:cubicBezTo>
                  <a:cubicBezTo>
                    <a:pt x="299" y="148"/>
                    <a:pt x="293" y="143"/>
                    <a:pt x="295" y="142"/>
                  </a:cubicBezTo>
                  <a:cubicBezTo>
                    <a:pt x="297" y="141"/>
                    <a:pt x="294" y="140"/>
                    <a:pt x="296" y="138"/>
                  </a:cubicBezTo>
                  <a:cubicBezTo>
                    <a:pt x="298" y="136"/>
                    <a:pt x="299" y="140"/>
                    <a:pt x="302" y="140"/>
                  </a:cubicBezTo>
                  <a:close/>
                  <a:moveTo>
                    <a:pt x="264" y="131"/>
                  </a:moveTo>
                  <a:cubicBezTo>
                    <a:pt x="266" y="131"/>
                    <a:pt x="266" y="128"/>
                    <a:pt x="265" y="126"/>
                  </a:cubicBezTo>
                  <a:cubicBezTo>
                    <a:pt x="264" y="125"/>
                    <a:pt x="261" y="125"/>
                    <a:pt x="260" y="125"/>
                  </a:cubicBezTo>
                  <a:cubicBezTo>
                    <a:pt x="258" y="125"/>
                    <a:pt x="254" y="128"/>
                    <a:pt x="256" y="131"/>
                  </a:cubicBezTo>
                  <a:cubicBezTo>
                    <a:pt x="258" y="134"/>
                    <a:pt x="262" y="132"/>
                    <a:pt x="264" y="131"/>
                  </a:cubicBezTo>
                  <a:close/>
                  <a:moveTo>
                    <a:pt x="242" y="85"/>
                  </a:moveTo>
                  <a:cubicBezTo>
                    <a:pt x="241" y="87"/>
                    <a:pt x="244" y="87"/>
                    <a:pt x="244" y="90"/>
                  </a:cubicBezTo>
                  <a:cubicBezTo>
                    <a:pt x="245" y="93"/>
                    <a:pt x="248" y="94"/>
                    <a:pt x="250" y="92"/>
                  </a:cubicBezTo>
                  <a:cubicBezTo>
                    <a:pt x="253" y="91"/>
                    <a:pt x="260" y="93"/>
                    <a:pt x="260" y="91"/>
                  </a:cubicBezTo>
                  <a:cubicBezTo>
                    <a:pt x="260" y="89"/>
                    <a:pt x="253" y="85"/>
                    <a:pt x="250" y="86"/>
                  </a:cubicBezTo>
                  <a:cubicBezTo>
                    <a:pt x="247" y="86"/>
                    <a:pt x="243" y="83"/>
                    <a:pt x="242" y="85"/>
                  </a:cubicBezTo>
                  <a:close/>
                  <a:moveTo>
                    <a:pt x="308" y="236"/>
                  </a:moveTo>
                  <a:cubicBezTo>
                    <a:pt x="309" y="238"/>
                    <a:pt x="319" y="242"/>
                    <a:pt x="319" y="240"/>
                  </a:cubicBezTo>
                  <a:cubicBezTo>
                    <a:pt x="320" y="238"/>
                    <a:pt x="308" y="235"/>
                    <a:pt x="308" y="236"/>
                  </a:cubicBezTo>
                  <a:close/>
                  <a:moveTo>
                    <a:pt x="353" y="247"/>
                  </a:moveTo>
                  <a:cubicBezTo>
                    <a:pt x="353" y="248"/>
                    <a:pt x="352" y="246"/>
                    <a:pt x="353" y="245"/>
                  </a:cubicBezTo>
                  <a:cubicBezTo>
                    <a:pt x="355" y="243"/>
                    <a:pt x="353" y="243"/>
                    <a:pt x="352" y="244"/>
                  </a:cubicBezTo>
                  <a:cubicBezTo>
                    <a:pt x="350" y="244"/>
                    <a:pt x="351" y="240"/>
                    <a:pt x="352" y="240"/>
                  </a:cubicBezTo>
                  <a:cubicBezTo>
                    <a:pt x="353" y="239"/>
                    <a:pt x="349" y="238"/>
                    <a:pt x="349" y="239"/>
                  </a:cubicBezTo>
                  <a:cubicBezTo>
                    <a:pt x="349" y="240"/>
                    <a:pt x="345" y="239"/>
                    <a:pt x="345" y="238"/>
                  </a:cubicBezTo>
                  <a:cubicBezTo>
                    <a:pt x="345" y="237"/>
                    <a:pt x="342" y="237"/>
                    <a:pt x="343" y="236"/>
                  </a:cubicBezTo>
                  <a:cubicBezTo>
                    <a:pt x="344" y="235"/>
                    <a:pt x="341" y="235"/>
                    <a:pt x="340" y="236"/>
                  </a:cubicBezTo>
                  <a:cubicBezTo>
                    <a:pt x="340" y="237"/>
                    <a:pt x="339" y="235"/>
                    <a:pt x="341" y="233"/>
                  </a:cubicBezTo>
                  <a:cubicBezTo>
                    <a:pt x="342" y="231"/>
                    <a:pt x="342" y="230"/>
                    <a:pt x="343" y="229"/>
                  </a:cubicBezTo>
                  <a:cubicBezTo>
                    <a:pt x="345" y="228"/>
                    <a:pt x="343" y="227"/>
                    <a:pt x="342" y="227"/>
                  </a:cubicBezTo>
                  <a:cubicBezTo>
                    <a:pt x="340" y="228"/>
                    <a:pt x="335" y="235"/>
                    <a:pt x="335" y="236"/>
                  </a:cubicBezTo>
                  <a:cubicBezTo>
                    <a:pt x="335" y="238"/>
                    <a:pt x="335" y="240"/>
                    <a:pt x="333" y="240"/>
                  </a:cubicBezTo>
                  <a:cubicBezTo>
                    <a:pt x="332" y="240"/>
                    <a:pt x="330" y="241"/>
                    <a:pt x="331" y="242"/>
                  </a:cubicBezTo>
                  <a:cubicBezTo>
                    <a:pt x="332" y="243"/>
                    <a:pt x="328" y="246"/>
                    <a:pt x="330" y="247"/>
                  </a:cubicBezTo>
                  <a:cubicBezTo>
                    <a:pt x="331" y="248"/>
                    <a:pt x="334" y="247"/>
                    <a:pt x="336" y="247"/>
                  </a:cubicBezTo>
                  <a:cubicBezTo>
                    <a:pt x="338" y="247"/>
                    <a:pt x="340" y="248"/>
                    <a:pt x="342" y="246"/>
                  </a:cubicBezTo>
                  <a:cubicBezTo>
                    <a:pt x="343" y="245"/>
                    <a:pt x="343" y="247"/>
                    <a:pt x="345" y="247"/>
                  </a:cubicBezTo>
                  <a:cubicBezTo>
                    <a:pt x="347" y="247"/>
                    <a:pt x="344" y="249"/>
                    <a:pt x="344" y="250"/>
                  </a:cubicBezTo>
                  <a:cubicBezTo>
                    <a:pt x="344" y="251"/>
                    <a:pt x="346" y="249"/>
                    <a:pt x="348" y="249"/>
                  </a:cubicBezTo>
                  <a:cubicBezTo>
                    <a:pt x="349" y="248"/>
                    <a:pt x="351" y="249"/>
                    <a:pt x="350" y="250"/>
                  </a:cubicBezTo>
                  <a:cubicBezTo>
                    <a:pt x="350" y="251"/>
                    <a:pt x="354" y="252"/>
                    <a:pt x="355" y="250"/>
                  </a:cubicBezTo>
                  <a:cubicBezTo>
                    <a:pt x="356" y="248"/>
                    <a:pt x="354" y="245"/>
                    <a:pt x="353" y="247"/>
                  </a:cubicBezTo>
                  <a:close/>
                  <a:moveTo>
                    <a:pt x="33" y="214"/>
                  </a:moveTo>
                  <a:cubicBezTo>
                    <a:pt x="30" y="216"/>
                    <a:pt x="37" y="224"/>
                    <a:pt x="39" y="223"/>
                  </a:cubicBezTo>
                  <a:cubicBezTo>
                    <a:pt x="40" y="222"/>
                    <a:pt x="37" y="219"/>
                    <a:pt x="37" y="217"/>
                  </a:cubicBezTo>
                  <a:cubicBezTo>
                    <a:pt x="37" y="215"/>
                    <a:pt x="36" y="212"/>
                    <a:pt x="33" y="214"/>
                  </a:cubicBezTo>
                  <a:close/>
                  <a:moveTo>
                    <a:pt x="325" y="255"/>
                  </a:moveTo>
                  <a:cubicBezTo>
                    <a:pt x="324" y="255"/>
                    <a:pt x="325" y="253"/>
                    <a:pt x="325" y="252"/>
                  </a:cubicBezTo>
                  <a:cubicBezTo>
                    <a:pt x="325" y="251"/>
                    <a:pt x="322" y="252"/>
                    <a:pt x="322" y="253"/>
                  </a:cubicBezTo>
                  <a:cubicBezTo>
                    <a:pt x="322" y="255"/>
                    <a:pt x="320" y="255"/>
                    <a:pt x="320" y="256"/>
                  </a:cubicBezTo>
                  <a:cubicBezTo>
                    <a:pt x="320" y="258"/>
                    <a:pt x="320" y="257"/>
                    <a:pt x="319" y="257"/>
                  </a:cubicBezTo>
                  <a:cubicBezTo>
                    <a:pt x="317" y="258"/>
                    <a:pt x="312" y="257"/>
                    <a:pt x="312" y="256"/>
                  </a:cubicBezTo>
                  <a:cubicBezTo>
                    <a:pt x="311" y="255"/>
                    <a:pt x="307" y="254"/>
                    <a:pt x="307" y="253"/>
                  </a:cubicBezTo>
                  <a:cubicBezTo>
                    <a:pt x="307" y="251"/>
                    <a:pt x="305" y="250"/>
                    <a:pt x="307" y="249"/>
                  </a:cubicBezTo>
                  <a:cubicBezTo>
                    <a:pt x="308" y="247"/>
                    <a:pt x="306" y="246"/>
                    <a:pt x="305" y="247"/>
                  </a:cubicBezTo>
                  <a:cubicBezTo>
                    <a:pt x="303" y="249"/>
                    <a:pt x="302" y="246"/>
                    <a:pt x="304" y="246"/>
                  </a:cubicBezTo>
                  <a:cubicBezTo>
                    <a:pt x="307" y="245"/>
                    <a:pt x="310" y="244"/>
                    <a:pt x="308" y="240"/>
                  </a:cubicBezTo>
                  <a:cubicBezTo>
                    <a:pt x="306" y="237"/>
                    <a:pt x="294" y="242"/>
                    <a:pt x="291" y="243"/>
                  </a:cubicBezTo>
                  <a:cubicBezTo>
                    <a:pt x="288" y="245"/>
                    <a:pt x="284" y="251"/>
                    <a:pt x="282" y="251"/>
                  </a:cubicBezTo>
                  <a:cubicBezTo>
                    <a:pt x="281" y="251"/>
                    <a:pt x="285" y="248"/>
                    <a:pt x="286" y="247"/>
                  </a:cubicBezTo>
                  <a:cubicBezTo>
                    <a:pt x="287" y="245"/>
                    <a:pt x="286" y="244"/>
                    <a:pt x="287" y="245"/>
                  </a:cubicBezTo>
                  <a:cubicBezTo>
                    <a:pt x="288" y="245"/>
                    <a:pt x="291" y="241"/>
                    <a:pt x="292" y="239"/>
                  </a:cubicBezTo>
                  <a:cubicBezTo>
                    <a:pt x="294" y="238"/>
                    <a:pt x="296" y="239"/>
                    <a:pt x="297" y="238"/>
                  </a:cubicBezTo>
                  <a:cubicBezTo>
                    <a:pt x="297" y="237"/>
                    <a:pt x="298" y="236"/>
                    <a:pt x="300" y="235"/>
                  </a:cubicBezTo>
                  <a:cubicBezTo>
                    <a:pt x="301" y="233"/>
                    <a:pt x="323" y="233"/>
                    <a:pt x="325" y="233"/>
                  </a:cubicBezTo>
                  <a:cubicBezTo>
                    <a:pt x="327" y="234"/>
                    <a:pt x="331" y="231"/>
                    <a:pt x="332" y="229"/>
                  </a:cubicBezTo>
                  <a:cubicBezTo>
                    <a:pt x="333" y="227"/>
                    <a:pt x="334" y="227"/>
                    <a:pt x="337" y="227"/>
                  </a:cubicBezTo>
                  <a:cubicBezTo>
                    <a:pt x="340" y="228"/>
                    <a:pt x="341" y="225"/>
                    <a:pt x="343" y="224"/>
                  </a:cubicBezTo>
                  <a:cubicBezTo>
                    <a:pt x="344" y="223"/>
                    <a:pt x="344" y="223"/>
                    <a:pt x="342" y="222"/>
                  </a:cubicBezTo>
                  <a:cubicBezTo>
                    <a:pt x="341" y="222"/>
                    <a:pt x="340" y="221"/>
                    <a:pt x="341" y="221"/>
                  </a:cubicBezTo>
                  <a:cubicBezTo>
                    <a:pt x="343" y="221"/>
                    <a:pt x="343" y="220"/>
                    <a:pt x="344" y="219"/>
                  </a:cubicBezTo>
                  <a:cubicBezTo>
                    <a:pt x="344" y="217"/>
                    <a:pt x="343" y="218"/>
                    <a:pt x="342" y="216"/>
                  </a:cubicBezTo>
                  <a:cubicBezTo>
                    <a:pt x="340" y="213"/>
                    <a:pt x="339" y="216"/>
                    <a:pt x="337" y="216"/>
                  </a:cubicBezTo>
                  <a:cubicBezTo>
                    <a:pt x="336" y="216"/>
                    <a:pt x="338" y="214"/>
                    <a:pt x="337" y="213"/>
                  </a:cubicBezTo>
                  <a:cubicBezTo>
                    <a:pt x="336" y="212"/>
                    <a:pt x="333" y="213"/>
                    <a:pt x="331" y="215"/>
                  </a:cubicBezTo>
                  <a:cubicBezTo>
                    <a:pt x="329" y="216"/>
                    <a:pt x="329" y="214"/>
                    <a:pt x="327" y="216"/>
                  </a:cubicBezTo>
                  <a:cubicBezTo>
                    <a:pt x="325" y="218"/>
                    <a:pt x="325" y="215"/>
                    <a:pt x="326" y="215"/>
                  </a:cubicBezTo>
                  <a:cubicBezTo>
                    <a:pt x="327" y="214"/>
                    <a:pt x="328" y="215"/>
                    <a:pt x="328" y="214"/>
                  </a:cubicBezTo>
                  <a:cubicBezTo>
                    <a:pt x="329" y="213"/>
                    <a:pt x="330" y="214"/>
                    <a:pt x="332" y="212"/>
                  </a:cubicBezTo>
                  <a:cubicBezTo>
                    <a:pt x="334" y="211"/>
                    <a:pt x="336" y="212"/>
                    <a:pt x="336" y="211"/>
                  </a:cubicBezTo>
                  <a:cubicBezTo>
                    <a:pt x="337" y="210"/>
                    <a:pt x="335" y="208"/>
                    <a:pt x="333" y="209"/>
                  </a:cubicBezTo>
                  <a:cubicBezTo>
                    <a:pt x="332" y="209"/>
                    <a:pt x="330" y="206"/>
                    <a:pt x="329" y="207"/>
                  </a:cubicBezTo>
                  <a:cubicBezTo>
                    <a:pt x="328" y="208"/>
                    <a:pt x="328" y="206"/>
                    <a:pt x="327" y="207"/>
                  </a:cubicBezTo>
                  <a:cubicBezTo>
                    <a:pt x="325" y="207"/>
                    <a:pt x="324" y="206"/>
                    <a:pt x="324" y="205"/>
                  </a:cubicBezTo>
                  <a:cubicBezTo>
                    <a:pt x="323" y="203"/>
                    <a:pt x="319" y="200"/>
                    <a:pt x="317" y="199"/>
                  </a:cubicBezTo>
                  <a:cubicBezTo>
                    <a:pt x="315" y="199"/>
                    <a:pt x="316" y="198"/>
                    <a:pt x="317" y="198"/>
                  </a:cubicBezTo>
                  <a:cubicBezTo>
                    <a:pt x="319" y="199"/>
                    <a:pt x="320" y="198"/>
                    <a:pt x="321" y="197"/>
                  </a:cubicBezTo>
                  <a:cubicBezTo>
                    <a:pt x="321" y="196"/>
                    <a:pt x="320" y="195"/>
                    <a:pt x="319" y="195"/>
                  </a:cubicBezTo>
                  <a:cubicBezTo>
                    <a:pt x="318" y="195"/>
                    <a:pt x="318" y="194"/>
                    <a:pt x="319" y="193"/>
                  </a:cubicBezTo>
                  <a:cubicBezTo>
                    <a:pt x="319" y="192"/>
                    <a:pt x="316" y="191"/>
                    <a:pt x="316" y="190"/>
                  </a:cubicBezTo>
                  <a:cubicBezTo>
                    <a:pt x="316" y="189"/>
                    <a:pt x="314" y="188"/>
                    <a:pt x="314" y="188"/>
                  </a:cubicBezTo>
                  <a:cubicBezTo>
                    <a:pt x="315" y="187"/>
                    <a:pt x="313" y="186"/>
                    <a:pt x="313" y="184"/>
                  </a:cubicBezTo>
                  <a:cubicBezTo>
                    <a:pt x="313" y="183"/>
                    <a:pt x="310" y="181"/>
                    <a:pt x="310" y="180"/>
                  </a:cubicBezTo>
                  <a:cubicBezTo>
                    <a:pt x="310" y="179"/>
                    <a:pt x="309" y="178"/>
                    <a:pt x="308" y="176"/>
                  </a:cubicBezTo>
                  <a:cubicBezTo>
                    <a:pt x="308" y="175"/>
                    <a:pt x="307" y="176"/>
                    <a:pt x="306" y="178"/>
                  </a:cubicBezTo>
                  <a:cubicBezTo>
                    <a:pt x="306" y="180"/>
                    <a:pt x="304" y="180"/>
                    <a:pt x="304" y="181"/>
                  </a:cubicBezTo>
                  <a:cubicBezTo>
                    <a:pt x="306" y="182"/>
                    <a:pt x="305" y="182"/>
                    <a:pt x="304" y="183"/>
                  </a:cubicBezTo>
                  <a:cubicBezTo>
                    <a:pt x="303" y="184"/>
                    <a:pt x="304" y="185"/>
                    <a:pt x="303" y="185"/>
                  </a:cubicBezTo>
                  <a:cubicBezTo>
                    <a:pt x="302" y="185"/>
                    <a:pt x="302" y="188"/>
                    <a:pt x="302" y="187"/>
                  </a:cubicBezTo>
                  <a:cubicBezTo>
                    <a:pt x="301" y="185"/>
                    <a:pt x="299" y="186"/>
                    <a:pt x="299" y="187"/>
                  </a:cubicBezTo>
                  <a:cubicBezTo>
                    <a:pt x="299" y="188"/>
                    <a:pt x="297" y="189"/>
                    <a:pt x="295" y="189"/>
                  </a:cubicBezTo>
                  <a:cubicBezTo>
                    <a:pt x="294" y="189"/>
                    <a:pt x="294" y="187"/>
                    <a:pt x="293" y="188"/>
                  </a:cubicBezTo>
                  <a:cubicBezTo>
                    <a:pt x="292" y="188"/>
                    <a:pt x="292" y="185"/>
                    <a:pt x="291" y="186"/>
                  </a:cubicBezTo>
                  <a:cubicBezTo>
                    <a:pt x="289" y="186"/>
                    <a:pt x="288" y="185"/>
                    <a:pt x="289" y="184"/>
                  </a:cubicBezTo>
                  <a:cubicBezTo>
                    <a:pt x="289" y="183"/>
                    <a:pt x="286" y="182"/>
                    <a:pt x="287" y="181"/>
                  </a:cubicBezTo>
                  <a:cubicBezTo>
                    <a:pt x="288" y="181"/>
                    <a:pt x="287" y="179"/>
                    <a:pt x="287" y="177"/>
                  </a:cubicBezTo>
                  <a:cubicBezTo>
                    <a:pt x="287" y="175"/>
                    <a:pt x="288" y="174"/>
                    <a:pt x="288" y="174"/>
                  </a:cubicBezTo>
                  <a:cubicBezTo>
                    <a:pt x="288" y="173"/>
                    <a:pt x="287" y="173"/>
                    <a:pt x="286" y="173"/>
                  </a:cubicBezTo>
                  <a:cubicBezTo>
                    <a:pt x="285" y="174"/>
                    <a:pt x="285" y="172"/>
                    <a:pt x="284" y="172"/>
                  </a:cubicBezTo>
                  <a:cubicBezTo>
                    <a:pt x="283" y="173"/>
                    <a:pt x="279" y="172"/>
                    <a:pt x="279" y="171"/>
                  </a:cubicBezTo>
                  <a:cubicBezTo>
                    <a:pt x="279" y="169"/>
                    <a:pt x="278" y="170"/>
                    <a:pt x="277" y="168"/>
                  </a:cubicBezTo>
                  <a:cubicBezTo>
                    <a:pt x="277" y="167"/>
                    <a:pt x="275" y="168"/>
                    <a:pt x="275" y="167"/>
                  </a:cubicBezTo>
                  <a:cubicBezTo>
                    <a:pt x="275" y="166"/>
                    <a:pt x="275" y="166"/>
                    <a:pt x="273" y="165"/>
                  </a:cubicBezTo>
                  <a:cubicBezTo>
                    <a:pt x="272" y="165"/>
                    <a:pt x="272" y="164"/>
                    <a:pt x="271" y="164"/>
                  </a:cubicBezTo>
                  <a:cubicBezTo>
                    <a:pt x="269" y="164"/>
                    <a:pt x="267" y="165"/>
                    <a:pt x="267" y="165"/>
                  </a:cubicBezTo>
                  <a:cubicBezTo>
                    <a:pt x="266" y="166"/>
                    <a:pt x="264" y="164"/>
                    <a:pt x="263" y="165"/>
                  </a:cubicBezTo>
                  <a:cubicBezTo>
                    <a:pt x="262" y="165"/>
                    <a:pt x="262" y="164"/>
                    <a:pt x="260" y="164"/>
                  </a:cubicBezTo>
                  <a:cubicBezTo>
                    <a:pt x="258" y="163"/>
                    <a:pt x="255" y="163"/>
                    <a:pt x="254" y="164"/>
                  </a:cubicBezTo>
                  <a:cubicBezTo>
                    <a:pt x="254" y="164"/>
                    <a:pt x="253" y="165"/>
                    <a:pt x="253" y="167"/>
                  </a:cubicBezTo>
                  <a:cubicBezTo>
                    <a:pt x="253" y="168"/>
                    <a:pt x="255" y="168"/>
                    <a:pt x="255" y="169"/>
                  </a:cubicBezTo>
                  <a:cubicBezTo>
                    <a:pt x="256" y="171"/>
                    <a:pt x="254" y="170"/>
                    <a:pt x="254" y="171"/>
                  </a:cubicBezTo>
                  <a:cubicBezTo>
                    <a:pt x="254" y="172"/>
                    <a:pt x="253" y="172"/>
                    <a:pt x="253" y="173"/>
                  </a:cubicBezTo>
                  <a:cubicBezTo>
                    <a:pt x="253" y="174"/>
                    <a:pt x="254" y="174"/>
                    <a:pt x="254" y="175"/>
                  </a:cubicBezTo>
                  <a:cubicBezTo>
                    <a:pt x="255" y="177"/>
                    <a:pt x="256" y="177"/>
                    <a:pt x="256" y="179"/>
                  </a:cubicBezTo>
                  <a:cubicBezTo>
                    <a:pt x="256" y="181"/>
                    <a:pt x="255" y="181"/>
                    <a:pt x="254" y="181"/>
                  </a:cubicBezTo>
                  <a:cubicBezTo>
                    <a:pt x="254" y="181"/>
                    <a:pt x="254" y="182"/>
                    <a:pt x="253" y="184"/>
                  </a:cubicBezTo>
                  <a:cubicBezTo>
                    <a:pt x="252" y="185"/>
                    <a:pt x="251" y="187"/>
                    <a:pt x="252" y="188"/>
                  </a:cubicBezTo>
                  <a:cubicBezTo>
                    <a:pt x="253" y="188"/>
                    <a:pt x="257" y="190"/>
                    <a:pt x="258" y="192"/>
                  </a:cubicBezTo>
                  <a:cubicBezTo>
                    <a:pt x="259" y="195"/>
                    <a:pt x="259" y="198"/>
                    <a:pt x="259" y="201"/>
                  </a:cubicBezTo>
                  <a:cubicBezTo>
                    <a:pt x="258" y="204"/>
                    <a:pt x="255" y="204"/>
                    <a:pt x="253" y="207"/>
                  </a:cubicBezTo>
                  <a:cubicBezTo>
                    <a:pt x="251" y="209"/>
                    <a:pt x="249" y="209"/>
                    <a:pt x="248" y="209"/>
                  </a:cubicBezTo>
                  <a:cubicBezTo>
                    <a:pt x="247" y="209"/>
                    <a:pt x="247" y="211"/>
                    <a:pt x="249" y="213"/>
                  </a:cubicBezTo>
                  <a:cubicBezTo>
                    <a:pt x="250" y="214"/>
                    <a:pt x="249" y="215"/>
                    <a:pt x="250" y="217"/>
                  </a:cubicBezTo>
                  <a:cubicBezTo>
                    <a:pt x="250" y="218"/>
                    <a:pt x="250" y="220"/>
                    <a:pt x="251" y="221"/>
                  </a:cubicBezTo>
                  <a:cubicBezTo>
                    <a:pt x="252" y="223"/>
                    <a:pt x="251" y="224"/>
                    <a:pt x="250" y="225"/>
                  </a:cubicBezTo>
                  <a:cubicBezTo>
                    <a:pt x="249" y="226"/>
                    <a:pt x="250" y="225"/>
                    <a:pt x="251" y="227"/>
                  </a:cubicBezTo>
                  <a:cubicBezTo>
                    <a:pt x="251" y="228"/>
                    <a:pt x="250" y="227"/>
                    <a:pt x="249" y="227"/>
                  </a:cubicBezTo>
                  <a:cubicBezTo>
                    <a:pt x="248" y="226"/>
                    <a:pt x="247" y="228"/>
                    <a:pt x="247" y="229"/>
                  </a:cubicBezTo>
                  <a:cubicBezTo>
                    <a:pt x="247" y="230"/>
                    <a:pt x="244" y="228"/>
                    <a:pt x="243" y="228"/>
                  </a:cubicBezTo>
                  <a:cubicBezTo>
                    <a:pt x="243" y="228"/>
                    <a:pt x="243" y="226"/>
                    <a:pt x="242" y="225"/>
                  </a:cubicBezTo>
                  <a:cubicBezTo>
                    <a:pt x="240" y="224"/>
                    <a:pt x="239" y="224"/>
                    <a:pt x="239" y="222"/>
                  </a:cubicBezTo>
                  <a:cubicBezTo>
                    <a:pt x="239" y="221"/>
                    <a:pt x="236" y="220"/>
                    <a:pt x="236" y="219"/>
                  </a:cubicBezTo>
                  <a:cubicBezTo>
                    <a:pt x="236" y="217"/>
                    <a:pt x="237" y="214"/>
                    <a:pt x="236" y="213"/>
                  </a:cubicBezTo>
                  <a:cubicBezTo>
                    <a:pt x="235" y="212"/>
                    <a:pt x="236" y="210"/>
                    <a:pt x="236" y="210"/>
                  </a:cubicBezTo>
                  <a:cubicBezTo>
                    <a:pt x="237" y="209"/>
                    <a:pt x="236" y="207"/>
                    <a:pt x="234" y="207"/>
                  </a:cubicBezTo>
                  <a:cubicBezTo>
                    <a:pt x="233" y="207"/>
                    <a:pt x="230" y="206"/>
                    <a:pt x="228" y="207"/>
                  </a:cubicBezTo>
                  <a:cubicBezTo>
                    <a:pt x="226" y="207"/>
                    <a:pt x="225" y="206"/>
                    <a:pt x="224" y="206"/>
                  </a:cubicBezTo>
                  <a:cubicBezTo>
                    <a:pt x="223" y="205"/>
                    <a:pt x="221" y="204"/>
                    <a:pt x="218" y="203"/>
                  </a:cubicBezTo>
                  <a:cubicBezTo>
                    <a:pt x="216" y="203"/>
                    <a:pt x="214" y="201"/>
                    <a:pt x="214" y="200"/>
                  </a:cubicBezTo>
                  <a:cubicBezTo>
                    <a:pt x="214" y="199"/>
                    <a:pt x="211" y="199"/>
                    <a:pt x="211" y="198"/>
                  </a:cubicBezTo>
                  <a:cubicBezTo>
                    <a:pt x="210" y="197"/>
                    <a:pt x="207" y="197"/>
                    <a:pt x="206" y="197"/>
                  </a:cubicBezTo>
                  <a:cubicBezTo>
                    <a:pt x="205" y="197"/>
                    <a:pt x="203" y="195"/>
                    <a:pt x="201" y="195"/>
                  </a:cubicBezTo>
                  <a:cubicBezTo>
                    <a:pt x="199" y="195"/>
                    <a:pt x="196" y="197"/>
                    <a:pt x="195" y="197"/>
                  </a:cubicBezTo>
                  <a:cubicBezTo>
                    <a:pt x="194" y="197"/>
                    <a:pt x="195" y="195"/>
                    <a:pt x="196" y="195"/>
                  </a:cubicBezTo>
                  <a:cubicBezTo>
                    <a:pt x="196" y="194"/>
                    <a:pt x="194" y="191"/>
                    <a:pt x="194" y="190"/>
                  </a:cubicBezTo>
                  <a:cubicBezTo>
                    <a:pt x="193" y="188"/>
                    <a:pt x="193" y="186"/>
                    <a:pt x="191" y="186"/>
                  </a:cubicBezTo>
                  <a:cubicBezTo>
                    <a:pt x="189" y="186"/>
                    <a:pt x="187" y="185"/>
                    <a:pt x="186" y="185"/>
                  </a:cubicBezTo>
                  <a:cubicBezTo>
                    <a:pt x="186" y="185"/>
                    <a:pt x="186" y="180"/>
                    <a:pt x="186" y="178"/>
                  </a:cubicBezTo>
                  <a:cubicBezTo>
                    <a:pt x="187" y="175"/>
                    <a:pt x="189" y="172"/>
                    <a:pt x="189" y="171"/>
                  </a:cubicBezTo>
                  <a:cubicBezTo>
                    <a:pt x="189" y="170"/>
                    <a:pt x="190" y="169"/>
                    <a:pt x="192" y="169"/>
                  </a:cubicBezTo>
                  <a:cubicBezTo>
                    <a:pt x="193" y="168"/>
                    <a:pt x="192" y="166"/>
                    <a:pt x="193" y="166"/>
                  </a:cubicBezTo>
                  <a:cubicBezTo>
                    <a:pt x="195" y="165"/>
                    <a:pt x="195" y="165"/>
                    <a:pt x="195" y="164"/>
                  </a:cubicBezTo>
                  <a:cubicBezTo>
                    <a:pt x="195" y="163"/>
                    <a:pt x="197" y="163"/>
                    <a:pt x="196" y="163"/>
                  </a:cubicBezTo>
                  <a:cubicBezTo>
                    <a:pt x="195" y="162"/>
                    <a:pt x="196" y="161"/>
                    <a:pt x="198" y="161"/>
                  </a:cubicBezTo>
                  <a:cubicBezTo>
                    <a:pt x="200" y="161"/>
                    <a:pt x="203" y="161"/>
                    <a:pt x="203" y="159"/>
                  </a:cubicBezTo>
                  <a:cubicBezTo>
                    <a:pt x="202" y="157"/>
                    <a:pt x="197" y="158"/>
                    <a:pt x="197" y="156"/>
                  </a:cubicBezTo>
                  <a:cubicBezTo>
                    <a:pt x="197" y="155"/>
                    <a:pt x="190" y="155"/>
                    <a:pt x="190" y="154"/>
                  </a:cubicBezTo>
                  <a:cubicBezTo>
                    <a:pt x="191" y="153"/>
                    <a:pt x="197" y="154"/>
                    <a:pt x="200" y="155"/>
                  </a:cubicBezTo>
                  <a:cubicBezTo>
                    <a:pt x="202" y="156"/>
                    <a:pt x="202" y="156"/>
                    <a:pt x="204" y="156"/>
                  </a:cubicBezTo>
                  <a:cubicBezTo>
                    <a:pt x="206" y="156"/>
                    <a:pt x="205" y="153"/>
                    <a:pt x="205" y="152"/>
                  </a:cubicBezTo>
                  <a:cubicBezTo>
                    <a:pt x="206" y="152"/>
                    <a:pt x="209" y="154"/>
                    <a:pt x="211" y="153"/>
                  </a:cubicBezTo>
                  <a:cubicBezTo>
                    <a:pt x="213" y="153"/>
                    <a:pt x="215" y="149"/>
                    <a:pt x="217" y="148"/>
                  </a:cubicBezTo>
                  <a:cubicBezTo>
                    <a:pt x="219" y="146"/>
                    <a:pt x="217" y="145"/>
                    <a:pt x="214" y="146"/>
                  </a:cubicBezTo>
                  <a:cubicBezTo>
                    <a:pt x="211" y="146"/>
                    <a:pt x="209" y="145"/>
                    <a:pt x="207" y="143"/>
                  </a:cubicBezTo>
                  <a:cubicBezTo>
                    <a:pt x="205" y="142"/>
                    <a:pt x="205" y="141"/>
                    <a:pt x="207" y="141"/>
                  </a:cubicBezTo>
                  <a:cubicBezTo>
                    <a:pt x="209" y="141"/>
                    <a:pt x="213" y="145"/>
                    <a:pt x="215" y="145"/>
                  </a:cubicBezTo>
                  <a:cubicBezTo>
                    <a:pt x="217" y="145"/>
                    <a:pt x="220" y="142"/>
                    <a:pt x="221" y="141"/>
                  </a:cubicBezTo>
                  <a:cubicBezTo>
                    <a:pt x="223" y="140"/>
                    <a:pt x="220" y="139"/>
                    <a:pt x="219" y="138"/>
                  </a:cubicBezTo>
                  <a:cubicBezTo>
                    <a:pt x="218" y="138"/>
                    <a:pt x="221" y="137"/>
                    <a:pt x="222" y="137"/>
                  </a:cubicBezTo>
                  <a:cubicBezTo>
                    <a:pt x="223" y="137"/>
                    <a:pt x="224" y="138"/>
                    <a:pt x="225" y="139"/>
                  </a:cubicBezTo>
                  <a:cubicBezTo>
                    <a:pt x="225" y="140"/>
                    <a:pt x="228" y="138"/>
                    <a:pt x="229" y="138"/>
                  </a:cubicBezTo>
                  <a:cubicBezTo>
                    <a:pt x="230" y="138"/>
                    <a:pt x="229" y="136"/>
                    <a:pt x="227" y="136"/>
                  </a:cubicBezTo>
                  <a:cubicBezTo>
                    <a:pt x="225" y="135"/>
                    <a:pt x="227" y="133"/>
                    <a:pt x="227" y="135"/>
                  </a:cubicBezTo>
                  <a:cubicBezTo>
                    <a:pt x="228" y="136"/>
                    <a:pt x="229" y="136"/>
                    <a:pt x="230" y="137"/>
                  </a:cubicBezTo>
                  <a:cubicBezTo>
                    <a:pt x="231" y="139"/>
                    <a:pt x="232" y="138"/>
                    <a:pt x="233" y="137"/>
                  </a:cubicBezTo>
                  <a:cubicBezTo>
                    <a:pt x="235" y="136"/>
                    <a:pt x="236" y="135"/>
                    <a:pt x="237" y="134"/>
                  </a:cubicBezTo>
                  <a:cubicBezTo>
                    <a:pt x="238" y="133"/>
                    <a:pt x="238" y="134"/>
                    <a:pt x="239" y="133"/>
                  </a:cubicBezTo>
                  <a:cubicBezTo>
                    <a:pt x="241" y="131"/>
                    <a:pt x="239" y="130"/>
                    <a:pt x="237" y="128"/>
                  </a:cubicBezTo>
                  <a:cubicBezTo>
                    <a:pt x="236" y="127"/>
                    <a:pt x="238" y="126"/>
                    <a:pt x="236" y="126"/>
                  </a:cubicBezTo>
                  <a:cubicBezTo>
                    <a:pt x="235" y="125"/>
                    <a:pt x="234" y="124"/>
                    <a:pt x="236" y="124"/>
                  </a:cubicBezTo>
                  <a:cubicBezTo>
                    <a:pt x="238" y="124"/>
                    <a:pt x="239" y="124"/>
                    <a:pt x="240" y="123"/>
                  </a:cubicBezTo>
                  <a:cubicBezTo>
                    <a:pt x="241" y="121"/>
                    <a:pt x="238" y="121"/>
                    <a:pt x="239" y="120"/>
                  </a:cubicBezTo>
                  <a:cubicBezTo>
                    <a:pt x="241" y="119"/>
                    <a:pt x="239" y="118"/>
                    <a:pt x="238" y="118"/>
                  </a:cubicBezTo>
                  <a:cubicBezTo>
                    <a:pt x="236" y="118"/>
                    <a:pt x="235" y="118"/>
                    <a:pt x="235" y="116"/>
                  </a:cubicBezTo>
                  <a:cubicBezTo>
                    <a:pt x="235" y="115"/>
                    <a:pt x="232" y="116"/>
                    <a:pt x="230" y="115"/>
                  </a:cubicBezTo>
                  <a:cubicBezTo>
                    <a:pt x="229" y="114"/>
                    <a:pt x="225" y="114"/>
                    <a:pt x="224" y="114"/>
                  </a:cubicBezTo>
                  <a:cubicBezTo>
                    <a:pt x="223" y="115"/>
                    <a:pt x="223" y="118"/>
                    <a:pt x="224" y="118"/>
                  </a:cubicBezTo>
                  <a:cubicBezTo>
                    <a:pt x="226" y="118"/>
                    <a:pt x="227" y="120"/>
                    <a:pt x="226" y="120"/>
                  </a:cubicBezTo>
                  <a:cubicBezTo>
                    <a:pt x="224" y="121"/>
                    <a:pt x="226" y="122"/>
                    <a:pt x="225" y="122"/>
                  </a:cubicBezTo>
                  <a:cubicBezTo>
                    <a:pt x="224" y="122"/>
                    <a:pt x="223" y="121"/>
                    <a:pt x="222" y="124"/>
                  </a:cubicBezTo>
                  <a:cubicBezTo>
                    <a:pt x="222" y="126"/>
                    <a:pt x="222" y="127"/>
                    <a:pt x="220" y="128"/>
                  </a:cubicBezTo>
                  <a:cubicBezTo>
                    <a:pt x="219" y="129"/>
                    <a:pt x="220" y="125"/>
                    <a:pt x="219" y="125"/>
                  </a:cubicBezTo>
                  <a:cubicBezTo>
                    <a:pt x="217" y="125"/>
                    <a:pt x="217" y="128"/>
                    <a:pt x="218" y="128"/>
                  </a:cubicBezTo>
                  <a:cubicBezTo>
                    <a:pt x="219" y="129"/>
                    <a:pt x="219" y="130"/>
                    <a:pt x="220" y="131"/>
                  </a:cubicBezTo>
                  <a:cubicBezTo>
                    <a:pt x="220" y="132"/>
                    <a:pt x="218" y="131"/>
                    <a:pt x="217" y="133"/>
                  </a:cubicBezTo>
                  <a:cubicBezTo>
                    <a:pt x="216" y="134"/>
                    <a:pt x="216" y="132"/>
                    <a:pt x="214" y="131"/>
                  </a:cubicBezTo>
                  <a:cubicBezTo>
                    <a:pt x="213" y="130"/>
                    <a:pt x="212" y="128"/>
                    <a:pt x="212" y="127"/>
                  </a:cubicBezTo>
                  <a:cubicBezTo>
                    <a:pt x="212" y="126"/>
                    <a:pt x="213" y="125"/>
                    <a:pt x="214" y="125"/>
                  </a:cubicBezTo>
                  <a:cubicBezTo>
                    <a:pt x="214" y="125"/>
                    <a:pt x="214" y="124"/>
                    <a:pt x="213" y="122"/>
                  </a:cubicBezTo>
                  <a:cubicBezTo>
                    <a:pt x="213" y="121"/>
                    <a:pt x="212" y="121"/>
                    <a:pt x="211" y="120"/>
                  </a:cubicBezTo>
                  <a:cubicBezTo>
                    <a:pt x="209" y="118"/>
                    <a:pt x="208" y="118"/>
                    <a:pt x="207" y="119"/>
                  </a:cubicBezTo>
                  <a:cubicBezTo>
                    <a:pt x="206" y="120"/>
                    <a:pt x="207" y="121"/>
                    <a:pt x="206" y="122"/>
                  </a:cubicBezTo>
                  <a:cubicBezTo>
                    <a:pt x="204" y="122"/>
                    <a:pt x="205" y="125"/>
                    <a:pt x="204" y="125"/>
                  </a:cubicBezTo>
                  <a:cubicBezTo>
                    <a:pt x="203" y="125"/>
                    <a:pt x="203" y="120"/>
                    <a:pt x="202" y="120"/>
                  </a:cubicBezTo>
                  <a:cubicBezTo>
                    <a:pt x="202" y="120"/>
                    <a:pt x="202" y="119"/>
                    <a:pt x="203" y="118"/>
                  </a:cubicBezTo>
                  <a:cubicBezTo>
                    <a:pt x="204" y="118"/>
                    <a:pt x="205" y="117"/>
                    <a:pt x="204" y="117"/>
                  </a:cubicBezTo>
                  <a:cubicBezTo>
                    <a:pt x="203" y="117"/>
                    <a:pt x="201" y="116"/>
                    <a:pt x="200" y="115"/>
                  </a:cubicBezTo>
                  <a:cubicBezTo>
                    <a:pt x="199" y="115"/>
                    <a:pt x="198" y="117"/>
                    <a:pt x="197" y="116"/>
                  </a:cubicBezTo>
                  <a:cubicBezTo>
                    <a:pt x="196" y="115"/>
                    <a:pt x="197" y="113"/>
                    <a:pt x="197" y="112"/>
                  </a:cubicBezTo>
                  <a:cubicBezTo>
                    <a:pt x="197" y="112"/>
                    <a:pt x="199" y="113"/>
                    <a:pt x="199" y="112"/>
                  </a:cubicBezTo>
                  <a:cubicBezTo>
                    <a:pt x="200" y="110"/>
                    <a:pt x="197" y="110"/>
                    <a:pt x="197" y="109"/>
                  </a:cubicBezTo>
                  <a:cubicBezTo>
                    <a:pt x="197" y="108"/>
                    <a:pt x="194" y="107"/>
                    <a:pt x="193" y="107"/>
                  </a:cubicBezTo>
                  <a:cubicBezTo>
                    <a:pt x="193" y="107"/>
                    <a:pt x="194" y="104"/>
                    <a:pt x="194" y="103"/>
                  </a:cubicBezTo>
                  <a:cubicBezTo>
                    <a:pt x="193" y="103"/>
                    <a:pt x="190" y="100"/>
                    <a:pt x="188" y="100"/>
                  </a:cubicBezTo>
                  <a:cubicBezTo>
                    <a:pt x="187" y="100"/>
                    <a:pt x="187" y="98"/>
                    <a:pt x="187" y="98"/>
                  </a:cubicBezTo>
                  <a:cubicBezTo>
                    <a:pt x="188" y="98"/>
                    <a:pt x="189" y="98"/>
                    <a:pt x="190" y="96"/>
                  </a:cubicBezTo>
                  <a:cubicBezTo>
                    <a:pt x="192" y="94"/>
                    <a:pt x="192" y="94"/>
                    <a:pt x="191" y="93"/>
                  </a:cubicBezTo>
                  <a:cubicBezTo>
                    <a:pt x="190" y="93"/>
                    <a:pt x="189" y="92"/>
                    <a:pt x="191" y="92"/>
                  </a:cubicBezTo>
                  <a:cubicBezTo>
                    <a:pt x="193" y="92"/>
                    <a:pt x="196" y="93"/>
                    <a:pt x="197" y="93"/>
                  </a:cubicBezTo>
                  <a:cubicBezTo>
                    <a:pt x="199" y="92"/>
                    <a:pt x="202" y="87"/>
                    <a:pt x="203" y="85"/>
                  </a:cubicBezTo>
                  <a:cubicBezTo>
                    <a:pt x="205" y="83"/>
                    <a:pt x="202" y="83"/>
                    <a:pt x="199" y="83"/>
                  </a:cubicBezTo>
                  <a:cubicBezTo>
                    <a:pt x="196" y="83"/>
                    <a:pt x="195" y="82"/>
                    <a:pt x="193" y="82"/>
                  </a:cubicBezTo>
                  <a:cubicBezTo>
                    <a:pt x="190" y="81"/>
                    <a:pt x="185" y="82"/>
                    <a:pt x="184" y="83"/>
                  </a:cubicBezTo>
                  <a:cubicBezTo>
                    <a:pt x="183" y="84"/>
                    <a:pt x="185" y="84"/>
                    <a:pt x="185" y="85"/>
                  </a:cubicBezTo>
                  <a:cubicBezTo>
                    <a:pt x="185" y="86"/>
                    <a:pt x="183" y="85"/>
                    <a:pt x="183" y="85"/>
                  </a:cubicBezTo>
                  <a:cubicBezTo>
                    <a:pt x="182" y="85"/>
                    <a:pt x="183" y="87"/>
                    <a:pt x="183" y="90"/>
                  </a:cubicBezTo>
                  <a:cubicBezTo>
                    <a:pt x="182" y="93"/>
                    <a:pt x="183" y="93"/>
                    <a:pt x="184" y="94"/>
                  </a:cubicBezTo>
                  <a:cubicBezTo>
                    <a:pt x="185" y="95"/>
                    <a:pt x="185" y="97"/>
                    <a:pt x="185" y="99"/>
                  </a:cubicBezTo>
                  <a:cubicBezTo>
                    <a:pt x="185" y="101"/>
                    <a:pt x="183" y="101"/>
                    <a:pt x="182" y="101"/>
                  </a:cubicBezTo>
                  <a:cubicBezTo>
                    <a:pt x="182" y="101"/>
                    <a:pt x="184" y="102"/>
                    <a:pt x="184" y="103"/>
                  </a:cubicBezTo>
                  <a:cubicBezTo>
                    <a:pt x="183" y="105"/>
                    <a:pt x="181" y="103"/>
                    <a:pt x="180" y="103"/>
                  </a:cubicBezTo>
                  <a:cubicBezTo>
                    <a:pt x="179" y="103"/>
                    <a:pt x="178" y="106"/>
                    <a:pt x="180" y="107"/>
                  </a:cubicBezTo>
                  <a:cubicBezTo>
                    <a:pt x="181" y="108"/>
                    <a:pt x="181" y="108"/>
                    <a:pt x="180" y="109"/>
                  </a:cubicBezTo>
                  <a:cubicBezTo>
                    <a:pt x="179" y="110"/>
                    <a:pt x="178" y="112"/>
                    <a:pt x="181" y="114"/>
                  </a:cubicBezTo>
                  <a:cubicBezTo>
                    <a:pt x="183" y="116"/>
                    <a:pt x="187" y="115"/>
                    <a:pt x="189" y="117"/>
                  </a:cubicBezTo>
                  <a:cubicBezTo>
                    <a:pt x="191" y="118"/>
                    <a:pt x="188" y="117"/>
                    <a:pt x="189" y="119"/>
                  </a:cubicBezTo>
                  <a:cubicBezTo>
                    <a:pt x="189" y="120"/>
                    <a:pt x="187" y="121"/>
                    <a:pt x="187" y="122"/>
                  </a:cubicBezTo>
                  <a:cubicBezTo>
                    <a:pt x="187" y="123"/>
                    <a:pt x="188" y="122"/>
                    <a:pt x="189" y="120"/>
                  </a:cubicBezTo>
                  <a:cubicBezTo>
                    <a:pt x="190" y="119"/>
                    <a:pt x="191" y="121"/>
                    <a:pt x="191" y="123"/>
                  </a:cubicBezTo>
                  <a:cubicBezTo>
                    <a:pt x="191" y="124"/>
                    <a:pt x="189" y="123"/>
                    <a:pt x="188" y="125"/>
                  </a:cubicBezTo>
                  <a:cubicBezTo>
                    <a:pt x="187" y="127"/>
                    <a:pt x="186" y="127"/>
                    <a:pt x="184" y="127"/>
                  </a:cubicBezTo>
                  <a:cubicBezTo>
                    <a:pt x="183" y="126"/>
                    <a:pt x="184" y="129"/>
                    <a:pt x="184" y="131"/>
                  </a:cubicBezTo>
                  <a:cubicBezTo>
                    <a:pt x="185" y="132"/>
                    <a:pt x="184" y="133"/>
                    <a:pt x="182" y="132"/>
                  </a:cubicBezTo>
                  <a:cubicBezTo>
                    <a:pt x="180" y="132"/>
                    <a:pt x="179" y="130"/>
                    <a:pt x="180" y="129"/>
                  </a:cubicBezTo>
                  <a:cubicBezTo>
                    <a:pt x="181" y="127"/>
                    <a:pt x="182" y="126"/>
                    <a:pt x="181" y="126"/>
                  </a:cubicBezTo>
                  <a:cubicBezTo>
                    <a:pt x="179" y="126"/>
                    <a:pt x="177" y="126"/>
                    <a:pt x="176" y="124"/>
                  </a:cubicBezTo>
                  <a:cubicBezTo>
                    <a:pt x="175" y="123"/>
                    <a:pt x="177" y="124"/>
                    <a:pt x="179" y="124"/>
                  </a:cubicBezTo>
                  <a:cubicBezTo>
                    <a:pt x="181" y="124"/>
                    <a:pt x="179" y="122"/>
                    <a:pt x="181" y="122"/>
                  </a:cubicBezTo>
                  <a:cubicBezTo>
                    <a:pt x="183" y="122"/>
                    <a:pt x="184" y="123"/>
                    <a:pt x="186" y="122"/>
                  </a:cubicBezTo>
                  <a:cubicBezTo>
                    <a:pt x="187" y="121"/>
                    <a:pt x="185" y="118"/>
                    <a:pt x="183" y="119"/>
                  </a:cubicBezTo>
                  <a:cubicBezTo>
                    <a:pt x="182" y="119"/>
                    <a:pt x="180" y="119"/>
                    <a:pt x="180" y="118"/>
                  </a:cubicBezTo>
                  <a:cubicBezTo>
                    <a:pt x="180" y="117"/>
                    <a:pt x="182" y="118"/>
                    <a:pt x="184" y="118"/>
                  </a:cubicBezTo>
                  <a:cubicBezTo>
                    <a:pt x="185" y="117"/>
                    <a:pt x="183" y="116"/>
                    <a:pt x="181" y="116"/>
                  </a:cubicBezTo>
                  <a:cubicBezTo>
                    <a:pt x="179" y="117"/>
                    <a:pt x="178" y="117"/>
                    <a:pt x="177" y="115"/>
                  </a:cubicBezTo>
                  <a:cubicBezTo>
                    <a:pt x="175" y="114"/>
                    <a:pt x="173" y="113"/>
                    <a:pt x="172" y="116"/>
                  </a:cubicBezTo>
                  <a:cubicBezTo>
                    <a:pt x="171" y="120"/>
                    <a:pt x="169" y="118"/>
                    <a:pt x="168" y="119"/>
                  </a:cubicBezTo>
                  <a:cubicBezTo>
                    <a:pt x="167" y="120"/>
                    <a:pt x="169" y="121"/>
                    <a:pt x="172" y="121"/>
                  </a:cubicBezTo>
                  <a:cubicBezTo>
                    <a:pt x="174" y="121"/>
                    <a:pt x="176" y="123"/>
                    <a:pt x="175" y="123"/>
                  </a:cubicBezTo>
                  <a:cubicBezTo>
                    <a:pt x="173" y="123"/>
                    <a:pt x="174" y="125"/>
                    <a:pt x="173" y="124"/>
                  </a:cubicBezTo>
                  <a:cubicBezTo>
                    <a:pt x="171" y="124"/>
                    <a:pt x="170" y="124"/>
                    <a:pt x="171" y="126"/>
                  </a:cubicBezTo>
                  <a:cubicBezTo>
                    <a:pt x="172" y="127"/>
                    <a:pt x="171" y="127"/>
                    <a:pt x="171" y="128"/>
                  </a:cubicBezTo>
                  <a:cubicBezTo>
                    <a:pt x="171" y="129"/>
                    <a:pt x="169" y="128"/>
                    <a:pt x="167" y="128"/>
                  </a:cubicBezTo>
                  <a:cubicBezTo>
                    <a:pt x="165" y="128"/>
                    <a:pt x="162" y="128"/>
                    <a:pt x="159" y="129"/>
                  </a:cubicBezTo>
                  <a:cubicBezTo>
                    <a:pt x="157" y="130"/>
                    <a:pt x="154" y="129"/>
                    <a:pt x="153" y="127"/>
                  </a:cubicBezTo>
                  <a:cubicBezTo>
                    <a:pt x="152" y="126"/>
                    <a:pt x="151" y="127"/>
                    <a:pt x="149" y="127"/>
                  </a:cubicBezTo>
                  <a:cubicBezTo>
                    <a:pt x="147" y="127"/>
                    <a:pt x="148" y="125"/>
                    <a:pt x="145" y="125"/>
                  </a:cubicBezTo>
                  <a:cubicBezTo>
                    <a:pt x="143" y="125"/>
                    <a:pt x="143" y="123"/>
                    <a:pt x="143" y="122"/>
                  </a:cubicBezTo>
                  <a:cubicBezTo>
                    <a:pt x="143" y="120"/>
                    <a:pt x="138" y="121"/>
                    <a:pt x="137" y="122"/>
                  </a:cubicBezTo>
                  <a:cubicBezTo>
                    <a:pt x="135" y="123"/>
                    <a:pt x="132" y="122"/>
                    <a:pt x="131" y="124"/>
                  </a:cubicBezTo>
                  <a:cubicBezTo>
                    <a:pt x="130" y="126"/>
                    <a:pt x="132" y="126"/>
                    <a:pt x="133" y="126"/>
                  </a:cubicBezTo>
                  <a:cubicBezTo>
                    <a:pt x="134" y="126"/>
                    <a:pt x="134" y="124"/>
                    <a:pt x="136" y="125"/>
                  </a:cubicBezTo>
                  <a:cubicBezTo>
                    <a:pt x="139" y="125"/>
                    <a:pt x="141" y="122"/>
                    <a:pt x="142" y="123"/>
                  </a:cubicBezTo>
                  <a:cubicBezTo>
                    <a:pt x="143" y="124"/>
                    <a:pt x="137" y="126"/>
                    <a:pt x="135" y="127"/>
                  </a:cubicBezTo>
                  <a:cubicBezTo>
                    <a:pt x="133" y="127"/>
                    <a:pt x="133" y="129"/>
                    <a:pt x="135" y="132"/>
                  </a:cubicBezTo>
                  <a:cubicBezTo>
                    <a:pt x="138" y="136"/>
                    <a:pt x="135" y="134"/>
                    <a:pt x="135" y="135"/>
                  </a:cubicBezTo>
                  <a:cubicBezTo>
                    <a:pt x="135" y="137"/>
                    <a:pt x="130" y="135"/>
                    <a:pt x="132" y="134"/>
                  </a:cubicBezTo>
                  <a:cubicBezTo>
                    <a:pt x="134" y="134"/>
                    <a:pt x="133" y="132"/>
                    <a:pt x="132" y="131"/>
                  </a:cubicBezTo>
                  <a:cubicBezTo>
                    <a:pt x="130" y="130"/>
                    <a:pt x="129" y="131"/>
                    <a:pt x="130" y="130"/>
                  </a:cubicBezTo>
                  <a:cubicBezTo>
                    <a:pt x="130" y="129"/>
                    <a:pt x="128" y="130"/>
                    <a:pt x="127" y="129"/>
                  </a:cubicBezTo>
                  <a:cubicBezTo>
                    <a:pt x="126" y="128"/>
                    <a:pt x="125" y="127"/>
                    <a:pt x="123" y="128"/>
                  </a:cubicBezTo>
                  <a:cubicBezTo>
                    <a:pt x="122" y="129"/>
                    <a:pt x="120" y="129"/>
                    <a:pt x="116" y="129"/>
                  </a:cubicBezTo>
                  <a:cubicBezTo>
                    <a:pt x="112" y="130"/>
                    <a:pt x="105" y="130"/>
                    <a:pt x="104" y="128"/>
                  </a:cubicBezTo>
                  <a:cubicBezTo>
                    <a:pt x="103" y="127"/>
                    <a:pt x="107" y="125"/>
                    <a:pt x="109" y="125"/>
                  </a:cubicBezTo>
                  <a:cubicBezTo>
                    <a:pt x="110" y="126"/>
                    <a:pt x="109" y="124"/>
                    <a:pt x="107" y="122"/>
                  </a:cubicBezTo>
                  <a:cubicBezTo>
                    <a:pt x="105" y="121"/>
                    <a:pt x="101" y="120"/>
                    <a:pt x="101" y="121"/>
                  </a:cubicBezTo>
                  <a:cubicBezTo>
                    <a:pt x="101" y="122"/>
                    <a:pt x="98" y="121"/>
                    <a:pt x="95" y="120"/>
                  </a:cubicBezTo>
                  <a:cubicBezTo>
                    <a:pt x="92" y="120"/>
                    <a:pt x="91" y="118"/>
                    <a:pt x="89" y="118"/>
                  </a:cubicBezTo>
                  <a:cubicBezTo>
                    <a:pt x="87" y="118"/>
                    <a:pt x="84" y="118"/>
                    <a:pt x="81" y="116"/>
                  </a:cubicBezTo>
                  <a:cubicBezTo>
                    <a:pt x="79" y="114"/>
                    <a:pt x="73" y="114"/>
                    <a:pt x="72" y="116"/>
                  </a:cubicBezTo>
                  <a:cubicBezTo>
                    <a:pt x="71" y="118"/>
                    <a:pt x="70" y="118"/>
                    <a:pt x="68" y="118"/>
                  </a:cubicBezTo>
                  <a:cubicBezTo>
                    <a:pt x="66" y="118"/>
                    <a:pt x="68" y="116"/>
                    <a:pt x="68" y="115"/>
                  </a:cubicBezTo>
                  <a:cubicBezTo>
                    <a:pt x="67" y="115"/>
                    <a:pt x="68" y="112"/>
                    <a:pt x="66" y="112"/>
                  </a:cubicBezTo>
                  <a:cubicBezTo>
                    <a:pt x="65" y="112"/>
                    <a:pt x="64" y="118"/>
                    <a:pt x="61" y="118"/>
                  </a:cubicBezTo>
                  <a:cubicBezTo>
                    <a:pt x="58" y="118"/>
                    <a:pt x="57" y="111"/>
                    <a:pt x="55" y="110"/>
                  </a:cubicBezTo>
                  <a:cubicBezTo>
                    <a:pt x="53" y="108"/>
                    <a:pt x="51" y="108"/>
                    <a:pt x="53" y="110"/>
                  </a:cubicBezTo>
                  <a:cubicBezTo>
                    <a:pt x="54" y="113"/>
                    <a:pt x="51" y="111"/>
                    <a:pt x="51" y="113"/>
                  </a:cubicBezTo>
                  <a:cubicBezTo>
                    <a:pt x="51" y="114"/>
                    <a:pt x="48" y="116"/>
                    <a:pt x="48" y="115"/>
                  </a:cubicBezTo>
                  <a:cubicBezTo>
                    <a:pt x="48" y="114"/>
                    <a:pt x="46" y="113"/>
                    <a:pt x="44" y="116"/>
                  </a:cubicBezTo>
                  <a:cubicBezTo>
                    <a:pt x="42" y="118"/>
                    <a:pt x="41" y="118"/>
                    <a:pt x="41" y="117"/>
                  </a:cubicBezTo>
                  <a:cubicBezTo>
                    <a:pt x="40" y="116"/>
                    <a:pt x="34" y="119"/>
                    <a:pt x="34" y="121"/>
                  </a:cubicBezTo>
                  <a:cubicBezTo>
                    <a:pt x="35" y="122"/>
                    <a:pt x="33" y="122"/>
                    <a:pt x="32" y="122"/>
                  </a:cubicBezTo>
                  <a:cubicBezTo>
                    <a:pt x="30" y="122"/>
                    <a:pt x="31" y="121"/>
                    <a:pt x="33" y="120"/>
                  </a:cubicBezTo>
                  <a:cubicBezTo>
                    <a:pt x="34" y="119"/>
                    <a:pt x="38" y="116"/>
                    <a:pt x="40" y="116"/>
                  </a:cubicBezTo>
                  <a:cubicBezTo>
                    <a:pt x="42" y="115"/>
                    <a:pt x="47" y="114"/>
                    <a:pt x="47" y="113"/>
                  </a:cubicBezTo>
                  <a:cubicBezTo>
                    <a:pt x="47" y="112"/>
                    <a:pt x="45" y="112"/>
                    <a:pt x="43" y="112"/>
                  </a:cubicBezTo>
                  <a:cubicBezTo>
                    <a:pt x="42" y="112"/>
                    <a:pt x="39" y="114"/>
                    <a:pt x="37" y="115"/>
                  </a:cubicBezTo>
                  <a:cubicBezTo>
                    <a:pt x="34" y="116"/>
                    <a:pt x="32" y="115"/>
                    <a:pt x="32" y="117"/>
                  </a:cubicBezTo>
                  <a:cubicBezTo>
                    <a:pt x="33" y="118"/>
                    <a:pt x="30" y="117"/>
                    <a:pt x="30" y="118"/>
                  </a:cubicBezTo>
                  <a:cubicBezTo>
                    <a:pt x="29" y="119"/>
                    <a:pt x="28" y="117"/>
                    <a:pt x="29" y="117"/>
                  </a:cubicBezTo>
                  <a:cubicBezTo>
                    <a:pt x="30" y="116"/>
                    <a:pt x="27" y="115"/>
                    <a:pt x="27" y="116"/>
                  </a:cubicBezTo>
                  <a:cubicBezTo>
                    <a:pt x="27" y="117"/>
                    <a:pt x="26" y="117"/>
                    <a:pt x="24" y="117"/>
                  </a:cubicBezTo>
                  <a:cubicBezTo>
                    <a:pt x="22" y="117"/>
                    <a:pt x="20" y="119"/>
                    <a:pt x="21" y="120"/>
                  </a:cubicBezTo>
                  <a:cubicBezTo>
                    <a:pt x="23" y="121"/>
                    <a:pt x="23" y="122"/>
                    <a:pt x="23" y="122"/>
                  </a:cubicBezTo>
                  <a:cubicBezTo>
                    <a:pt x="22" y="123"/>
                    <a:pt x="20" y="120"/>
                    <a:pt x="17" y="121"/>
                  </a:cubicBezTo>
                  <a:cubicBezTo>
                    <a:pt x="14" y="121"/>
                    <a:pt x="7" y="117"/>
                    <a:pt x="7" y="116"/>
                  </a:cubicBezTo>
                  <a:cubicBezTo>
                    <a:pt x="7" y="116"/>
                    <a:pt x="3" y="116"/>
                    <a:pt x="0" y="11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" y="178"/>
                    <a:pt x="2" y="178"/>
                  </a:cubicBezTo>
                  <a:cubicBezTo>
                    <a:pt x="3" y="177"/>
                    <a:pt x="4" y="178"/>
                    <a:pt x="6" y="177"/>
                  </a:cubicBezTo>
                  <a:cubicBezTo>
                    <a:pt x="8" y="176"/>
                    <a:pt x="8" y="178"/>
                    <a:pt x="8" y="179"/>
                  </a:cubicBezTo>
                  <a:cubicBezTo>
                    <a:pt x="8" y="180"/>
                    <a:pt x="11" y="181"/>
                    <a:pt x="12" y="183"/>
                  </a:cubicBezTo>
                  <a:cubicBezTo>
                    <a:pt x="14" y="184"/>
                    <a:pt x="14" y="186"/>
                    <a:pt x="16" y="185"/>
                  </a:cubicBezTo>
                  <a:cubicBezTo>
                    <a:pt x="17" y="184"/>
                    <a:pt x="19" y="184"/>
                    <a:pt x="19" y="182"/>
                  </a:cubicBezTo>
                  <a:cubicBezTo>
                    <a:pt x="19" y="180"/>
                    <a:pt x="25" y="180"/>
                    <a:pt x="25" y="182"/>
                  </a:cubicBezTo>
                  <a:cubicBezTo>
                    <a:pt x="25" y="184"/>
                    <a:pt x="30" y="187"/>
                    <a:pt x="33" y="192"/>
                  </a:cubicBezTo>
                  <a:cubicBezTo>
                    <a:pt x="36" y="198"/>
                    <a:pt x="36" y="199"/>
                    <a:pt x="40" y="200"/>
                  </a:cubicBezTo>
                  <a:cubicBezTo>
                    <a:pt x="45" y="202"/>
                    <a:pt x="45" y="203"/>
                    <a:pt x="44" y="205"/>
                  </a:cubicBezTo>
                  <a:cubicBezTo>
                    <a:pt x="44" y="206"/>
                    <a:pt x="47" y="207"/>
                    <a:pt x="45" y="208"/>
                  </a:cubicBezTo>
                  <a:cubicBezTo>
                    <a:pt x="44" y="209"/>
                    <a:pt x="43" y="210"/>
                    <a:pt x="42" y="210"/>
                  </a:cubicBezTo>
                  <a:cubicBezTo>
                    <a:pt x="42" y="211"/>
                    <a:pt x="43" y="212"/>
                    <a:pt x="44" y="212"/>
                  </a:cubicBezTo>
                  <a:cubicBezTo>
                    <a:pt x="45" y="213"/>
                    <a:pt x="42" y="213"/>
                    <a:pt x="43" y="214"/>
                  </a:cubicBezTo>
                  <a:cubicBezTo>
                    <a:pt x="44" y="215"/>
                    <a:pt x="43" y="216"/>
                    <a:pt x="44" y="217"/>
                  </a:cubicBezTo>
                  <a:cubicBezTo>
                    <a:pt x="44" y="218"/>
                    <a:pt x="46" y="218"/>
                    <a:pt x="47" y="217"/>
                  </a:cubicBezTo>
                  <a:cubicBezTo>
                    <a:pt x="48" y="216"/>
                    <a:pt x="49" y="218"/>
                    <a:pt x="48" y="219"/>
                  </a:cubicBezTo>
                  <a:cubicBezTo>
                    <a:pt x="47" y="221"/>
                    <a:pt x="49" y="221"/>
                    <a:pt x="50" y="221"/>
                  </a:cubicBezTo>
                  <a:cubicBezTo>
                    <a:pt x="50" y="220"/>
                    <a:pt x="52" y="222"/>
                    <a:pt x="53" y="223"/>
                  </a:cubicBezTo>
                  <a:cubicBezTo>
                    <a:pt x="54" y="223"/>
                    <a:pt x="55" y="224"/>
                    <a:pt x="53" y="224"/>
                  </a:cubicBezTo>
                  <a:cubicBezTo>
                    <a:pt x="52" y="224"/>
                    <a:pt x="52" y="227"/>
                    <a:pt x="53" y="227"/>
                  </a:cubicBezTo>
                  <a:cubicBezTo>
                    <a:pt x="54" y="227"/>
                    <a:pt x="54" y="228"/>
                    <a:pt x="54" y="229"/>
                  </a:cubicBezTo>
                  <a:cubicBezTo>
                    <a:pt x="54" y="230"/>
                    <a:pt x="57" y="231"/>
                    <a:pt x="58" y="230"/>
                  </a:cubicBezTo>
                  <a:cubicBezTo>
                    <a:pt x="59" y="230"/>
                    <a:pt x="60" y="231"/>
                    <a:pt x="61" y="232"/>
                  </a:cubicBezTo>
                  <a:cubicBezTo>
                    <a:pt x="61" y="233"/>
                    <a:pt x="64" y="234"/>
                    <a:pt x="64" y="233"/>
                  </a:cubicBezTo>
                  <a:cubicBezTo>
                    <a:pt x="65" y="233"/>
                    <a:pt x="66" y="234"/>
                    <a:pt x="66" y="236"/>
                  </a:cubicBezTo>
                  <a:cubicBezTo>
                    <a:pt x="66" y="237"/>
                    <a:pt x="68" y="236"/>
                    <a:pt x="69" y="236"/>
                  </a:cubicBezTo>
                  <a:cubicBezTo>
                    <a:pt x="70" y="236"/>
                    <a:pt x="71" y="237"/>
                    <a:pt x="71" y="237"/>
                  </a:cubicBezTo>
                  <a:cubicBezTo>
                    <a:pt x="73" y="237"/>
                    <a:pt x="73" y="239"/>
                    <a:pt x="74" y="241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185" y="240"/>
                    <a:pt x="185" y="238"/>
                    <a:pt x="186" y="239"/>
                  </a:cubicBezTo>
                  <a:cubicBezTo>
                    <a:pt x="187" y="239"/>
                    <a:pt x="186" y="241"/>
                    <a:pt x="188" y="242"/>
                  </a:cubicBezTo>
                  <a:cubicBezTo>
                    <a:pt x="189" y="242"/>
                    <a:pt x="190" y="243"/>
                    <a:pt x="191" y="243"/>
                  </a:cubicBezTo>
                  <a:cubicBezTo>
                    <a:pt x="192" y="242"/>
                    <a:pt x="193" y="241"/>
                    <a:pt x="195" y="243"/>
                  </a:cubicBezTo>
                  <a:cubicBezTo>
                    <a:pt x="196" y="245"/>
                    <a:pt x="197" y="243"/>
                    <a:pt x="198" y="244"/>
                  </a:cubicBezTo>
                  <a:cubicBezTo>
                    <a:pt x="199" y="245"/>
                    <a:pt x="200" y="246"/>
                    <a:pt x="201" y="245"/>
                  </a:cubicBezTo>
                  <a:cubicBezTo>
                    <a:pt x="202" y="244"/>
                    <a:pt x="206" y="245"/>
                    <a:pt x="207" y="246"/>
                  </a:cubicBezTo>
                  <a:cubicBezTo>
                    <a:pt x="209" y="244"/>
                    <a:pt x="211" y="241"/>
                    <a:pt x="212" y="241"/>
                  </a:cubicBezTo>
                  <a:cubicBezTo>
                    <a:pt x="215" y="241"/>
                    <a:pt x="221" y="241"/>
                    <a:pt x="221" y="244"/>
                  </a:cubicBezTo>
                  <a:cubicBezTo>
                    <a:pt x="221" y="247"/>
                    <a:pt x="225" y="244"/>
                    <a:pt x="225" y="247"/>
                  </a:cubicBezTo>
                  <a:cubicBezTo>
                    <a:pt x="225" y="250"/>
                    <a:pt x="228" y="252"/>
                    <a:pt x="227" y="253"/>
                  </a:cubicBezTo>
                  <a:cubicBezTo>
                    <a:pt x="228" y="253"/>
                    <a:pt x="229" y="254"/>
                    <a:pt x="230" y="254"/>
                  </a:cubicBezTo>
                  <a:cubicBezTo>
                    <a:pt x="231" y="254"/>
                    <a:pt x="234" y="255"/>
                    <a:pt x="236" y="255"/>
                  </a:cubicBezTo>
                  <a:cubicBezTo>
                    <a:pt x="238" y="256"/>
                    <a:pt x="242" y="254"/>
                    <a:pt x="243" y="257"/>
                  </a:cubicBezTo>
                  <a:cubicBezTo>
                    <a:pt x="244" y="260"/>
                    <a:pt x="247" y="263"/>
                    <a:pt x="245" y="263"/>
                  </a:cubicBezTo>
                  <a:cubicBezTo>
                    <a:pt x="242" y="263"/>
                    <a:pt x="239" y="260"/>
                    <a:pt x="239" y="261"/>
                  </a:cubicBezTo>
                  <a:cubicBezTo>
                    <a:pt x="240" y="263"/>
                    <a:pt x="238" y="262"/>
                    <a:pt x="238" y="265"/>
                  </a:cubicBezTo>
                  <a:cubicBezTo>
                    <a:pt x="238" y="268"/>
                    <a:pt x="236" y="271"/>
                    <a:pt x="235" y="271"/>
                  </a:cubicBezTo>
                  <a:cubicBezTo>
                    <a:pt x="235" y="271"/>
                    <a:pt x="235" y="271"/>
                    <a:pt x="235" y="271"/>
                  </a:cubicBezTo>
                  <a:cubicBezTo>
                    <a:pt x="235" y="272"/>
                    <a:pt x="235" y="273"/>
                    <a:pt x="236" y="274"/>
                  </a:cubicBezTo>
                  <a:cubicBezTo>
                    <a:pt x="237" y="273"/>
                    <a:pt x="239" y="272"/>
                    <a:pt x="241" y="272"/>
                  </a:cubicBezTo>
                  <a:cubicBezTo>
                    <a:pt x="244" y="272"/>
                    <a:pt x="244" y="274"/>
                    <a:pt x="246" y="272"/>
                  </a:cubicBezTo>
                  <a:cubicBezTo>
                    <a:pt x="248" y="271"/>
                    <a:pt x="248" y="271"/>
                    <a:pt x="249" y="271"/>
                  </a:cubicBezTo>
                  <a:cubicBezTo>
                    <a:pt x="249" y="272"/>
                    <a:pt x="249" y="272"/>
                    <a:pt x="248" y="272"/>
                  </a:cubicBezTo>
                  <a:cubicBezTo>
                    <a:pt x="249" y="271"/>
                    <a:pt x="250" y="271"/>
                    <a:pt x="250" y="271"/>
                  </a:cubicBezTo>
                  <a:cubicBezTo>
                    <a:pt x="250" y="270"/>
                    <a:pt x="250" y="270"/>
                    <a:pt x="249" y="269"/>
                  </a:cubicBezTo>
                  <a:cubicBezTo>
                    <a:pt x="248" y="269"/>
                    <a:pt x="247" y="270"/>
                    <a:pt x="247" y="268"/>
                  </a:cubicBezTo>
                  <a:cubicBezTo>
                    <a:pt x="246" y="267"/>
                    <a:pt x="252" y="265"/>
                    <a:pt x="255" y="265"/>
                  </a:cubicBezTo>
                  <a:cubicBezTo>
                    <a:pt x="257" y="266"/>
                    <a:pt x="259" y="264"/>
                    <a:pt x="260" y="265"/>
                  </a:cubicBezTo>
                  <a:cubicBezTo>
                    <a:pt x="262" y="263"/>
                    <a:pt x="265" y="261"/>
                    <a:pt x="266" y="261"/>
                  </a:cubicBezTo>
                  <a:cubicBezTo>
                    <a:pt x="267" y="261"/>
                    <a:pt x="279" y="261"/>
                    <a:pt x="279" y="261"/>
                  </a:cubicBezTo>
                  <a:cubicBezTo>
                    <a:pt x="279" y="261"/>
                    <a:pt x="284" y="258"/>
                    <a:pt x="284" y="255"/>
                  </a:cubicBezTo>
                  <a:cubicBezTo>
                    <a:pt x="285" y="253"/>
                    <a:pt x="288" y="247"/>
                    <a:pt x="289" y="248"/>
                  </a:cubicBezTo>
                  <a:cubicBezTo>
                    <a:pt x="291" y="250"/>
                    <a:pt x="295" y="249"/>
                    <a:pt x="295" y="250"/>
                  </a:cubicBezTo>
                  <a:cubicBezTo>
                    <a:pt x="295" y="251"/>
                    <a:pt x="294" y="255"/>
                    <a:pt x="298" y="261"/>
                  </a:cubicBezTo>
                  <a:cubicBezTo>
                    <a:pt x="300" y="260"/>
                    <a:pt x="301" y="259"/>
                    <a:pt x="302" y="259"/>
                  </a:cubicBezTo>
                  <a:cubicBezTo>
                    <a:pt x="304" y="259"/>
                    <a:pt x="306" y="257"/>
                    <a:pt x="307" y="256"/>
                  </a:cubicBezTo>
                  <a:cubicBezTo>
                    <a:pt x="308" y="255"/>
                    <a:pt x="309" y="257"/>
                    <a:pt x="307" y="258"/>
                  </a:cubicBezTo>
                  <a:cubicBezTo>
                    <a:pt x="306" y="258"/>
                    <a:pt x="308" y="259"/>
                    <a:pt x="311" y="259"/>
                  </a:cubicBezTo>
                  <a:cubicBezTo>
                    <a:pt x="313" y="259"/>
                    <a:pt x="310" y="260"/>
                    <a:pt x="308" y="260"/>
                  </a:cubicBezTo>
                  <a:cubicBezTo>
                    <a:pt x="306" y="260"/>
                    <a:pt x="305" y="260"/>
                    <a:pt x="303" y="262"/>
                  </a:cubicBezTo>
                  <a:cubicBezTo>
                    <a:pt x="300" y="265"/>
                    <a:pt x="301" y="266"/>
                    <a:pt x="302" y="267"/>
                  </a:cubicBezTo>
                  <a:cubicBezTo>
                    <a:pt x="304" y="268"/>
                    <a:pt x="306" y="268"/>
                    <a:pt x="308" y="266"/>
                  </a:cubicBezTo>
                  <a:cubicBezTo>
                    <a:pt x="309" y="264"/>
                    <a:pt x="309" y="263"/>
                    <a:pt x="311" y="263"/>
                  </a:cubicBezTo>
                  <a:cubicBezTo>
                    <a:pt x="313" y="263"/>
                    <a:pt x="318" y="261"/>
                    <a:pt x="321" y="260"/>
                  </a:cubicBezTo>
                  <a:cubicBezTo>
                    <a:pt x="323" y="259"/>
                    <a:pt x="321" y="259"/>
                    <a:pt x="321" y="258"/>
                  </a:cubicBezTo>
                  <a:cubicBezTo>
                    <a:pt x="321" y="257"/>
                    <a:pt x="325" y="257"/>
                    <a:pt x="327" y="256"/>
                  </a:cubicBezTo>
                  <a:cubicBezTo>
                    <a:pt x="328" y="255"/>
                    <a:pt x="326" y="254"/>
                    <a:pt x="325" y="255"/>
                  </a:cubicBezTo>
                  <a:close/>
                  <a:moveTo>
                    <a:pt x="94" y="140"/>
                  </a:moveTo>
                  <a:cubicBezTo>
                    <a:pt x="92" y="143"/>
                    <a:pt x="91" y="143"/>
                    <a:pt x="89" y="143"/>
                  </a:cubicBezTo>
                  <a:cubicBezTo>
                    <a:pt x="86" y="142"/>
                    <a:pt x="85" y="143"/>
                    <a:pt x="86" y="144"/>
                  </a:cubicBezTo>
                  <a:cubicBezTo>
                    <a:pt x="87" y="145"/>
                    <a:pt x="87" y="146"/>
                    <a:pt x="85" y="146"/>
                  </a:cubicBezTo>
                  <a:cubicBezTo>
                    <a:pt x="83" y="147"/>
                    <a:pt x="81" y="149"/>
                    <a:pt x="80" y="148"/>
                  </a:cubicBezTo>
                  <a:cubicBezTo>
                    <a:pt x="79" y="148"/>
                    <a:pt x="84" y="145"/>
                    <a:pt x="83" y="144"/>
                  </a:cubicBezTo>
                  <a:cubicBezTo>
                    <a:pt x="81" y="143"/>
                    <a:pt x="78" y="145"/>
                    <a:pt x="78" y="146"/>
                  </a:cubicBezTo>
                  <a:cubicBezTo>
                    <a:pt x="78" y="148"/>
                    <a:pt x="76" y="148"/>
                    <a:pt x="74" y="148"/>
                  </a:cubicBezTo>
                  <a:cubicBezTo>
                    <a:pt x="73" y="148"/>
                    <a:pt x="71" y="146"/>
                    <a:pt x="73" y="146"/>
                  </a:cubicBezTo>
                  <a:cubicBezTo>
                    <a:pt x="74" y="146"/>
                    <a:pt x="73" y="145"/>
                    <a:pt x="75" y="144"/>
                  </a:cubicBezTo>
                  <a:cubicBezTo>
                    <a:pt x="77" y="143"/>
                    <a:pt x="75" y="142"/>
                    <a:pt x="75" y="141"/>
                  </a:cubicBezTo>
                  <a:cubicBezTo>
                    <a:pt x="76" y="141"/>
                    <a:pt x="79" y="142"/>
                    <a:pt x="80" y="141"/>
                  </a:cubicBezTo>
                  <a:cubicBezTo>
                    <a:pt x="80" y="139"/>
                    <a:pt x="76" y="138"/>
                    <a:pt x="75" y="139"/>
                  </a:cubicBezTo>
                  <a:cubicBezTo>
                    <a:pt x="73" y="140"/>
                    <a:pt x="70" y="142"/>
                    <a:pt x="67" y="140"/>
                  </a:cubicBezTo>
                  <a:cubicBezTo>
                    <a:pt x="66" y="140"/>
                    <a:pt x="76" y="139"/>
                    <a:pt x="77" y="137"/>
                  </a:cubicBezTo>
                  <a:cubicBezTo>
                    <a:pt x="79" y="136"/>
                    <a:pt x="87" y="134"/>
                    <a:pt x="87" y="135"/>
                  </a:cubicBezTo>
                  <a:cubicBezTo>
                    <a:pt x="88" y="137"/>
                    <a:pt x="83" y="138"/>
                    <a:pt x="85" y="139"/>
                  </a:cubicBezTo>
                  <a:cubicBezTo>
                    <a:pt x="88" y="140"/>
                    <a:pt x="91" y="139"/>
                    <a:pt x="92" y="138"/>
                  </a:cubicBezTo>
                  <a:cubicBezTo>
                    <a:pt x="93" y="137"/>
                    <a:pt x="97" y="137"/>
                    <a:pt x="94" y="140"/>
                  </a:cubicBezTo>
                  <a:close/>
                  <a:moveTo>
                    <a:pt x="117" y="168"/>
                  </a:moveTo>
                  <a:cubicBezTo>
                    <a:pt x="114" y="170"/>
                    <a:pt x="114" y="170"/>
                    <a:pt x="112" y="170"/>
                  </a:cubicBezTo>
                  <a:cubicBezTo>
                    <a:pt x="109" y="171"/>
                    <a:pt x="111" y="173"/>
                    <a:pt x="108" y="173"/>
                  </a:cubicBezTo>
                  <a:cubicBezTo>
                    <a:pt x="106" y="174"/>
                    <a:pt x="99" y="174"/>
                    <a:pt x="98" y="172"/>
                  </a:cubicBezTo>
                  <a:cubicBezTo>
                    <a:pt x="97" y="172"/>
                    <a:pt x="101" y="172"/>
                    <a:pt x="102" y="171"/>
                  </a:cubicBezTo>
                  <a:cubicBezTo>
                    <a:pt x="102" y="170"/>
                    <a:pt x="103" y="168"/>
                    <a:pt x="105" y="168"/>
                  </a:cubicBezTo>
                  <a:cubicBezTo>
                    <a:pt x="107" y="168"/>
                    <a:pt x="106" y="165"/>
                    <a:pt x="104" y="164"/>
                  </a:cubicBezTo>
                  <a:cubicBezTo>
                    <a:pt x="101" y="163"/>
                    <a:pt x="108" y="162"/>
                    <a:pt x="109" y="164"/>
                  </a:cubicBezTo>
                  <a:cubicBezTo>
                    <a:pt x="111" y="166"/>
                    <a:pt x="114" y="168"/>
                    <a:pt x="116" y="166"/>
                  </a:cubicBezTo>
                  <a:cubicBezTo>
                    <a:pt x="117" y="165"/>
                    <a:pt x="126" y="160"/>
                    <a:pt x="126" y="162"/>
                  </a:cubicBezTo>
                  <a:cubicBezTo>
                    <a:pt x="126" y="164"/>
                    <a:pt x="120" y="166"/>
                    <a:pt x="117" y="168"/>
                  </a:cubicBezTo>
                  <a:close/>
                  <a:moveTo>
                    <a:pt x="178" y="233"/>
                  </a:moveTo>
                  <a:cubicBezTo>
                    <a:pt x="177" y="233"/>
                    <a:pt x="179" y="227"/>
                    <a:pt x="175" y="225"/>
                  </a:cubicBezTo>
                  <a:cubicBezTo>
                    <a:pt x="171" y="223"/>
                    <a:pt x="169" y="219"/>
                    <a:pt x="169" y="217"/>
                  </a:cubicBezTo>
                  <a:cubicBezTo>
                    <a:pt x="169" y="214"/>
                    <a:pt x="173" y="213"/>
                    <a:pt x="174" y="215"/>
                  </a:cubicBezTo>
                  <a:cubicBezTo>
                    <a:pt x="175" y="217"/>
                    <a:pt x="178" y="224"/>
                    <a:pt x="179" y="226"/>
                  </a:cubicBezTo>
                  <a:cubicBezTo>
                    <a:pt x="180" y="229"/>
                    <a:pt x="180" y="232"/>
                    <a:pt x="178" y="23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3792538" y="2624138"/>
              <a:ext cx="1296988" cy="893763"/>
            </a:xfrm>
            <a:custGeom>
              <a:avLst/>
              <a:gdLst>
                <a:gd name="T0" fmla="*/ 124 w 406"/>
                <a:gd name="T1" fmla="*/ 81 h 276"/>
                <a:gd name="T2" fmla="*/ 108 w 406"/>
                <a:gd name="T3" fmla="*/ 12 h 276"/>
                <a:gd name="T4" fmla="*/ 65 w 406"/>
                <a:gd name="T5" fmla="*/ 7 h 276"/>
                <a:gd name="T6" fmla="*/ 47 w 406"/>
                <a:gd name="T7" fmla="*/ 3 h 276"/>
                <a:gd name="T8" fmla="*/ 32 w 406"/>
                <a:gd name="T9" fmla="*/ 7 h 276"/>
                <a:gd name="T10" fmla="*/ 6 w 406"/>
                <a:gd name="T11" fmla="*/ 20 h 276"/>
                <a:gd name="T12" fmla="*/ 25 w 406"/>
                <a:gd name="T13" fmla="*/ 36 h 276"/>
                <a:gd name="T14" fmla="*/ 5 w 406"/>
                <a:gd name="T15" fmla="*/ 37 h 276"/>
                <a:gd name="T16" fmla="*/ 20 w 406"/>
                <a:gd name="T17" fmla="*/ 48 h 276"/>
                <a:gd name="T18" fmla="*/ 15 w 406"/>
                <a:gd name="T19" fmla="*/ 55 h 276"/>
                <a:gd name="T20" fmla="*/ 15 w 406"/>
                <a:gd name="T21" fmla="*/ 77 h 276"/>
                <a:gd name="T22" fmla="*/ 33 w 406"/>
                <a:gd name="T23" fmla="*/ 83 h 276"/>
                <a:gd name="T24" fmla="*/ 36 w 406"/>
                <a:gd name="T25" fmla="*/ 95 h 276"/>
                <a:gd name="T26" fmla="*/ 29 w 406"/>
                <a:gd name="T27" fmla="*/ 101 h 276"/>
                <a:gd name="T28" fmla="*/ 51 w 406"/>
                <a:gd name="T29" fmla="*/ 88 h 276"/>
                <a:gd name="T30" fmla="*/ 61 w 406"/>
                <a:gd name="T31" fmla="*/ 75 h 276"/>
                <a:gd name="T32" fmla="*/ 67 w 406"/>
                <a:gd name="T33" fmla="*/ 71 h 276"/>
                <a:gd name="T34" fmla="*/ 80 w 406"/>
                <a:gd name="T35" fmla="*/ 76 h 276"/>
                <a:gd name="T36" fmla="*/ 87 w 406"/>
                <a:gd name="T37" fmla="*/ 71 h 276"/>
                <a:gd name="T38" fmla="*/ 97 w 406"/>
                <a:gd name="T39" fmla="*/ 75 h 276"/>
                <a:gd name="T40" fmla="*/ 120 w 406"/>
                <a:gd name="T41" fmla="*/ 82 h 276"/>
                <a:gd name="T42" fmla="*/ 133 w 406"/>
                <a:gd name="T43" fmla="*/ 87 h 276"/>
                <a:gd name="T44" fmla="*/ 133 w 406"/>
                <a:gd name="T45" fmla="*/ 92 h 276"/>
                <a:gd name="T46" fmla="*/ 137 w 406"/>
                <a:gd name="T47" fmla="*/ 93 h 276"/>
                <a:gd name="T48" fmla="*/ 142 w 406"/>
                <a:gd name="T49" fmla="*/ 97 h 276"/>
                <a:gd name="T50" fmla="*/ 140 w 406"/>
                <a:gd name="T51" fmla="*/ 106 h 276"/>
                <a:gd name="T52" fmla="*/ 149 w 406"/>
                <a:gd name="T53" fmla="*/ 106 h 276"/>
                <a:gd name="T54" fmla="*/ 5 w 406"/>
                <a:gd name="T55" fmla="*/ 110 h 276"/>
                <a:gd name="T56" fmla="*/ 63 w 406"/>
                <a:gd name="T57" fmla="*/ 84 h 276"/>
                <a:gd name="T58" fmla="*/ 62 w 406"/>
                <a:gd name="T59" fmla="*/ 90 h 276"/>
                <a:gd name="T60" fmla="*/ 8 w 406"/>
                <a:gd name="T61" fmla="*/ 77 h 276"/>
                <a:gd name="T62" fmla="*/ 49 w 406"/>
                <a:gd name="T63" fmla="*/ 270 h 276"/>
                <a:gd name="T64" fmla="*/ 33 w 406"/>
                <a:gd name="T65" fmla="*/ 262 h 276"/>
                <a:gd name="T66" fmla="*/ 392 w 406"/>
                <a:gd name="T67" fmla="*/ 151 h 276"/>
                <a:gd name="T68" fmla="*/ 357 w 406"/>
                <a:gd name="T69" fmla="*/ 165 h 276"/>
                <a:gd name="T70" fmla="*/ 344 w 406"/>
                <a:gd name="T71" fmla="*/ 170 h 276"/>
                <a:gd name="T72" fmla="*/ 329 w 406"/>
                <a:gd name="T73" fmla="*/ 158 h 276"/>
                <a:gd name="T74" fmla="*/ 337 w 406"/>
                <a:gd name="T75" fmla="*/ 151 h 276"/>
                <a:gd name="T76" fmla="*/ 321 w 406"/>
                <a:gd name="T77" fmla="*/ 147 h 276"/>
                <a:gd name="T78" fmla="*/ 309 w 406"/>
                <a:gd name="T79" fmla="*/ 141 h 276"/>
                <a:gd name="T80" fmla="*/ 293 w 406"/>
                <a:gd name="T81" fmla="*/ 136 h 276"/>
                <a:gd name="T82" fmla="*/ 181 w 406"/>
                <a:gd name="T83" fmla="*/ 141 h 276"/>
                <a:gd name="T84" fmla="*/ 178 w 406"/>
                <a:gd name="T85" fmla="*/ 150 h 276"/>
                <a:gd name="T86" fmla="*/ 178 w 406"/>
                <a:gd name="T87" fmla="*/ 187 h 276"/>
                <a:gd name="T88" fmla="*/ 192 w 406"/>
                <a:gd name="T89" fmla="*/ 207 h 276"/>
                <a:gd name="T90" fmla="*/ 218 w 406"/>
                <a:gd name="T91" fmla="*/ 217 h 276"/>
                <a:gd name="T92" fmla="*/ 255 w 406"/>
                <a:gd name="T93" fmla="*/ 226 h 276"/>
                <a:gd name="T94" fmla="*/ 276 w 406"/>
                <a:gd name="T95" fmla="*/ 240 h 276"/>
                <a:gd name="T96" fmla="*/ 287 w 406"/>
                <a:gd name="T97" fmla="*/ 234 h 276"/>
                <a:gd name="T98" fmla="*/ 302 w 406"/>
                <a:gd name="T99" fmla="*/ 228 h 276"/>
                <a:gd name="T100" fmla="*/ 315 w 406"/>
                <a:gd name="T101" fmla="*/ 229 h 276"/>
                <a:gd name="T102" fmla="*/ 332 w 406"/>
                <a:gd name="T103" fmla="*/ 228 h 276"/>
                <a:gd name="T104" fmla="*/ 345 w 406"/>
                <a:gd name="T105" fmla="*/ 244 h 276"/>
                <a:gd name="T106" fmla="*/ 347 w 406"/>
                <a:gd name="T107" fmla="*/ 224 h 276"/>
                <a:gd name="T108" fmla="*/ 366 w 406"/>
                <a:gd name="T109" fmla="*/ 203 h 276"/>
                <a:gd name="T110" fmla="*/ 368 w 406"/>
                <a:gd name="T111" fmla="*/ 194 h 276"/>
                <a:gd name="T112" fmla="*/ 370 w 406"/>
                <a:gd name="T113" fmla="*/ 193 h 276"/>
                <a:gd name="T114" fmla="*/ 379 w 406"/>
                <a:gd name="T115" fmla="*/ 178 h 276"/>
                <a:gd name="T116" fmla="*/ 390 w 406"/>
                <a:gd name="T117" fmla="*/ 170 h 276"/>
                <a:gd name="T118" fmla="*/ 406 w 406"/>
                <a:gd name="T119" fmla="*/ 15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6" h="276">
                  <a:moveTo>
                    <a:pt x="152" y="101"/>
                  </a:moveTo>
                  <a:cubicBezTo>
                    <a:pt x="153" y="99"/>
                    <a:pt x="153" y="98"/>
                    <a:pt x="148" y="96"/>
                  </a:cubicBezTo>
                  <a:cubicBezTo>
                    <a:pt x="144" y="95"/>
                    <a:pt x="144" y="94"/>
                    <a:pt x="141" y="88"/>
                  </a:cubicBezTo>
                  <a:cubicBezTo>
                    <a:pt x="138" y="83"/>
                    <a:pt x="133" y="80"/>
                    <a:pt x="133" y="78"/>
                  </a:cubicBezTo>
                  <a:cubicBezTo>
                    <a:pt x="133" y="76"/>
                    <a:pt x="127" y="76"/>
                    <a:pt x="127" y="78"/>
                  </a:cubicBezTo>
                  <a:cubicBezTo>
                    <a:pt x="127" y="80"/>
                    <a:pt x="125" y="80"/>
                    <a:pt x="124" y="81"/>
                  </a:cubicBezTo>
                  <a:cubicBezTo>
                    <a:pt x="122" y="82"/>
                    <a:pt x="122" y="80"/>
                    <a:pt x="120" y="79"/>
                  </a:cubicBezTo>
                  <a:cubicBezTo>
                    <a:pt x="119" y="77"/>
                    <a:pt x="116" y="76"/>
                    <a:pt x="116" y="75"/>
                  </a:cubicBezTo>
                  <a:cubicBezTo>
                    <a:pt x="116" y="74"/>
                    <a:pt x="116" y="72"/>
                    <a:pt x="114" y="73"/>
                  </a:cubicBezTo>
                  <a:cubicBezTo>
                    <a:pt x="112" y="74"/>
                    <a:pt x="111" y="73"/>
                    <a:pt x="110" y="74"/>
                  </a:cubicBezTo>
                  <a:cubicBezTo>
                    <a:pt x="109" y="74"/>
                    <a:pt x="108" y="73"/>
                    <a:pt x="108" y="73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7" y="12"/>
                    <a:pt x="107" y="12"/>
                    <a:pt x="106" y="11"/>
                  </a:cubicBezTo>
                  <a:cubicBezTo>
                    <a:pt x="104" y="10"/>
                    <a:pt x="100" y="9"/>
                    <a:pt x="98" y="9"/>
                  </a:cubicBezTo>
                  <a:cubicBezTo>
                    <a:pt x="96" y="10"/>
                    <a:pt x="92" y="10"/>
                    <a:pt x="90" y="9"/>
                  </a:cubicBezTo>
                  <a:cubicBezTo>
                    <a:pt x="89" y="9"/>
                    <a:pt x="87" y="8"/>
                    <a:pt x="84" y="8"/>
                  </a:cubicBezTo>
                  <a:cubicBezTo>
                    <a:pt x="81" y="9"/>
                    <a:pt x="79" y="7"/>
                    <a:pt x="75" y="6"/>
                  </a:cubicBezTo>
                  <a:cubicBezTo>
                    <a:pt x="72" y="5"/>
                    <a:pt x="66" y="6"/>
                    <a:pt x="65" y="7"/>
                  </a:cubicBezTo>
                  <a:cubicBezTo>
                    <a:pt x="64" y="7"/>
                    <a:pt x="64" y="5"/>
                    <a:pt x="63" y="6"/>
                  </a:cubicBezTo>
                  <a:cubicBezTo>
                    <a:pt x="61" y="6"/>
                    <a:pt x="62" y="5"/>
                    <a:pt x="61" y="4"/>
                  </a:cubicBezTo>
                  <a:cubicBezTo>
                    <a:pt x="60" y="2"/>
                    <a:pt x="56" y="3"/>
                    <a:pt x="54" y="4"/>
                  </a:cubicBezTo>
                  <a:cubicBezTo>
                    <a:pt x="53" y="4"/>
                    <a:pt x="52" y="3"/>
                    <a:pt x="52" y="2"/>
                  </a:cubicBezTo>
                  <a:cubicBezTo>
                    <a:pt x="53" y="1"/>
                    <a:pt x="51" y="1"/>
                    <a:pt x="50" y="3"/>
                  </a:cubicBezTo>
                  <a:cubicBezTo>
                    <a:pt x="50" y="4"/>
                    <a:pt x="48" y="4"/>
                    <a:pt x="47" y="3"/>
                  </a:cubicBezTo>
                  <a:cubicBezTo>
                    <a:pt x="47" y="2"/>
                    <a:pt x="49" y="2"/>
                    <a:pt x="49" y="1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45" y="0"/>
                    <a:pt x="43" y="1"/>
                    <a:pt x="42" y="2"/>
                  </a:cubicBezTo>
                  <a:cubicBezTo>
                    <a:pt x="40" y="4"/>
                    <a:pt x="37" y="4"/>
                    <a:pt x="35" y="4"/>
                  </a:cubicBezTo>
                  <a:cubicBezTo>
                    <a:pt x="34" y="4"/>
                    <a:pt x="31" y="4"/>
                    <a:pt x="32" y="5"/>
                  </a:cubicBezTo>
                  <a:cubicBezTo>
                    <a:pt x="32" y="6"/>
                    <a:pt x="34" y="6"/>
                    <a:pt x="32" y="7"/>
                  </a:cubicBezTo>
                  <a:cubicBezTo>
                    <a:pt x="31" y="8"/>
                    <a:pt x="31" y="5"/>
                    <a:pt x="30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8"/>
                    <a:pt x="20" y="11"/>
                    <a:pt x="19" y="12"/>
                  </a:cubicBezTo>
                  <a:cubicBezTo>
                    <a:pt x="18" y="12"/>
                    <a:pt x="20" y="13"/>
                    <a:pt x="17" y="16"/>
                  </a:cubicBezTo>
                  <a:cubicBezTo>
                    <a:pt x="15" y="18"/>
                    <a:pt x="8" y="18"/>
                    <a:pt x="7" y="18"/>
                  </a:cubicBezTo>
                  <a:cubicBezTo>
                    <a:pt x="6" y="18"/>
                    <a:pt x="7" y="19"/>
                    <a:pt x="6" y="20"/>
                  </a:cubicBezTo>
                  <a:cubicBezTo>
                    <a:pt x="5" y="21"/>
                    <a:pt x="7" y="22"/>
                    <a:pt x="11" y="23"/>
                  </a:cubicBezTo>
                  <a:cubicBezTo>
                    <a:pt x="14" y="24"/>
                    <a:pt x="17" y="29"/>
                    <a:pt x="17" y="30"/>
                  </a:cubicBezTo>
                  <a:cubicBezTo>
                    <a:pt x="18" y="31"/>
                    <a:pt x="22" y="30"/>
                    <a:pt x="24" y="30"/>
                  </a:cubicBezTo>
                  <a:cubicBezTo>
                    <a:pt x="26" y="31"/>
                    <a:pt x="24" y="33"/>
                    <a:pt x="25" y="34"/>
                  </a:cubicBezTo>
                  <a:cubicBezTo>
                    <a:pt x="27" y="34"/>
                    <a:pt x="29" y="33"/>
                    <a:pt x="29" y="35"/>
                  </a:cubicBezTo>
                  <a:cubicBezTo>
                    <a:pt x="30" y="36"/>
                    <a:pt x="26" y="35"/>
                    <a:pt x="25" y="36"/>
                  </a:cubicBezTo>
                  <a:cubicBezTo>
                    <a:pt x="23" y="37"/>
                    <a:pt x="22" y="38"/>
                    <a:pt x="21" y="37"/>
                  </a:cubicBezTo>
                  <a:cubicBezTo>
                    <a:pt x="21" y="36"/>
                    <a:pt x="18" y="37"/>
                    <a:pt x="16" y="37"/>
                  </a:cubicBezTo>
                  <a:cubicBezTo>
                    <a:pt x="15" y="37"/>
                    <a:pt x="16" y="35"/>
                    <a:pt x="16" y="34"/>
                  </a:cubicBezTo>
                  <a:cubicBezTo>
                    <a:pt x="16" y="33"/>
                    <a:pt x="14" y="33"/>
                    <a:pt x="11" y="34"/>
                  </a:cubicBezTo>
                  <a:cubicBezTo>
                    <a:pt x="8" y="36"/>
                    <a:pt x="9" y="35"/>
                    <a:pt x="9" y="37"/>
                  </a:cubicBezTo>
                  <a:cubicBezTo>
                    <a:pt x="9" y="38"/>
                    <a:pt x="7" y="36"/>
                    <a:pt x="5" y="37"/>
                  </a:cubicBezTo>
                  <a:cubicBezTo>
                    <a:pt x="4" y="38"/>
                    <a:pt x="1" y="39"/>
                    <a:pt x="0" y="40"/>
                  </a:cubicBezTo>
                  <a:cubicBezTo>
                    <a:pt x="0" y="41"/>
                    <a:pt x="4" y="42"/>
                    <a:pt x="6" y="42"/>
                  </a:cubicBezTo>
                  <a:cubicBezTo>
                    <a:pt x="8" y="43"/>
                    <a:pt x="4" y="44"/>
                    <a:pt x="5" y="44"/>
                  </a:cubicBezTo>
                  <a:cubicBezTo>
                    <a:pt x="7" y="45"/>
                    <a:pt x="6" y="46"/>
                    <a:pt x="8" y="47"/>
                  </a:cubicBezTo>
                  <a:cubicBezTo>
                    <a:pt x="10" y="48"/>
                    <a:pt x="15" y="47"/>
                    <a:pt x="17" y="47"/>
                  </a:cubicBezTo>
                  <a:cubicBezTo>
                    <a:pt x="18" y="47"/>
                    <a:pt x="19" y="49"/>
                    <a:pt x="20" y="48"/>
                  </a:cubicBezTo>
                  <a:cubicBezTo>
                    <a:pt x="21" y="47"/>
                    <a:pt x="25" y="43"/>
                    <a:pt x="27" y="45"/>
                  </a:cubicBezTo>
                  <a:cubicBezTo>
                    <a:pt x="29" y="47"/>
                    <a:pt x="25" y="47"/>
                    <a:pt x="26" y="48"/>
                  </a:cubicBezTo>
                  <a:cubicBezTo>
                    <a:pt x="27" y="49"/>
                    <a:pt x="29" y="52"/>
                    <a:pt x="27" y="53"/>
                  </a:cubicBezTo>
                  <a:cubicBezTo>
                    <a:pt x="25" y="55"/>
                    <a:pt x="23" y="54"/>
                    <a:pt x="22" y="54"/>
                  </a:cubicBezTo>
                  <a:cubicBezTo>
                    <a:pt x="21" y="54"/>
                    <a:pt x="21" y="56"/>
                    <a:pt x="20" y="57"/>
                  </a:cubicBezTo>
                  <a:cubicBezTo>
                    <a:pt x="18" y="58"/>
                    <a:pt x="17" y="55"/>
                    <a:pt x="15" y="55"/>
                  </a:cubicBezTo>
                  <a:cubicBezTo>
                    <a:pt x="12" y="55"/>
                    <a:pt x="13" y="58"/>
                    <a:pt x="13" y="60"/>
                  </a:cubicBezTo>
                  <a:cubicBezTo>
                    <a:pt x="13" y="61"/>
                    <a:pt x="10" y="59"/>
                    <a:pt x="9" y="62"/>
                  </a:cubicBezTo>
                  <a:cubicBezTo>
                    <a:pt x="8" y="66"/>
                    <a:pt x="5" y="63"/>
                    <a:pt x="7" y="66"/>
                  </a:cubicBezTo>
                  <a:cubicBezTo>
                    <a:pt x="9" y="69"/>
                    <a:pt x="9" y="67"/>
                    <a:pt x="11" y="68"/>
                  </a:cubicBezTo>
                  <a:cubicBezTo>
                    <a:pt x="12" y="70"/>
                    <a:pt x="9" y="72"/>
                    <a:pt x="11" y="72"/>
                  </a:cubicBezTo>
                  <a:cubicBezTo>
                    <a:pt x="12" y="73"/>
                    <a:pt x="14" y="76"/>
                    <a:pt x="15" y="77"/>
                  </a:cubicBezTo>
                  <a:cubicBezTo>
                    <a:pt x="17" y="78"/>
                    <a:pt x="18" y="76"/>
                    <a:pt x="20" y="76"/>
                  </a:cubicBezTo>
                  <a:cubicBezTo>
                    <a:pt x="22" y="76"/>
                    <a:pt x="21" y="74"/>
                    <a:pt x="22" y="75"/>
                  </a:cubicBezTo>
                  <a:cubicBezTo>
                    <a:pt x="23" y="76"/>
                    <a:pt x="25" y="78"/>
                    <a:pt x="24" y="79"/>
                  </a:cubicBezTo>
                  <a:cubicBezTo>
                    <a:pt x="23" y="80"/>
                    <a:pt x="24" y="82"/>
                    <a:pt x="23" y="83"/>
                  </a:cubicBezTo>
                  <a:cubicBezTo>
                    <a:pt x="23" y="84"/>
                    <a:pt x="28" y="84"/>
                    <a:pt x="28" y="83"/>
                  </a:cubicBezTo>
                  <a:cubicBezTo>
                    <a:pt x="28" y="81"/>
                    <a:pt x="31" y="81"/>
                    <a:pt x="33" y="83"/>
                  </a:cubicBezTo>
                  <a:cubicBezTo>
                    <a:pt x="35" y="85"/>
                    <a:pt x="36" y="85"/>
                    <a:pt x="36" y="84"/>
                  </a:cubicBezTo>
                  <a:cubicBezTo>
                    <a:pt x="36" y="82"/>
                    <a:pt x="37" y="80"/>
                    <a:pt x="37" y="82"/>
                  </a:cubicBezTo>
                  <a:cubicBezTo>
                    <a:pt x="38" y="83"/>
                    <a:pt x="39" y="83"/>
                    <a:pt x="42" y="82"/>
                  </a:cubicBezTo>
                  <a:cubicBezTo>
                    <a:pt x="45" y="81"/>
                    <a:pt x="43" y="82"/>
                    <a:pt x="42" y="84"/>
                  </a:cubicBezTo>
                  <a:cubicBezTo>
                    <a:pt x="40" y="86"/>
                    <a:pt x="42" y="90"/>
                    <a:pt x="40" y="90"/>
                  </a:cubicBezTo>
                  <a:cubicBezTo>
                    <a:pt x="39" y="91"/>
                    <a:pt x="38" y="94"/>
                    <a:pt x="36" y="95"/>
                  </a:cubicBezTo>
                  <a:cubicBezTo>
                    <a:pt x="33" y="95"/>
                    <a:pt x="29" y="99"/>
                    <a:pt x="29" y="100"/>
                  </a:cubicBezTo>
                  <a:cubicBezTo>
                    <a:pt x="28" y="101"/>
                    <a:pt x="23" y="99"/>
                    <a:pt x="23" y="101"/>
                  </a:cubicBezTo>
                  <a:cubicBezTo>
                    <a:pt x="22" y="103"/>
                    <a:pt x="19" y="104"/>
                    <a:pt x="20" y="105"/>
                  </a:cubicBezTo>
                  <a:cubicBezTo>
                    <a:pt x="20" y="106"/>
                    <a:pt x="24" y="103"/>
                    <a:pt x="25" y="102"/>
                  </a:cubicBezTo>
                  <a:cubicBezTo>
                    <a:pt x="25" y="101"/>
                    <a:pt x="25" y="102"/>
                    <a:pt x="26" y="102"/>
                  </a:cubicBezTo>
                  <a:cubicBezTo>
                    <a:pt x="27" y="103"/>
                    <a:pt x="28" y="102"/>
                    <a:pt x="29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33" y="101"/>
                    <a:pt x="33" y="100"/>
                    <a:pt x="36" y="99"/>
                  </a:cubicBezTo>
                  <a:cubicBezTo>
                    <a:pt x="38" y="99"/>
                    <a:pt x="38" y="98"/>
                    <a:pt x="38" y="97"/>
                  </a:cubicBezTo>
                  <a:cubicBezTo>
                    <a:pt x="39" y="96"/>
                    <a:pt x="44" y="93"/>
                    <a:pt x="45" y="93"/>
                  </a:cubicBezTo>
                  <a:cubicBezTo>
                    <a:pt x="46" y="93"/>
                    <a:pt x="46" y="91"/>
                    <a:pt x="47" y="91"/>
                  </a:cubicBezTo>
                  <a:cubicBezTo>
                    <a:pt x="48" y="91"/>
                    <a:pt x="50" y="89"/>
                    <a:pt x="51" y="88"/>
                  </a:cubicBezTo>
                  <a:cubicBezTo>
                    <a:pt x="53" y="87"/>
                    <a:pt x="53" y="87"/>
                    <a:pt x="54" y="87"/>
                  </a:cubicBezTo>
                  <a:cubicBezTo>
                    <a:pt x="56" y="86"/>
                    <a:pt x="55" y="84"/>
                    <a:pt x="56" y="84"/>
                  </a:cubicBezTo>
                  <a:cubicBezTo>
                    <a:pt x="57" y="84"/>
                    <a:pt x="58" y="83"/>
                    <a:pt x="58" y="82"/>
                  </a:cubicBezTo>
                  <a:cubicBezTo>
                    <a:pt x="58" y="81"/>
                    <a:pt x="55" y="81"/>
                    <a:pt x="55" y="80"/>
                  </a:cubicBezTo>
                  <a:cubicBezTo>
                    <a:pt x="54" y="80"/>
                    <a:pt x="57" y="77"/>
                    <a:pt x="58" y="77"/>
                  </a:cubicBezTo>
                  <a:cubicBezTo>
                    <a:pt x="59" y="78"/>
                    <a:pt x="61" y="77"/>
                    <a:pt x="61" y="75"/>
                  </a:cubicBezTo>
                  <a:cubicBezTo>
                    <a:pt x="61" y="74"/>
                    <a:pt x="62" y="73"/>
                    <a:pt x="63" y="72"/>
                  </a:cubicBezTo>
                  <a:cubicBezTo>
                    <a:pt x="64" y="71"/>
                    <a:pt x="64" y="70"/>
                    <a:pt x="65" y="70"/>
                  </a:cubicBezTo>
                  <a:cubicBezTo>
                    <a:pt x="66" y="70"/>
                    <a:pt x="68" y="68"/>
                    <a:pt x="69" y="67"/>
                  </a:cubicBezTo>
                  <a:cubicBezTo>
                    <a:pt x="70" y="67"/>
                    <a:pt x="69" y="68"/>
                    <a:pt x="71" y="68"/>
                  </a:cubicBezTo>
                  <a:cubicBezTo>
                    <a:pt x="74" y="68"/>
                    <a:pt x="73" y="71"/>
                    <a:pt x="71" y="70"/>
                  </a:cubicBezTo>
                  <a:cubicBezTo>
                    <a:pt x="69" y="69"/>
                    <a:pt x="69" y="69"/>
                    <a:pt x="67" y="71"/>
                  </a:cubicBezTo>
                  <a:cubicBezTo>
                    <a:pt x="66" y="72"/>
                    <a:pt x="67" y="73"/>
                    <a:pt x="66" y="74"/>
                  </a:cubicBezTo>
                  <a:cubicBezTo>
                    <a:pt x="64" y="76"/>
                    <a:pt x="64" y="77"/>
                    <a:pt x="66" y="77"/>
                  </a:cubicBezTo>
                  <a:cubicBezTo>
                    <a:pt x="67" y="77"/>
                    <a:pt x="66" y="79"/>
                    <a:pt x="64" y="79"/>
                  </a:cubicBezTo>
                  <a:cubicBezTo>
                    <a:pt x="63" y="79"/>
                    <a:pt x="64" y="80"/>
                    <a:pt x="66" y="80"/>
                  </a:cubicBezTo>
                  <a:cubicBezTo>
                    <a:pt x="68" y="80"/>
                    <a:pt x="71" y="77"/>
                    <a:pt x="74" y="76"/>
                  </a:cubicBezTo>
                  <a:cubicBezTo>
                    <a:pt x="77" y="75"/>
                    <a:pt x="79" y="76"/>
                    <a:pt x="80" y="76"/>
                  </a:cubicBezTo>
                  <a:cubicBezTo>
                    <a:pt x="80" y="75"/>
                    <a:pt x="79" y="74"/>
                    <a:pt x="80" y="74"/>
                  </a:cubicBezTo>
                  <a:cubicBezTo>
                    <a:pt x="81" y="73"/>
                    <a:pt x="79" y="73"/>
                    <a:pt x="78" y="71"/>
                  </a:cubicBezTo>
                  <a:cubicBezTo>
                    <a:pt x="77" y="70"/>
                    <a:pt x="79" y="71"/>
                    <a:pt x="79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2" y="70"/>
                    <a:pt x="84" y="69"/>
                    <a:pt x="84" y="70"/>
                  </a:cubicBezTo>
                  <a:cubicBezTo>
                    <a:pt x="85" y="72"/>
                    <a:pt x="86" y="70"/>
                    <a:pt x="87" y="71"/>
                  </a:cubicBezTo>
                  <a:cubicBezTo>
                    <a:pt x="89" y="72"/>
                    <a:pt x="87" y="72"/>
                    <a:pt x="86" y="72"/>
                  </a:cubicBezTo>
                  <a:cubicBezTo>
                    <a:pt x="84" y="73"/>
                    <a:pt x="85" y="75"/>
                    <a:pt x="86" y="74"/>
                  </a:cubicBezTo>
                  <a:cubicBezTo>
                    <a:pt x="87" y="73"/>
                    <a:pt x="88" y="72"/>
                    <a:pt x="89" y="73"/>
                  </a:cubicBezTo>
                  <a:cubicBezTo>
                    <a:pt x="90" y="74"/>
                    <a:pt x="91" y="74"/>
                    <a:pt x="92" y="73"/>
                  </a:cubicBezTo>
                  <a:cubicBezTo>
                    <a:pt x="93" y="72"/>
                    <a:pt x="93" y="73"/>
                    <a:pt x="93" y="73"/>
                  </a:cubicBezTo>
                  <a:cubicBezTo>
                    <a:pt x="93" y="74"/>
                    <a:pt x="95" y="74"/>
                    <a:pt x="97" y="75"/>
                  </a:cubicBezTo>
                  <a:cubicBezTo>
                    <a:pt x="100" y="75"/>
                    <a:pt x="105" y="75"/>
                    <a:pt x="106" y="75"/>
                  </a:cubicBezTo>
                  <a:cubicBezTo>
                    <a:pt x="107" y="75"/>
                    <a:pt x="107" y="77"/>
                    <a:pt x="109" y="77"/>
                  </a:cubicBezTo>
                  <a:cubicBezTo>
                    <a:pt x="112" y="78"/>
                    <a:pt x="113" y="74"/>
                    <a:pt x="114" y="75"/>
                  </a:cubicBezTo>
                  <a:cubicBezTo>
                    <a:pt x="116" y="77"/>
                    <a:pt x="114" y="77"/>
                    <a:pt x="113" y="78"/>
                  </a:cubicBezTo>
                  <a:cubicBezTo>
                    <a:pt x="113" y="79"/>
                    <a:pt x="114" y="79"/>
                    <a:pt x="115" y="79"/>
                  </a:cubicBezTo>
                  <a:cubicBezTo>
                    <a:pt x="116" y="80"/>
                    <a:pt x="119" y="80"/>
                    <a:pt x="120" y="82"/>
                  </a:cubicBezTo>
                  <a:cubicBezTo>
                    <a:pt x="121" y="83"/>
                    <a:pt x="122" y="84"/>
                    <a:pt x="125" y="85"/>
                  </a:cubicBezTo>
                  <a:cubicBezTo>
                    <a:pt x="128" y="87"/>
                    <a:pt x="125" y="82"/>
                    <a:pt x="127" y="84"/>
                  </a:cubicBezTo>
                  <a:cubicBezTo>
                    <a:pt x="129" y="85"/>
                    <a:pt x="129" y="84"/>
                    <a:pt x="130" y="85"/>
                  </a:cubicBezTo>
                  <a:cubicBezTo>
                    <a:pt x="132" y="87"/>
                    <a:pt x="131" y="84"/>
                    <a:pt x="131" y="82"/>
                  </a:cubicBezTo>
                  <a:cubicBezTo>
                    <a:pt x="130" y="79"/>
                    <a:pt x="131" y="81"/>
                    <a:pt x="132" y="82"/>
                  </a:cubicBezTo>
                  <a:cubicBezTo>
                    <a:pt x="133" y="83"/>
                    <a:pt x="133" y="86"/>
                    <a:pt x="133" y="87"/>
                  </a:cubicBezTo>
                  <a:cubicBezTo>
                    <a:pt x="132" y="89"/>
                    <a:pt x="129" y="88"/>
                    <a:pt x="130" y="87"/>
                  </a:cubicBezTo>
                  <a:cubicBezTo>
                    <a:pt x="130" y="86"/>
                    <a:pt x="127" y="86"/>
                    <a:pt x="127" y="88"/>
                  </a:cubicBezTo>
                  <a:cubicBezTo>
                    <a:pt x="127" y="89"/>
                    <a:pt x="129" y="91"/>
                    <a:pt x="130" y="91"/>
                  </a:cubicBezTo>
                  <a:cubicBezTo>
                    <a:pt x="132" y="92"/>
                    <a:pt x="131" y="94"/>
                    <a:pt x="131" y="94"/>
                  </a:cubicBezTo>
                  <a:cubicBezTo>
                    <a:pt x="133" y="95"/>
                    <a:pt x="133" y="97"/>
                    <a:pt x="133" y="96"/>
                  </a:cubicBezTo>
                  <a:cubicBezTo>
                    <a:pt x="134" y="96"/>
                    <a:pt x="134" y="93"/>
                    <a:pt x="133" y="92"/>
                  </a:cubicBezTo>
                  <a:cubicBezTo>
                    <a:pt x="132" y="91"/>
                    <a:pt x="132" y="89"/>
                    <a:pt x="134" y="89"/>
                  </a:cubicBezTo>
                  <a:cubicBezTo>
                    <a:pt x="135" y="90"/>
                    <a:pt x="134" y="92"/>
                    <a:pt x="134" y="92"/>
                  </a:cubicBezTo>
                  <a:cubicBezTo>
                    <a:pt x="135" y="93"/>
                    <a:pt x="135" y="92"/>
                    <a:pt x="136" y="91"/>
                  </a:cubicBezTo>
                  <a:cubicBezTo>
                    <a:pt x="138" y="90"/>
                    <a:pt x="136" y="88"/>
                    <a:pt x="136" y="87"/>
                  </a:cubicBezTo>
                  <a:cubicBezTo>
                    <a:pt x="137" y="86"/>
                    <a:pt x="138" y="88"/>
                    <a:pt x="139" y="90"/>
                  </a:cubicBezTo>
                  <a:cubicBezTo>
                    <a:pt x="139" y="92"/>
                    <a:pt x="137" y="92"/>
                    <a:pt x="137" y="93"/>
                  </a:cubicBezTo>
                  <a:cubicBezTo>
                    <a:pt x="137" y="94"/>
                    <a:pt x="136" y="93"/>
                    <a:pt x="135" y="94"/>
                  </a:cubicBezTo>
                  <a:cubicBezTo>
                    <a:pt x="135" y="94"/>
                    <a:pt x="135" y="98"/>
                    <a:pt x="136" y="98"/>
                  </a:cubicBezTo>
                  <a:cubicBezTo>
                    <a:pt x="136" y="98"/>
                    <a:pt x="137" y="95"/>
                    <a:pt x="137" y="96"/>
                  </a:cubicBezTo>
                  <a:cubicBezTo>
                    <a:pt x="138" y="98"/>
                    <a:pt x="139" y="95"/>
                    <a:pt x="140" y="96"/>
                  </a:cubicBezTo>
                  <a:cubicBezTo>
                    <a:pt x="140" y="97"/>
                    <a:pt x="142" y="99"/>
                    <a:pt x="143" y="99"/>
                  </a:cubicBezTo>
                  <a:cubicBezTo>
                    <a:pt x="144" y="98"/>
                    <a:pt x="143" y="97"/>
                    <a:pt x="142" y="97"/>
                  </a:cubicBezTo>
                  <a:cubicBezTo>
                    <a:pt x="140" y="97"/>
                    <a:pt x="141" y="95"/>
                    <a:pt x="142" y="94"/>
                  </a:cubicBezTo>
                  <a:cubicBezTo>
                    <a:pt x="143" y="94"/>
                    <a:pt x="145" y="97"/>
                    <a:pt x="145" y="98"/>
                  </a:cubicBezTo>
                  <a:cubicBezTo>
                    <a:pt x="145" y="99"/>
                    <a:pt x="144" y="99"/>
                    <a:pt x="143" y="100"/>
                  </a:cubicBezTo>
                  <a:cubicBezTo>
                    <a:pt x="142" y="102"/>
                    <a:pt x="140" y="99"/>
                    <a:pt x="139" y="99"/>
                  </a:cubicBezTo>
                  <a:cubicBezTo>
                    <a:pt x="138" y="99"/>
                    <a:pt x="139" y="101"/>
                    <a:pt x="140" y="102"/>
                  </a:cubicBezTo>
                  <a:cubicBezTo>
                    <a:pt x="140" y="103"/>
                    <a:pt x="138" y="105"/>
                    <a:pt x="140" y="106"/>
                  </a:cubicBezTo>
                  <a:cubicBezTo>
                    <a:pt x="141" y="107"/>
                    <a:pt x="141" y="105"/>
                    <a:pt x="141" y="104"/>
                  </a:cubicBezTo>
                  <a:cubicBezTo>
                    <a:pt x="142" y="104"/>
                    <a:pt x="143" y="105"/>
                    <a:pt x="143" y="105"/>
                  </a:cubicBezTo>
                  <a:cubicBezTo>
                    <a:pt x="144" y="106"/>
                    <a:pt x="144" y="104"/>
                    <a:pt x="144" y="103"/>
                  </a:cubicBezTo>
                  <a:cubicBezTo>
                    <a:pt x="144" y="102"/>
                    <a:pt x="146" y="103"/>
                    <a:pt x="146" y="104"/>
                  </a:cubicBezTo>
                  <a:cubicBezTo>
                    <a:pt x="147" y="105"/>
                    <a:pt x="147" y="103"/>
                    <a:pt x="148" y="103"/>
                  </a:cubicBezTo>
                  <a:cubicBezTo>
                    <a:pt x="149" y="103"/>
                    <a:pt x="149" y="105"/>
                    <a:pt x="149" y="106"/>
                  </a:cubicBezTo>
                  <a:cubicBezTo>
                    <a:pt x="149" y="107"/>
                    <a:pt x="150" y="105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1" y="106"/>
                    <a:pt x="152" y="105"/>
                    <a:pt x="153" y="104"/>
                  </a:cubicBezTo>
                  <a:cubicBezTo>
                    <a:pt x="155" y="103"/>
                    <a:pt x="152" y="102"/>
                    <a:pt x="152" y="101"/>
                  </a:cubicBezTo>
                  <a:close/>
                  <a:moveTo>
                    <a:pt x="3" y="113"/>
                  </a:moveTo>
                  <a:cubicBezTo>
                    <a:pt x="5" y="112"/>
                    <a:pt x="6" y="111"/>
                    <a:pt x="5" y="110"/>
                  </a:cubicBezTo>
                  <a:cubicBezTo>
                    <a:pt x="4" y="109"/>
                    <a:pt x="1" y="114"/>
                    <a:pt x="3" y="113"/>
                  </a:cubicBezTo>
                  <a:close/>
                  <a:moveTo>
                    <a:pt x="18" y="105"/>
                  </a:moveTo>
                  <a:cubicBezTo>
                    <a:pt x="16" y="105"/>
                    <a:pt x="11" y="108"/>
                    <a:pt x="12" y="108"/>
                  </a:cubicBezTo>
                  <a:cubicBezTo>
                    <a:pt x="14" y="108"/>
                    <a:pt x="14" y="107"/>
                    <a:pt x="15" y="107"/>
                  </a:cubicBezTo>
                  <a:cubicBezTo>
                    <a:pt x="17" y="107"/>
                    <a:pt x="20" y="106"/>
                    <a:pt x="18" y="105"/>
                  </a:cubicBezTo>
                  <a:close/>
                  <a:moveTo>
                    <a:pt x="63" y="84"/>
                  </a:moveTo>
                  <a:cubicBezTo>
                    <a:pt x="63" y="84"/>
                    <a:pt x="61" y="84"/>
                    <a:pt x="59" y="86"/>
                  </a:cubicBezTo>
                  <a:cubicBezTo>
                    <a:pt x="58" y="88"/>
                    <a:pt x="56" y="89"/>
                    <a:pt x="56" y="90"/>
                  </a:cubicBezTo>
                  <a:cubicBezTo>
                    <a:pt x="56" y="91"/>
                    <a:pt x="54" y="90"/>
                    <a:pt x="53" y="91"/>
                  </a:cubicBezTo>
                  <a:cubicBezTo>
                    <a:pt x="52" y="92"/>
                    <a:pt x="53" y="95"/>
                    <a:pt x="55" y="94"/>
                  </a:cubicBezTo>
                  <a:cubicBezTo>
                    <a:pt x="56" y="93"/>
                    <a:pt x="56" y="94"/>
                    <a:pt x="57" y="94"/>
                  </a:cubicBezTo>
                  <a:cubicBezTo>
                    <a:pt x="58" y="94"/>
                    <a:pt x="61" y="91"/>
                    <a:pt x="62" y="90"/>
                  </a:cubicBezTo>
                  <a:cubicBezTo>
                    <a:pt x="63" y="89"/>
                    <a:pt x="61" y="89"/>
                    <a:pt x="61" y="88"/>
                  </a:cubicBezTo>
                  <a:cubicBezTo>
                    <a:pt x="60" y="87"/>
                    <a:pt x="62" y="87"/>
                    <a:pt x="63" y="86"/>
                  </a:cubicBezTo>
                  <a:cubicBezTo>
                    <a:pt x="64" y="86"/>
                    <a:pt x="62" y="85"/>
                    <a:pt x="63" y="84"/>
                  </a:cubicBezTo>
                  <a:close/>
                  <a:moveTo>
                    <a:pt x="6" y="74"/>
                  </a:moveTo>
                  <a:cubicBezTo>
                    <a:pt x="6" y="73"/>
                    <a:pt x="2" y="74"/>
                    <a:pt x="3" y="75"/>
                  </a:cubicBezTo>
                  <a:cubicBezTo>
                    <a:pt x="3" y="77"/>
                    <a:pt x="7" y="77"/>
                    <a:pt x="8" y="77"/>
                  </a:cubicBezTo>
                  <a:cubicBezTo>
                    <a:pt x="9" y="77"/>
                    <a:pt x="10" y="75"/>
                    <a:pt x="9" y="74"/>
                  </a:cubicBezTo>
                  <a:cubicBezTo>
                    <a:pt x="8" y="73"/>
                    <a:pt x="6" y="75"/>
                    <a:pt x="6" y="74"/>
                  </a:cubicBezTo>
                  <a:close/>
                  <a:moveTo>
                    <a:pt x="49" y="270"/>
                  </a:moveTo>
                  <a:cubicBezTo>
                    <a:pt x="47" y="270"/>
                    <a:pt x="48" y="276"/>
                    <a:pt x="49" y="275"/>
                  </a:cubicBezTo>
                  <a:cubicBezTo>
                    <a:pt x="50" y="274"/>
                    <a:pt x="52" y="274"/>
                    <a:pt x="52" y="273"/>
                  </a:cubicBezTo>
                  <a:cubicBezTo>
                    <a:pt x="53" y="272"/>
                    <a:pt x="52" y="270"/>
                    <a:pt x="49" y="270"/>
                  </a:cubicBezTo>
                  <a:close/>
                  <a:moveTo>
                    <a:pt x="46" y="266"/>
                  </a:moveTo>
                  <a:cubicBezTo>
                    <a:pt x="45" y="267"/>
                    <a:pt x="46" y="269"/>
                    <a:pt x="47" y="268"/>
                  </a:cubicBezTo>
                  <a:cubicBezTo>
                    <a:pt x="48" y="267"/>
                    <a:pt x="48" y="266"/>
                    <a:pt x="46" y="266"/>
                  </a:cubicBezTo>
                  <a:close/>
                  <a:moveTo>
                    <a:pt x="33" y="262"/>
                  </a:moveTo>
                  <a:cubicBezTo>
                    <a:pt x="34" y="263"/>
                    <a:pt x="35" y="263"/>
                    <a:pt x="35" y="262"/>
                  </a:cubicBezTo>
                  <a:cubicBezTo>
                    <a:pt x="35" y="261"/>
                    <a:pt x="31" y="261"/>
                    <a:pt x="33" y="262"/>
                  </a:cubicBezTo>
                  <a:close/>
                  <a:moveTo>
                    <a:pt x="39" y="265"/>
                  </a:moveTo>
                  <a:cubicBezTo>
                    <a:pt x="40" y="266"/>
                    <a:pt x="41" y="266"/>
                    <a:pt x="41" y="265"/>
                  </a:cubicBezTo>
                  <a:cubicBezTo>
                    <a:pt x="42" y="264"/>
                    <a:pt x="38" y="263"/>
                    <a:pt x="39" y="265"/>
                  </a:cubicBezTo>
                  <a:close/>
                  <a:moveTo>
                    <a:pt x="403" y="146"/>
                  </a:moveTo>
                  <a:cubicBezTo>
                    <a:pt x="403" y="145"/>
                    <a:pt x="399" y="146"/>
                    <a:pt x="397" y="144"/>
                  </a:cubicBezTo>
                  <a:cubicBezTo>
                    <a:pt x="396" y="143"/>
                    <a:pt x="393" y="149"/>
                    <a:pt x="392" y="151"/>
                  </a:cubicBezTo>
                  <a:cubicBezTo>
                    <a:pt x="392" y="154"/>
                    <a:pt x="387" y="157"/>
                    <a:pt x="387" y="157"/>
                  </a:cubicBezTo>
                  <a:cubicBezTo>
                    <a:pt x="387" y="157"/>
                    <a:pt x="375" y="157"/>
                    <a:pt x="374" y="157"/>
                  </a:cubicBezTo>
                  <a:cubicBezTo>
                    <a:pt x="373" y="157"/>
                    <a:pt x="370" y="159"/>
                    <a:pt x="368" y="161"/>
                  </a:cubicBezTo>
                  <a:cubicBezTo>
                    <a:pt x="368" y="161"/>
                    <a:pt x="368" y="161"/>
                    <a:pt x="368" y="161"/>
                  </a:cubicBezTo>
                  <a:cubicBezTo>
                    <a:pt x="370" y="163"/>
                    <a:pt x="365" y="165"/>
                    <a:pt x="361" y="165"/>
                  </a:cubicBezTo>
                  <a:cubicBezTo>
                    <a:pt x="359" y="165"/>
                    <a:pt x="358" y="165"/>
                    <a:pt x="357" y="165"/>
                  </a:cubicBezTo>
                  <a:cubicBezTo>
                    <a:pt x="358" y="166"/>
                    <a:pt x="358" y="166"/>
                    <a:pt x="358" y="167"/>
                  </a:cubicBezTo>
                  <a:cubicBezTo>
                    <a:pt x="358" y="167"/>
                    <a:pt x="357" y="167"/>
                    <a:pt x="356" y="168"/>
                  </a:cubicBezTo>
                  <a:cubicBezTo>
                    <a:pt x="356" y="169"/>
                    <a:pt x="350" y="172"/>
                    <a:pt x="347" y="173"/>
                  </a:cubicBezTo>
                  <a:cubicBezTo>
                    <a:pt x="344" y="175"/>
                    <a:pt x="339" y="174"/>
                    <a:pt x="339" y="172"/>
                  </a:cubicBezTo>
                  <a:cubicBezTo>
                    <a:pt x="339" y="169"/>
                    <a:pt x="342" y="170"/>
                    <a:pt x="342" y="171"/>
                  </a:cubicBezTo>
                  <a:cubicBezTo>
                    <a:pt x="343" y="171"/>
                    <a:pt x="343" y="171"/>
                    <a:pt x="344" y="170"/>
                  </a:cubicBezTo>
                  <a:cubicBezTo>
                    <a:pt x="343" y="169"/>
                    <a:pt x="343" y="168"/>
                    <a:pt x="343" y="167"/>
                  </a:cubicBezTo>
                  <a:cubicBezTo>
                    <a:pt x="342" y="167"/>
                    <a:pt x="344" y="163"/>
                    <a:pt x="342" y="162"/>
                  </a:cubicBezTo>
                  <a:cubicBezTo>
                    <a:pt x="340" y="161"/>
                    <a:pt x="337" y="165"/>
                    <a:pt x="338" y="163"/>
                  </a:cubicBezTo>
                  <a:cubicBezTo>
                    <a:pt x="338" y="160"/>
                    <a:pt x="341" y="159"/>
                    <a:pt x="339" y="156"/>
                  </a:cubicBezTo>
                  <a:cubicBezTo>
                    <a:pt x="337" y="153"/>
                    <a:pt x="334" y="153"/>
                    <a:pt x="333" y="155"/>
                  </a:cubicBezTo>
                  <a:cubicBezTo>
                    <a:pt x="332" y="157"/>
                    <a:pt x="330" y="156"/>
                    <a:pt x="329" y="158"/>
                  </a:cubicBezTo>
                  <a:cubicBezTo>
                    <a:pt x="328" y="160"/>
                    <a:pt x="327" y="164"/>
                    <a:pt x="328" y="166"/>
                  </a:cubicBezTo>
                  <a:cubicBezTo>
                    <a:pt x="329" y="169"/>
                    <a:pt x="328" y="171"/>
                    <a:pt x="325" y="172"/>
                  </a:cubicBezTo>
                  <a:cubicBezTo>
                    <a:pt x="322" y="174"/>
                    <a:pt x="321" y="170"/>
                    <a:pt x="322" y="165"/>
                  </a:cubicBezTo>
                  <a:cubicBezTo>
                    <a:pt x="323" y="161"/>
                    <a:pt x="325" y="158"/>
                    <a:pt x="323" y="158"/>
                  </a:cubicBezTo>
                  <a:cubicBezTo>
                    <a:pt x="321" y="158"/>
                    <a:pt x="325" y="153"/>
                    <a:pt x="329" y="153"/>
                  </a:cubicBezTo>
                  <a:cubicBezTo>
                    <a:pt x="333" y="152"/>
                    <a:pt x="337" y="152"/>
                    <a:pt x="337" y="151"/>
                  </a:cubicBezTo>
                  <a:cubicBezTo>
                    <a:pt x="337" y="151"/>
                    <a:pt x="337" y="151"/>
                    <a:pt x="338" y="150"/>
                  </a:cubicBezTo>
                  <a:cubicBezTo>
                    <a:pt x="337" y="150"/>
                    <a:pt x="336" y="149"/>
                    <a:pt x="335" y="149"/>
                  </a:cubicBezTo>
                  <a:cubicBezTo>
                    <a:pt x="335" y="149"/>
                    <a:pt x="335" y="149"/>
                    <a:pt x="335" y="149"/>
                  </a:cubicBezTo>
                  <a:cubicBezTo>
                    <a:pt x="333" y="151"/>
                    <a:pt x="334" y="148"/>
                    <a:pt x="331" y="148"/>
                  </a:cubicBezTo>
                  <a:cubicBezTo>
                    <a:pt x="329" y="148"/>
                    <a:pt x="326" y="150"/>
                    <a:pt x="324" y="149"/>
                  </a:cubicBezTo>
                  <a:cubicBezTo>
                    <a:pt x="322" y="148"/>
                    <a:pt x="323" y="147"/>
                    <a:pt x="321" y="147"/>
                  </a:cubicBezTo>
                  <a:cubicBezTo>
                    <a:pt x="319" y="147"/>
                    <a:pt x="322" y="143"/>
                    <a:pt x="319" y="145"/>
                  </a:cubicBezTo>
                  <a:cubicBezTo>
                    <a:pt x="316" y="146"/>
                    <a:pt x="312" y="150"/>
                    <a:pt x="310" y="148"/>
                  </a:cubicBezTo>
                  <a:cubicBezTo>
                    <a:pt x="308" y="147"/>
                    <a:pt x="307" y="149"/>
                    <a:pt x="305" y="148"/>
                  </a:cubicBezTo>
                  <a:cubicBezTo>
                    <a:pt x="304" y="146"/>
                    <a:pt x="310" y="142"/>
                    <a:pt x="313" y="142"/>
                  </a:cubicBezTo>
                  <a:cubicBezTo>
                    <a:pt x="314" y="142"/>
                    <a:pt x="315" y="142"/>
                    <a:pt x="315" y="142"/>
                  </a:cubicBezTo>
                  <a:cubicBezTo>
                    <a:pt x="314" y="141"/>
                    <a:pt x="310" y="140"/>
                    <a:pt x="309" y="141"/>
                  </a:cubicBezTo>
                  <a:cubicBezTo>
                    <a:pt x="308" y="142"/>
                    <a:pt x="307" y="141"/>
                    <a:pt x="306" y="140"/>
                  </a:cubicBezTo>
                  <a:cubicBezTo>
                    <a:pt x="305" y="139"/>
                    <a:pt x="304" y="141"/>
                    <a:pt x="303" y="139"/>
                  </a:cubicBezTo>
                  <a:cubicBezTo>
                    <a:pt x="301" y="137"/>
                    <a:pt x="300" y="138"/>
                    <a:pt x="299" y="139"/>
                  </a:cubicBezTo>
                  <a:cubicBezTo>
                    <a:pt x="298" y="139"/>
                    <a:pt x="297" y="138"/>
                    <a:pt x="296" y="138"/>
                  </a:cubicBezTo>
                  <a:cubicBezTo>
                    <a:pt x="294" y="137"/>
                    <a:pt x="295" y="135"/>
                    <a:pt x="294" y="135"/>
                  </a:cubicBezTo>
                  <a:cubicBezTo>
                    <a:pt x="293" y="134"/>
                    <a:pt x="293" y="136"/>
                    <a:pt x="293" y="136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7"/>
                    <a:pt x="183" y="137"/>
                    <a:pt x="183" y="137"/>
                  </a:cubicBezTo>
                  <a:cubicBezTo>
                    <a:pt x="184" y="139"/>
                    <a:pt x="183" y="140"/>
                    <a:pt x="183" y="142"/>
                  </a:cubicBezTo>
                  <a:cubicBezTo>
                    <a:pt x="184" y="143"/>
                    <a:pt x="184" y="146"/>
                    <a:pt x="182" y="146"/>
                  </a:cubicBezTo>
                  <a:cubicBezTo>
                    <a:pt x="181" y="146"/>
                    <a:pt x="181" y="144"/>
                    <a:pt x="182" y="144"/>
                  </a:cubicBezTo>
                  <a:cubicBezTo>
                    <a:pt x="183" y="143"/>
                    <a:pt x="182" y="141"/>
                    <a:pt x="181" y="141"/>
                  </a:cubicBezTo>
                  <a:cubicBezTo>
                    <a:pt x="181" y="141"/>
                    <a:pt x="180" y="140"/>
                    <a:pt x="180" y="140"/>
                  </a:cubicBezTo>
                  <a:cubicBezTo>
                    <a:pt x="179" y="140"/>
                    <a:pt x="176" y="140"/>
                    <a:pt x="174" y="140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4" y="141"/>
                    <a:pt x="175" y="143"/>
                    <a:pt x="176" y="145"/>
                  </a:cubicBezTo>
                  <a:cubicBezTo>
                    <a:pt x="178" y="147"/>
                    <a:pt x="177" y="148"/>
                    <a:pt x="178" y="149"/>
                  </a:cubicBezTo>
                  <a:cubicBezTo>
                    <a:pt x="179" y="150"/>
                    <a:pt x="179" y="151"/>
                    <a:pt x="178" y="150"/>
                  </a:cubicBezTo>
                  <a:cubicBezTo>
                    <a:pt x="177" y="150"/>
                    <a:pt x="178" y="151"/>
                    <a:pt x="177" y="154"/>
                  </a:cubicBezTo>
                  <a:cubicBezTo>
                    <a:pt x="177" y="157"/>
                    <a:pt x="177" y="162"/>
                    <a:pt x="177" y="164"/>
                  </a:cubicBezTo>
                  <a:cubicBezTo>
                    <a:pt x="176" y="166"/>
                    <a:pt x="174" y="168"/>
                    <a:pt x="175" y="170"/>
                  </a:cubicBezTo>
                  <a:cubicBezTo>
                    <a:pt x="177" y="172"/>
                    <a:pt x="177" y="174"/>
                    <a:pt x="177" y="177"/>
                  </a:cubicBezTo>
                  <a:cubicBezTo>
                    <a:pt x="176" y="179"/>
                    <a:pt x="176" y="180"/>
                    <a:pt x="177" y="182"/>
                  </a:cubicBezTo>
                  <a:cubicBezTo>
                    <a:pt x="178" y="183"/>
                    <a:pt x="177" y="186"/>
                    <a:pt x="178" y="187"/>
                  </a:cubicBezTo>
                  <a:cubicBezTo>
                    <a:pt x="180" y="188"/>
                    <a:pt x="181" y="189"/>
                    <a:pt x="181" y="190"/>
                  </a:cubicBezTo>
                  <a:cubicBezTo>
                    <a:pt x="182" y="192"/>
                    <a:pt x="183" y="191"/>
                    <a:pt x="184" y="193"/>
                  </a:cubicBezTo>
                  <a:cubicBezTo>
                    <a:pt x="184" y="194"/>
                    <a:pt x="184" y="195"/>
                    <a:pt x="185" y="195"/>
                  </a:cubicBezTo>
                  <a:cubicBezTo>
                    <a:pt x="187" y="196"/>
                    <a:pt x="186" y="197"/>
                    <a:pt x="186" y="198"/>
                  </a:cubicBezTo>
                  <a:cubicBezTo>
                    <a:pt x="186" y="199"/>
                    <a:pt x="188" y="201"/>
                    <a:pt x="190" y="203"/>
                  </a:cubicBezTo>
                  <a:cubicBezTo>
                    <a:pt x="192" y="205"/>
                    <a:pt x="190" y="207"/>
                    <a:pt x="192" y="207"/>
                  </a:cubicBezTo>
                  <a:cubicBezTo>
                    <a:pt x="194" y="207"/>
                    <a:pt x="195" y="207"/>
                    <a:pt x="197" y="209"/>
                  </a:cubicBezTo>
                  <a:cubicBezTo>
                    <a:pt x="199" y="210"/>
                    <a:pt x="199" y="209"/>
                    <a:pt x="200" y="209"/>
                  </a:cubicBezTo>
                  <a:cubicBezTo>
                    <a:pt x="201" y="210"/>
                    <a:pt x="203" y="212"/>
                    <a:pt x="204" y="214"/>
                  </a:cubicBezTo>
                  <a:cubicBezTo>
                    <a:pt x="204" y="214"/>
                    <a:pt x="204" y="215"/>
                    <a:pt x="205" y="216"/>
                  </a:cubicBezTo>
                  <a:cubicBezTo>
                    <a:pt x="214" y="215"/>
                    <a:pt x="214" y="215"/>
                    <a:pt x="214" y="215"/>
                  </a:cubicBezTo>
                  <a:cubicBezTo>
                    <a:pt x="214" y="215"/>
                    <a:pt x="217" y="217"/>
                    <a:pt x="218" y="217"/>
                  </a:cubicBezTo>
                  <a:cubicBezTo>
                    <a:pt x="220" y="218"/>
                    <a:pt x="229" y="221"/>
                    <a:pt x="229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1" y="219"/>
                    <a:pt x="241" y="219"/>
                    <a:pt x="241" y="219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9"/>
                    <a:pt x="252" y="223"/>
                    <a:pt x="252" y="223"/>
                  </a:cubicBezTo>
                  <a:cubicBezTo>
                    <a:pt x="253" y="223"/>
                    <a:pt x="255" y="225"/>
                    <a:pt x="255" y="226"/>
                  </a:cubicBezTo>
                  <a:cubicBezTo>
                    <a:pt x="255" y="228"/>
                    <a:pt x="255" y="228"/>
                    <a:pt x="256" y="229"/>
                  </a:cubicBezTo>
                  <a:cubicBezTo>
                    <a:pt x="257" y="229"/>
                    <a:pt x="260" y="231"/>
                    <a:pt x="261" y="231"/>
                  </a:cubicBezTo>
                  <a:cubicBezTo>
                    <a:pt x="261" y="231"/>
                    <a:pt x="262" y="228"/>
                    <a:pt x="264" y="228"/>
                  </a:cubicBezTo>
                  <a:cubicBezTo>
                    <a:pt x="266" y="228"/>
                    <a:pt x="270" y="229"/>
                    <a:pt x="271" y="232"/>
                  </a:cubicBezTo>
                  <a:cubicBezTo>
                    <a:pt x="272" y="234"/>
                    <a:pt x="274" y="237"/>
                    <a:pt x="275" y="237"/>
                  </a:cubicBezTo>
                  <a:cubicBezTo>
                    <a:pt x="276" y="238"/>
                    <a:pt x="275" y="239"/>
                    <a:pt x="276" y="240"/>
                  </a:cubicBezTo>
                  <a:cubicBezTo>
                    <a:pt x="276" y="241"/>
                    <a:pt x="276" y="243"/>
                    <a:pt x="277" y="243"/>
                  </a:cubicBezTo>
                  <a:cubicBezTo>
                    <a:pt x="278" y="243"/>
                    <a:pt x="281" y="245"/>
                    <a:pt x="283" y="245"/>
                  </a:cubicBezTo>
                  <a:cubicBezTo>
                    <a:pt x="283" y="245"/>
                    <a:pt x="284" y="245"/>
                    <a:pt x="284" y="245"/>
                  </a:cubicBezTo>
                  <a:cubicBezTo>
                    <a:pt x="284" y="242"/>
                    <a:pt x="281" y="241"/>
                    <a:pt x="283" y="240"/>
                  </a:cubicBezTo>
                  <a:cubicBezTo>
                    <a:pt x="285" y="238"/>
                    <a:pt x="283" y="237"/>
                    <a:pt x="284" y="236"/>
                  </a:cubicBezTo>
                  <a:cubicBezTo>
                    <a:pt x="285" y="236"/>
                    <a:pt x="287" y="235"/>
                    <a:pt x="287" y="234"/>
                  </a:cubicBezTo>
                  <a:cubicBezTo>
                    <a:pt x="287" y="233"/>
                    <a:pt x="288" y="233"/>
                    <a:pt x="289" y="233"/>
                  </a:cubicBezTo>
                  <a:cubicBezTo>
                    <a:pt x="291" y="233"/>
                    <a:pt x="293" y="231"/>
                    <a:pt x="293" y="230"/>
                  </a:cubicBezTo>
                  <a:cubicBezTo>
                    <a:pt x="293" y="229"/>
                    <a:pt x="294" y="228"/>
                    <a:pt x="295" y="229"/>
                  </a:cubicBezTo>
                  <a:cubicBezTo>
                    <a:pt x="297" y="229"/>
                    <a:pt x="297" y="227"/>
                    <a:pt x="298" y="227"/>
                  </a:cubicBezTo>
                  <a:cubicBezTo>
                    <a:pt x="299" y="228"/>
                    <a:pt x="300" y="228"/>
                    <a:pt x="300" y="227"/>
                  </a:cubicBezTo>
                  <a:cubicBezTo>
                    <a:pt x="300" y="227"/>
                    <a:pt x="301" y="227"/>
                    <a:pt x="302" y="228"/>
                  </a:cubicBezTo>
                  <a:cubicBezTo>
                    <a:pt x="303" y="229"/>
                    <a:pt x="305" y="229"/>
                    <a:pt x="305" y="228"/>
                  </a:cubicBezTo>
                  <a:cubicBezTo>
                    <a:pt x="305" y="227"/>
                    <a:pt x="307" y="228"/>
                    <a:pt x="308" y="229"/>
                  </a:cubicBezTo>
                  <a:cubicBezTo>
                    <a:pt x="309" y="230"/>
                    <a:pt x="309" y="230"/>
                    <a:pt x="311" y="230"/>
                  </a:cubicBezTo>
                  <a:cubicBezTo>
                    <a:pt x="313" y="230"/>
                    <a:pt x="313" y="230"/>
                    <a:pt x="313" y="229"/>
                  </a:cubicBezTo>
                  <a:cubicBezTo>
                    <a:pt x="313" y="228"/>
                    <a:pt x="315" y="231"/>
                    <a:pt x="316" y="231"/>
                  </a:cubicBezTo>
                  <a:cubicBezTo>
                    <a:pt x="318" y="231"/>
                    <a:pt x="317" y="230"/>
                    <a:pt x="315" y="229"/>
                  </a:cubicBezTo>
                  <a:cubicBezTo>
                    <a:pt x="314" y="228"/>
                    <a:pt x="316" y="228"/>
                    <a:pt x="315" y="227"/>
                  </a:cubicBezTo>
                  <a:cubicBezTo>
                    <a:pt x="314" y="226"/>
                    <a:pt x="316" y="225"/>
                    <a:pt x="318" y="225"/>
                  </a:cubicBezTo>
                  <a:cubicBezTo>
                    <a:pt x="320" y="225"/>
                    <a:pt x="320" y="226"/>
                    <a:pt x="321" y="225"/>
                  </a:cubicBezTo>
                  <a:cubicBezTo>
                    <a:pt x="322" y="223"/>
                    <a:pt x="323" y="225"/>
                    <a:pt x="323" y="226"/>
                  </a:cubicBezTo>
                  <a:cubicBezTo>
                    <a:pt x="323" y="227"/>
                    <a:pt x="326" y="225"/>
                    <a:pt x="328" y="225"/>
                  </a:cubicBezTo>
                  <a:cubicBezTo>
                    <a:pt x="330" y="225"/>
                    <a:pt x="331" y="227"/>
                    <a:pt x="332" y="228"/>
                  </a:cubicBezTo>
                  <a:cubicBezTo>
                    <a:pt x="332" y="229"/>
                    <a:pt x="333" y="229"/>
                    <a:pt x="334" y="228"/>
                  </a:cubicBezTo>
                  <a:cubicBezTo>
                    <a:pt x="336" y="227"/>
                    <a:pt x="337" y="226"/>
                    <a:pt x="338" y="227"/>
                  </a:cubicBezTo>
                  <a:cubicBezTo>
                    <a:pt x="339" y="228"/>
                    <a:pt x="341" y="230"/>
                    <a:pt x="342" y="231"/>
                  </a:cubicBezTo>
                  <a:cubicBezTo>
                    <a:pt x="344" y="233"/>
                    <a:pt x="341" y="235"/>
                    <a:pt x="342" y="236"/>
                  </a:cubicBezTo>
                  <a:cubicBezTo>
                    <a:pt x="343" y="237"/>
                    <a:pt x="342" y="239"/>
                    <a:pt x="344" y="240"/>
                  </a:cubicBezTo>
                  <a:cubicBezTo>
                    <a:pt x="346" y="241"/>
                    <a:pt x="344" y="244"/>
                    <a:pt x="345" y="244"/>
                  </a:cubicBezTo>
                  <a:cubicBezTo>
                    <a:pt x="347" y="244"/>
                    <a:pt x="348" y="247"/>
                    <a:pt x="348" y="247"/>
                  </a:cubicBezTo>
                  <a:cubicBezTo>
                    <a:pt x="348" y="248"/>
                    <a:pt x="351" y="249"/>
                    <a:pt x="351" y="248"/>
                  </a:cubicBezTo>
                  <a:cubicBezTo>
                    <a:pt x="351" y="246"/>
                    <a:pt x="353" y="245"/>
                    <a:pt x="353" y="243"/>
                  </a:cubicBezTo>
                  <a:cubicBezTo>
                    <a:pt x="353" y="242"/>
                    <a:pt x="352" y="237"/>
                    <a:pt x="351" y="235"/>
                  </a:cubicBezTo>
                  <a:cubicBezTo>
                    <a:pt x="350" y="234"/>
                    <a:pt x="351" y="233"/>
                    <a:pt x="350" y="231"/>
                  </a:cubicBezTo>
                  <a:cubicBezTo>
                    <a:pt x="348" y="229"/>
                    <a:pt x="347" y="226"/>
                    <a:pt x="347" y="224"/>
                  </a:cubicBezTo>
                  <a:cubicBezTo>
                    <a:pt x="347" y="221"/>
                    <a:pt x="351" y="217"/>
                    <a:pt x="352" y="215"/>
                  </a:cubicBezTo>
                  <a:cubicBezTo>
                    <a:pt x="354" y="214"/>
                    <a:pt x="355" y="215"/>
                    <a:pt x="356" y="213"/>
                  </a:cubicBezTo>
                  <a:cubicBezTo>
                    <a:pt x="356" y="212"/>
                    <a:pt x="358" y="210"/>
                    <a:pt x="359" y="210"/>
                  </a:cubicBezTo>
                  <a:cubicBezTo>
                    <a:pt x="360" y="210"/>
                    <a:pt x="361" y="210"/>
                    <a:pt x="361" y="209"/>
                  </a:cubicBezTo>
                  <a:cubicBezTo>
                    <a:pt x="362" y="208"/>
                    <a:pt x="363" y="207"/>
                    <a:pt x="366" y="206"/>
                  </a:cubicBezTo>
                  <a:cubicBezTo>
                    <a:pt x="368" y="206"/>
                    <a:pt x="367" y="205"/>
                    <a:pt x="366" y="203"/>
                  </a:cubicBezTo>
                  <a:cubicBezTo>
                    <a:pt x="365" y="202"/>
                    <a:pt x="366" y="201"/>
                    <a:pt x="367" y="202"/>
                  </a:cubicBezTo>
                  <a:cubicBezTo>
                    <a:pt x="367" y="203"/>
                    <a:pt x="369" y="203"/>
                    <a:pt x="370" y="202"/>
                  </a:cubicBezTo>
                  <a:cubicBezTo>
                    <a:pt x="371" y="202"/>
                    <a:pt x="373" y="200"/>
                    <a:pt x="371" y="200"/>
                  </a:cubicBezTo>
                  <a:cubicBezTo>
                    <a:pt x="369" y="200"/>
                    <a:pt x="368" y="199"/>
                    <a:pt x="369" y="199"/>
                  </a:cubicBezTo>
                  <a:cubicBezTo>
                    <a:pt x="371" y="198"/>
                    <a:pt x="370" y="196"/>
                    <a:pt x="368" y="196"/>
                  </a:cubicBezTo>
                  <a:cubicBezTo>
                    <a:pt x="366" y="196"/>
                    <a:pt x="367" y="195"/>
                    <a:pt x="368" y="194"/>
                  </a:cubicBezTo>
                  <a:cubicBezTo>
                    <a:pt x="369" y="193"/>
                    <a:pt x="366" y="191"/>
                    <a:pt x="365" y="190"/>
                  </a:cubicBezTo>
                  <a:cubicBezTo>
                    <a:pt x="364" y="190"/>
                    <a:pt x="366" y="189"/>
                    <a:pt x="367" y="189"/>
                  </a:cubicBezTo>
                  <a:cubicBezTo>
                    <a:pt x="368" y="189"/>
                    <a:pt x="367" y="185"/>
                    <a:pt x="368" y="184"/>
                  </a:cubicBezTo>
                  <a:cubicBezTo>
                    <a:pt x="368" y="183"/>
                    <a:pt x="369" y="183"/>
                    <a:pt x="369" y="184"/>
                  </a:cubicBezTo>
                  <a:cubicBezTo>
                    <a:pt x="368" y="185"/>
                    <a:pt x="367" y="186"/>
                    <a:pt x="369" y="188"/>
                  </a:cubicBezTo>
                  <a:cubicBezTo>
                    <a:pt x="370" y="189"/>
                    <a:pt x="370" y="190"/>
                    <a:pt x="370" y="193"/>
                  </a:cubicBezTo>
                  <a:cubicBezTo>
                    <a:pt x="369" y="195"/>
                    <a:pt x="370" y="194"/>
                    <a:pt x="371" y="191"/>
                  </a:cubicBezTo>
                  <a:cubicBezTo>
                    <a:pt x="373" y="189"/>
                    <a:pt x="373" y="186"/>
                    <a:pt x="372" y="186"/>
                  </a:cubicBezTo>
                  <a:cubicBezTo>
                    <a:pt x="371" y="186"/>
                    <a:pt x="371" y="183"/>
                    <a:pt x="372" y="184"/>
                  </a:cubicBezTo>
                  <a:cubicBezTo>
                    <a:pt x="373" y="186"/>
                    <a:pt x="373" y="186"/>
                    <a:pt x="375" y="184"/>
                  </a:cubicBezTo>
                  <a:cubicBezTo>
                    <a:pt x="376" y="183"/>
                    <a:pt x="378" y="180"/>
                    <a:pt x="377" y="179"/>
                  </a:cubicBezTo>
                  <a:cubicBezTo>
                    <a:pt x="376" y="179"/>
                    <a:pt x="378" y="178"/>
                    <a:pt x="379" y="178"/>
                  </a:cubicBezTo>
                  <a:cubicBezTo>
                    <a:pt x="381" y="178"/>
                    <a:pt x="385" y="177"/>
                    <a:pt x="385" y="177"/>
                  </a:cubicBezTo>
                  <a:cubicBezTo>
                    <a:pt x="386" y="175"/>
                    <a:pt x="379" y="177"/>
                    <a:pt x="379" y="176"/>
                  </a:cubicBezTo>
                  <a:cubicBezTo>
                    <a:pt x="379" y="175"/>
                    <a:pt x="384" y="174"/>
                    <a:pt x="386" y="174"/>
                  </a:cubicBezTo>
                  <a:cubicBezTo>
                    <a:pt x="388" y="174"/>
                    <a:pt x="387" y="171"/>
                    <a:pt x="387" y="173"/>
                  </a:cubicBezTo>
                  <a:cubicBezTo>
                    <a:pt x="388" y="174"/>
                    <a:pt x="390" y="174"/>
                    <a:pt x="391" y="173"/>
                  </a:cubicBezTo>
                  <a:cubicBezTo>
                    <a:pt x="392" y="172"/>
                    <a:pt x="391" y="170"/>
                    <a:pt x="390" y="170"/>
                  </a:cubicBezTo>
                  <a:cubicBezTo>
                    <a:pt x="388" y="169"/>
                    <a:pt x="391" y="169"/>
                    <a:pt x="390" y="168"/>
                  </a:cubicBezTo>
                  <a:cubicBezTo>
                    <a:pt x="390" y="167"/>
                    <a:pt x="391" y="164"/>
                    <a:pt x="393" y="163"/>
                  </a:cubicBezTo>
                  <a:cubicBezTo>
                    <a:pt x="395" y="163"/>
                    <a:pt x="394" y="162"/>
                    <a:pt x="395" y="162"/>
                  </a:cubicBezTo>
                  <a:cubicBezTo>
                    <a:pt x="397" y="162"/>
                    <a:pt x="397" y="160"/>
                    <a:pt x="398" y="159"/>
                  </a:cubicBezTo>
                  <a:cubicBezTo>
                    <a:pt x="399" y="158"/>
                    <a:pt x="401" y="161"/>
                    <a:pt x="403" y="159"/>
                  </a:cubicBezTo>
                  <a:cubicBezTo>
                    <a:pt x="404" y="159"/>
                    <a:pt x="405" y="158"/>
                    <a:pt x="406" y="157"/>
                  </a:cubicBezTo>
                  <a:cubicBezTo>
                    <a:pt x="402" y="151"/>
                    <a:pt x="403" y="147"/>
                    <a:pt x="403" y="14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5830888" y="3152776"/>
              <a:ext cx="166688" cy="115888"/>
            </a:xfrm>
            <a:custGeom>
              <a:avLst/>
              <a:gdLst>
                <a:gd name="T0" fmla="*/ 51 w 52"/>
                <a:gd name="T1" fmla="*/ 6 h 36"/>
                <a:gd name="T2" fmla="*/ 47 w 52"/>
                <a:gd name="T3" fmla="*/ 6 h 36"/>
                <a:gd name="T4" fmla="*/ 43 w 52"/>
                <a:gd name="T5" fmla="*/ 5 h 36"/>
                <a:gd name="T6" fmla="*/ 41 w 52"/>
                <a:gd name="T7" fmla="*/ 5 h 36"/>
                <a:gd name="T8" fmla="*/ 37 w 52"/>
                <a:gd name="T9" fmla="*/ 5 h 36"/>
                <a:gd name="T10" fmla="*/ 34 w 52"/>
                <a:gd name="T11" fmla="*/ 3 h 36"/>
                <a:gd name="T12" fmla="*/ 31 w 52"/>
                <a:gd name="T13" fmla="*/ 2 h 36"/>
                <a:gd name="T14" fmla="*/ 24 w 52"/>
                <a:gd name="T15" fmla="*/ 1 h 36"/>
                <a:gd name="T16" fmla="*/ 11 w 52"/>
                <a:gd name="T17" fmla="*/ 1 h 36"/>
                <a:gd name="T18" fmla="*/ 6 w 52"/>
                <a:gd name="T19" fmla="*/ 0 h 36"/>
                <a:gd name="T20" fmla="*/ 3 w 52"/>
                <a:gd name="T21" fmla="*/ 2 h 36"/>
                <a:gd name="T22" fmla="*/ 2 w 52"/>
                <a:gd name="T23" fmla="*/ 5 h 36"/>
                <a:gd name="T24" fmla="*/ 3 w 52"/>
                <a:gd name="T25" fmla="*/ 9 h 36"/>
                <a:gd name="T26" fmla="*/ 4 w 52"/>
                <a:gd name="T27" fmla="*/ 8 h 36"/>
                <a:gd name="T28" fmla="*/ 5 w 52"/>
                <a:gd name="T29" fmla="*/ 8 h 36"/>
                <a:gd name="T30" fmla="*/ 8 w 52"/>
                <a:gd name="T31" fmla="*/ 9 h 36"/>
                <a:gd name="T32" fmla="*/ 9 w 52"/>
                <a:gd name="T33" fmla="*/ 9 h 36"/>
                <a:gd name="T34" fmla="*/ 12 w 52"/>
                <a:gd name="T35" fmla="*/ 9 h 36"/>
                <a:gd name="T36" fmla="*/ 13 w 52"/>
                <a:gd name="T37" fmla="*/ 11 h 36"/>
                <a:gd name="T38" fmla="*/ 10 w 52"/>
                <a:gd name="T39" fmla="*/ 13 h 36"/>
                <a:gd name="T40" fmla="*/ 11 w 52"/>
                <a:gd name="T41" fmla="*/ 17 h 36"/>
                <a:gd name="T42" fmla="*/ 10 w 52"/>
                <a:gd name="T43" fmla="*/ 20 h 36"/>
                <a:gd name="T44" fmla="*/ 9 w 52"/>
                <a:gd name="T45" fmla="*/ 21 h 36"/>
                <a:gd name="T46" fmla="*/ 10 w 52"/>
                <a:gd name="T47" fmla="*/ 24 h 36"/>
                <a:gd name="T48" fmla="*/ 9 w 52"/>
                <a:gd name="T49" fmla="*/ 26 h 36"/>
                <a:gd name="T50" fmla="*/ 10 w 52"/>
                <a:gd name="T51" fmla="*/ 28 h 36"/>
                <a:gd name="T52" fmla="*/ 8 w 52"/>
                <a:gd name="T53" fmla="*/ 30 h 36"/>
                <a:gd name="T54" fmla="*/ 9 w 52"/>
                <a:gd name="T55" fmla="*/ 31 h 36"/>
                <a:gd name="T56" fmla="*/ 11 w 52"/>
                <a:gd name="T57" fmla="*/ 32 h 36"/>
                <a:gd name="T58" fmla="*/ 16 w 52"/>
                <a:gd name="T59" fmla="*/ 36 h 36"/>
                <a:gd name="T60" fmla="*/ 17 w 52"/>
                <a:gd name="T61" fmla="*/ 35 h 36"/>
                <a:gd name="T62" fmla="*/ 19 w 52"/>
                <a:gd name="T63" fmla="*/ 35 h 36"/>
                <a:gd name="T64" fmla="*/ 23 w 52"/>
                <a:gd name="T65" fmla="*/ 33 h 36"/>
                <a:gd name="T66" fmla="*/ 28 w 52"/>
                <a:gd name="T67" fmla="*/ 33 h 36"/>
                <a:gd name="T68" fmla="*/ 31 w 52"/>
                <a:gd name="T69" fmla="*/ 32 h 36"/>
                <a:gd name="T70" fmla="*/ 34 w 52"/>
                <a:gd name="T71" fmla="*/ 30 h 36"/>
                <a:gd name="T72" fmla="*/ 35 w 52"/>
                <a:gd name="T73" fmla="*/ 27 h 36"/>
                <a:gd name="T74" fmla="*/ 38 w 52"/>
                <a:gd name="T75" fmla="*/ 24 h 36"/>
                <a:gd name="T76" fmla="*/ 38 w 52"/>
                <a:gd name="T77" fmla="*/ 18 h 36"/>
                <a:gd name="T78" fmla="*/ 42 w 52"/>
                <a:gd name="T79" fmla="*/ 14 h 36"/>
                <a:gd name="T80" fmla="*/ 45 w 52"/>
                <a:gd name="T81" fmla="*/ 12 h 36"/>
                <a:gd name="T82" fmla="*/ 50 w 52"/>
                <a:gd name="T83" fmla="*/ 10 h 36"/>
                <a:gd name="T84" fmla="*/ 51 w 52"/>
                <a:gd name="T85" fmla="*/ 6 h 36"/>
                <a:gd name="T86" fmla="*/ 52 w 52"/>
                <a:gd name="T87" fmla="*/ 19 h 36"/>
                <a:gd name="T88" fmla="*/ 48 w 52"/>
                <a:gd name="T89" fmla="*/ 20 h 36"/>
                <a:gd name="T90" fmla="*/ 52 w 52"/>
                <a:gd name="T9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36">
                  <a:moveTo>
                    <a:pt x="51" y="6"/>
                  </a:moveTo>
                  <a:cubicBezTo>
                    <a:pt x="50" y="6"/>
                    <a:pt x="48" y="7"/>
                    <a:pt x="47" y="6"/>
                  </a:cubicBezTo>
                  <a:cubicBezTo>
                    <a:pt x="46" y="6"/>
                    <a:pt x="43" y="6"/>
                    <a:pt x="43" y="5"/>
                  </a:cubicBezTo>
                  <a:cubicBezTo>
                    <a:pt x="42" y="4"/>
                    <a:pt x="41" y="4"/>
                    <a:pt x="41" y="5"/>
                  </a:cubicBezTo>
                  <a:cubicBezTo>
                    <a:pt x="41" y="6"/>
                    <a:pt x="39" y="6"/>
                    <a:pt x="37" y="5"/>
                  </a:cubicBezTo>
                  <a:cubicBezTo>
                    <a:pt x="36" y="4"/>
                    <a:pt x="34" y="4"/>
                    <a:pt x="34" y="3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30" y="2"/>
                    <a:pt x="27" y="1"/>
                    <a:pt x="24" y="1"/>
                  </a:cubicBezTo>
                  <a:cubicBezTo>
                    <a:pt x="22" y="2"/>
                    <a:pt x="14" y="1"/>
                    <a:pt x="11" y="1"/>
                  </a:cubicBezTo>
                  <a:cubicBezTo>
                    <a:pt x="8" y="1"/>
                    <a:pt x="8" y="0"/>
                    <a:pt x="6" y="0"/>
                  </a:cubicBezTo>
                  <a:cubicBezTo>
                    <a:pt x="5" y="0"/>
                    <a:pt x="5" y="2"/>
                    <a:pt x="3" y="2"/>
                  </a:cubicBezTo>
                  <a:cubicBezTo>
                    <a:pt x="1" y="2"/>
                    <a:pt x="0" y="3"/>
                    <a:pt x="2" y="5"/>
                  </a:cubicBezTo>
                  <a:cubicBezTo>
                    <a:pt x="3" y="6"/>
                    <a:pt x="3" y="7"/>
                    <a:pt x="3" y="9"/>
                  </a:cubicBezTo>
                  <a:cubicBezTo>
                    <a:pt x="3" y="9"/>
                    <a:pt x="4" y="9"/>
                    <a:pt x="4" y="8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8" y="10"/>
                    <a:pt x="9" y="9"/>
                  </a:cubicBezTo>
                  <a:cubicBezTo>
                    <a:pt x="10" y="8"/>
                    <a:pt x="12" y="9"/>
                    <a:pt x="12" y="9"/>
                  </a:cubicBezTo>
                  <a:cubicBezTo>
                    <a:pt x="12" y="10"/>
                    <a:pt x="14" y="10"/>
                    <a:pt x="13" y="11"/>
                  </a:cubicBezTo>
                  <a:cubicBezTo>
                    <a:pt x="12" y="12"/>
                    <a:pt x="10" y="12"/>
                    <a:pt x="10" y="13"/>
                  </a:cubicBezTo>
                  <a:cubicBezTo>
                    <a:pt x="10" y="14"/>
                    <a:pt x="12" y="16"/>
                    <a:pt x="11" y="17"/>
                  </a:cubicBezTo>
                  <a:cubicBezTo>
                    <a:pt x="10" y="18"/>
                    <a:pt x="11" y="20"/>
                    <a:pt x="10" y="20"/>
                  </a:cubicBezTo>
                  <a:cubicBezTo>
                    <a:pt x="9" y="20"/>
                    <a:pt x="8" y="20"/>
                    <a:pt x="9" y="21"/>
                  </a:cubicBezTo>
                  <a:cubicBezTo>
                    <a:pt x="10" y="23"/>
                    <a:pt x="11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6"/>
                    <a:pt x="11" y="27"/>
                    <a:pt x="10" y="28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8" y="30"/>
                    <a:pt x="9" y="31"/>
                    <a:pt x="9" y="31"/>
                  </a:cubicBezTo>
                  <a:cubicBezTo>
                    <a:pt x="10" y="31"/>
                    <a:pt x="10" y="31"/>
                    <a:pt x="11" y="32"/>
                  </a:cubicBezTo>
                  <a:cubicBezTo>
                    <a:pt x="13" y="32"/>
                    <a:pt x="14" y="36"/>
                    <a:pt x="16" y="36"/>
                  </a:cubicBezTo>
                  <a:cubicBezTo>
                    <a:pt x="17" y="36"/>
                    <a:pt x="16" y="35"/>
                    <a:pt x="17" y="35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3"/>
                    <a:pt x="23" y="33"/>
                  </a:cubicBezTo>
                  <a:cubicBezTo>
                    <a:pt x="25" y="33"/>
                    <a:pt x="26" y="33"/>
                    <a:pt x="28" y="33"/>
                  </a:cubicBezTo>
                  <a:cubicBezTo>
                    <a:pt x="29" y="33"/>
                    <a:pt x="30" y="33"/>
                    <a:pt x="31" y="32"/>
                  </a:cubicBezTo>
                  <a:cubicBezTo>
                    <a:pt x="31" y="31"/>
                    <a:pt x="32" y="30"/>
                    <a:pt x="34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5" y="26"/>
                    <a:pt x="38" y="24"/>
                    <a:pt x="38" y="24"/>
                  </a:cubicBezTo>
                  <a:cubicBezTo>
                    <a:pt x="38" y="23"/>
                    <a:pt x="37" y="20"/>
                    <a:pt x="38" y="18"/>
                  </a:cubicBezTo>
                  <a:cubicBezTo>
                    <a:pt x="40" y="15"/>
                    <a:pt x="42" y="15"/>
                    <a:pt x="42" y="14"/>
                  </a:cubicBezTo>
                  <a:cubicBezTo>
                    <a:pt x="42" y="13"/>
                    <a:pt x="43" y="12"/>
                    <a:pt x="45" y="12"/>
                  </a:cubicBezTo>
                  <a:cubicBezTo>
                    <a:pt x="47" y="12"/>
                    <a:pt x="48" y="10"/>
                    <a:pt x="50" y="10"/>
                  </a:cubicBezTo>
                  <a:cubicBezTo>
                    <a:pt x="51" y="9"/>
                    <a:pt x="52" y="8"/>
                    <a:pt x="51" y="6"/>
                  </a:cubicBezTo>
                  <a:close/>
                  <a:moveTo>
                    <a:pt x="52" y="19"/>
                  </a:moveTo>
                  <a:cubicBezTo>
                    <a:pt x="51" y="17"/>
                    <a:pt x="47" y="20"/>
                    <a:pt x="48" y="20"/>
                  </a:cubicBezTo>
                  <a:cubicBezTo>
                    <a:pt x="50" y="22"/>
                    <a:pt x="52" y="21"/>
                    <a:pt x="52" y="1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118226" y="3100388"/>
              <a:ext cx="41275" cy="25400"/>
            </a:xfrm>
            <a:custGeom>
              <a:avLst/>
              <a:gdLst>
                <a:gd name="T0" fmla="*/ 0 w 13"/>
                <a:gd name="T1" fmla="*/ 7 h 8"/>
                <a:gd name="T2" fmla="*/ 3 w 13"/>
                <a:gd name="T3" fmla="*/ 6 h 8"/>
                <a:gd name="T4" fmla="*/ 3 w 13"/>
                <a:gd name="T5" fmla="*/ 7 h 8"/>
                <a:gd name="T6" fmla="*/ 6 w 13"/>
                <a:gd name="T7" fmla="*/ 7 h 8"/>
                <a:gd name="T8" fmla="*/ 9 w 13"/>
                <a:gd name="T9" fmla="*/ 7 h 8"/>
                <a:gd name="T10" fmla="*/ 10 w 13"/>
                <a:gd name="T11" fmla="*/ 5 h 8"/>
                <a:gd name="T12" fmla="*/ 11 w 13"/>
                <a:gd name="T13" fmla="*/ 3 h 8"/>
                <a:gd name="T14" fmla="*/ 13 w 13"/>
                <a:gd name="T15" fmla="*/ 2 h 8"/>
                <a:gd name="T16" fmla="*/ 12 w 13"/>
                <a:gd name="T17" fmla="*/ 0 h 8"/>
                <a:gd name="T18" fmla="*/ 10 w 13"/>
                <a:gd name="T19" fmla="*/ 1 h 8"/>
                <a:gd name="T20" fmla="*/ 6 w 13"/>
                <a:gd name="T21" fmla="*/ 2 h 8"/>
                <a:gd name="T22" fmla="*/ 2 w 13"/>
                <a:gd name="T23" fmla="*/ 1 h 8"/>
                <a:gd name="T24" fmla="*/ 0 w 13"/>
                <a:gd name="T25" fmla="*/ 1 h 8"/>
                <a:gd name="T26" fmla="*/ 0 w 13"/>
                <a:gd name="T2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8">
                  <a:moveTo>
                    <a:pt x="0" y="7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8" y="8"/>
                    <a:pt x="9" y="7"/>
                  </a:cubicBezTo>
                  <a:cubicBezTo>
                    <a:pt x="9" y="6"/>
                    <a:pt x="9" y="5"/>
                    <a:pt x="10" y="5"/>
                  </a:cubicBezTo>
                  <a:cubicBezTo>
                    <a:pt x="11" y="5"/>
                    <a:pt x="10" y="3"/>
                    <a:pt x="11" y="3"/>
                  </a:cubicBezTo>
                  <a:cubicBezTo>
                    <a:pt x="12" y="3"/>
                    <a:pt x="13" y="2"/>
                    <a:pt x="13" y="2"/>
                  </a:cubicBezTo>
                  <a:cubicBezTo>
                    <a:pt x="13" y="2"/>
                    <a:pt x="13" y="0"/>
                    <a:pt x="12" y="0"/>
                  </a:cubicBezTo>
                  <a:cubicBezTo>
                    <a:pt x="12" y="0"/>
                    <a:pt x="11" y="1"/>
                    <a:pt x="10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3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6207126" y="3181351"/>
              <a:ext cx="80963" cy="103188"/>
            </a:xfrm>
            <a:custGeom>
              <a:avLst/>
              <a:gdLst>
                <a:gd name="T0" fmla="*/ 25 w 25"/>
                <a:gd name="T1" fmla="*/ 0 h 32"/>
                <a:gd name="T2" fmla="*/ 23 w 25"/>
                <a:gd name="T3" fmla="*/ 1 h 32"/>
                <a:gd name="T4" fmla="*/ 21 w 25"/>
                <a:gd name="T5" fmla="*/ 2 h 32"/>
                <a:gd name="T6" fmla="*/ 17 w 25"/>
                <a:gd name="T7" fmla="*/ 2 h 32"/>
                <a:gd name="T8" fmla="*/ 12 w 25"/>
                <a:gd name="T9" fmla="*/ 1 h 32"/>
                <a:gd name="T10" fmla="*/ 11 w 25"/>
                <a:gd name="T11" fmla="*/ 2 h 32"/>
                <a:gd name="T12" fmla="*/ 8 w 25"/>
                <a:gd name="T13" fmla="*/ 3 h 32"/>
                <a:gd name="T14" fmla="*/ 6 w 25"/>
                <a:gd name="T15" fmla="*/ 5 h 32"/>
                <a:gd name="T16" fmla="*/ 3 w 25"/>
                <a:gd name="T17" fmla="*/ 5 h 32"/>
                <a:gd name="T18" fmla="*/ 2 w 25"/>
                <a:gd name="T19" fmla="*/ 7 h 32"/>
                <a:gd name="T20" fmla="*/ 1 w 25"/>
                <a:gd name="T21" fmla="*/ 9 h 32"/>
                <a:gd name="T22" fmla="*/ 0 w 25"/>
                <a:gd name="T23" fmla="*/ 11 h 32"/>
                <a:gd name="T24" fmla="*/ 0 w 25"/>
                <a:gd name="T25" fmla="*/ 11 h 32"/>
                <a:gd name="T26" fmla="*/ 2 w 25"/>
                <a:gd name="T27" fmla="*/ 14 h 32"/>
                <a:gd name="T28" fmla="*/ 5 w 25"/>
                <a:gd name="T29" fmla="*/ 15 h 32"/>
                <a:gd name="T30" fmla="*/ 8 w 25"/>
                <a:gd name="T31" fmla="*/ 17 h 32"/>
                <a:gd name="T32" fmla="*/ 4 w 25"/>
                <a:gd name="T33" fmla="*/ 17 h 32"/>
                <a:gd name="T34" fmla="*/ 5 w 25"/>
                <a:gd name="T35" fmla="*/ 20 h 32"/>
                <a:gd name="T36" fmla="*/ 7 w 25"/>
                <a:gd name="T37" fmla="*/ 23 h 32"/>
                <a:gd name="T38" fmla="*/ 11 w 25"/>
                <a:gd name="T39" fmla="*/ 25 h 32"/>
                <a:gd name="T40" fmla="*/ 10 w 25"/>
                <a:gd name="T41" fmla="*/ 21 h 32"/>
                <a:gd name="T42" fmla="*/ 13 w 25"/>
                <a:gd name="T43" fmla="*/ 21 h 32"/>
                <a:gd name="T44" fmla="*/ 11 w 25"/>
                <a:gd name="T45" fmla="*/ 19 h 32"/>
                <a:gd name="T46" fmla="*/ 12 w 25"/>
                <a:gd name="T47" fmla="*/ 18 h 32"/>
                <a:gd name="T48" fmla="*/ 15 w 25"/>
                <a:gd name="T49" fmla="*/ 18 h 32"/>
                <a:gd name="T50" fmla="*/ 14 w 25"/>
                <a:gd name="T51" fmla="*/ 15 h 32"/>
                <a:gd name="T52" fmla="*/ 11 w 25"/>
                <a:gd name="T53" fmla="*/ 15 h 32"/>
                <a:gd name="T54" fmla="*/ 12 w 25"/>
                <a:gd name="T55" fmla="*/ 13 h 32"/>
                <a:gd name="T56" fmla="*/ 9 w 25"/>
                <a:gd name="T57" fmla="*/ 8 h 32"/>
                <a:gd name="T58" fmla="*/ 11 w 25"/>
                <a:gd name="T59" fmla="*/ 7 h 32"/>
                <a:gd name="T60" fmla="*/ 14 w 25"/>
                <a:gd name="T61" fmla="*/ 8 h 32"/>
                <a:gd name="T62" fmla="*/ 15 w 25"/>
                <a:gd name="T63" fmla="*/ 5 h 32"/>
                <a:gd name="T64" fmla="*/ 17 w 25"/>
                <a:gd name="T65" fmla="*/ 5 h 32"/>
                <a:gd name="T66" fmla="*/ 20 w 25"/>
                <a:gd name="T67" fmla="*/ 4 h 32"/>
                <a:gd name="T68" fmla="*/ 23 w 25"/>
                <a:gd name="T69" fmla="*/ 5 h 32"/>
                <a:gd name="T70" fmla="*/ 24 w 25"/>
                <a:gd name="T71" fmla="*/ 4 h 32"/>
                <a:gd name="T72" fmla="*/ 25 w 25"/>
                <a:gd name="T73" fmla="*/ 2 h 32"/>
                <a:gd name="T74" fmla="*/ 25 w 25"/>
                <a:gd name="T75" fmla="*/ 0 h 32"/>
                <a:gd name="T76" fmla="*/ 21 w 25"/>
                <a:gd name="T77" fmla="*/ 30 h 32"/>
                <a:gd name="T78" fmla="*/ 15 w 25"/>
                <a:gd name="T79" fmla="*/ 30 h 32"/>
                <a:gd name="T80" fmla="*/ 13 w 25"/>
                <a:gd name="T81" fmla="*/ 31 h 32"/>
                <a:gd name="T82" fmla="*/ 18 w 25"/>
                <a:gd name="T83" fmla="*/ 32 h 32"/>
                <a:gd name="T84" fmla="*/ 24 w 25"/>
                <a:gd name="T85" fmla="*/ 30 h 32"/>
                <a:gd name="T86" fmla="*/ 21 w 25"/>
                <a:gd name="T8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" h="32">
                  <a:moveTo>
                    <a:pt x="25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21" y="2"/>
                    <a:pt x="18" y="2"/>
                    <a:pt x="17" y="2"/>
                  </a:cubicBezTo>
                  <a:cubicBezTo>
                    <a:pt x="16" y="1"/>
                    <a:pt x="13" y="1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8" y="4"/>
                    <a:pt x="8" y="3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5" y="5"/>
                    <a:pt x="3" y="4"/>
                    <a:pt x="3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1" y="8"/>
                    <a:pt x="2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3"/>
                    <a:pt x="2" y="14"/>
                  </a:cubicBezTo>
                  <a:cubicBezTo>
                    <a:pt x="2" y="16"/>
                    <a:pt x="4" y="16"/>
                    <a:pt x="5" y="15"/>
                  </a:cubicBezTo>
                  <a:cubicBezTo>
                    <a:pt x="6" y="14"/>
                    <a:pt x="8" y="16"/>
                    <a:pt x="8" y="17"/>
                  </a:cubicBezTo>
                  <a:cubicBezTo>
                    <a:pt x="8" y="17"/>
                    <a:pt x="6" y="16"/>
                    <a:pt x="4" y="17"/>
                  </a:cubicBezTo>
                  <a:cubicBezTo>
                    <a:pt x="3" y="18"/>
                    <a:pt x="5" y="19"/>
                    <a:pt x="5" y="20"/>
                  </a:cubicBezTo>
                  <a:cubicBezTo>
                    <a:pt x="5" y="22"/>
                    <a:pt x="6" y="23"/>
                    <a:pt x="7" y="23"/>
                  </a:cubicBezTo>
                  <a:cubicBezTo>
                    <a:pt x="8" y="23"/>
                    <a:pt x="10" y="25"/>
                    <a:pt x="11" y="25"/>
                  </a:cubicBezTo>
                  <a:cubicBezTo>
                    <a:pt x="12" y="24"/>
                    <a:pt x="10" y="21"/>
                    <a:pt x="10" y="21"/>
                  </a:cubicBezTo>
                  <a:cubicBezTo>
                    <a:pt x="10" y="20"/>
                    <a:pt x="12" y="22"/>
                    <a:pt x="13" y="21"/>
                  </a:cubicBezTo>
                  <a:cubicBezTo>
                    <a:pt x="14" y="20"/>
                    <a:pt x="12" y="19"/>
                    <a:pt x="11" y="19"/>
                  </a:cubicBezTo>
                  <a:cubicBezTo>
                    <a:pt x="10" y="19"/>
                    <a:pt x="11" y="18"/>
                    <a:pt x="12" y="18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16" y="18"/>
                    <a:pt x="16" y="15"/>
                    <a:pt x="14" y="15"/>
                  </a:cubicBezTo>
                  <a:cubicBezTo>
                    <a:pt x="12" y="14"/>
                    <a:pt x="12" y="16"/>
                    <a:pt x="11" y="15"/>
                  </a:cubicBezTo>
                  <a:cubicBezTo>
                    <a:pt x="9" y="13"/>
                    <a:pt x="12" y="14"/>
                    <a:pt x="12" y="13"/>
                  </a:cubicBezTo>
                  <a:cubicBezTo>
                    <a:pt x="12" y="12"/>
                    <a:pt x="10" y="10"/>
                    <a:pt x="9" y="8"/>
                  </a:cubicBezTo>
                  <a:cubicBezTo>
                    <a:pt x="8" y="7"/>
                    <a:pt x="10" y="6"/>
                    <a:pt x="11" y="7"/>
                  </a:cubicBezTo>
                  <a:cubicBezTo>
                    <a:pt x="11" y="8"/>
                    <a:pt x="13" y="8"/>
                    <a:pt x="14" y="8"/>
                  </a:cubicBezTo>
                  <a:cubicBezTo>
                    <a:pt x="15" y="7"/>
                    <a:pt x="13" y="5"/>
                    <a:pt x="15" y="5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8" y="6"/>
                    <a:pt x="18" y="4"/>
                    <a:pt x="20" y="4"/>
                  </a:cubicBezTo>
                  <a:cubicBezTo>
                    <a:pt x="21" y="4"/>
                    <a:pt x="22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25" y="1"/>
                    <a:pt x="25" y="1"/>
                    <a:pt x="25" y="0"/>
                  </a:cubicBezTo>
                  <a:close/>
                  <a:moveTo>
                    <a:pt x="21" y="30"/>
                  </a:moveTo>
                  <a:cubicBezTo>
                    <a:pt x="20" y="30"/>
                    <a:pt x="16" y="31"/>
                    <a:pt x="15" y="30"/>
                  </a:cubicBezTo>
                  <a:cubicBezTo>
                    <a:pt x="14" y="28"/>
                    <a:pt x="12" y="30"/>
                    <a:pt x="13" y="31"/>
                  </a:cubicBezTo>
                  <a:cubicBezTo>
                    <a:pt x="14" y="31"/>
                    <a:pt x="16" y="32"/>
                    <a:pt x="18" y="32"/>
                  </a:cubicBezTo>
                  <a:cubicBezTo>
                    <a:pt x="21" y="32"/>
                    <a:pt x="24" y="31"/>
                    <a:pt x="24" y="30"/>
                  </a:cubicBezTo>
                  <a:cubicBezTo>
                    <a:pt x="24" y="30"/>
                    <a:pt x="22" y="31"/>
                    <a:pt x="21" y="3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6357938" y="3271838"/>
              <a:ext cx="31750" cy="19050"/>
            </a:xfrm>
            <a:custGeom>
              <a:avLst/>
              <a:gdLst>
                <a:gd name="T0" fmla="*/ 7 w 10"/>
                <a:gd name="T1" fmla="*/ 4 h 6"/>
                <a:gd name="T2" fmla="*/ 9 w 10"/>
                <a:gd name="T3" fmla="*/ 1 h 6"/>
                <a:gd name="T4" fmla="*/ 9 w 10"/>
                <a:gd name="T5" fmla="*/ 1 h 6"/>
                <a:gd name="T6" fmla="*/ 3 w 10"/>
                <a:gd name="T7" fmla="*/ 2 h 6"/>
                <a:gd name="T8" fmla="*/ 1 w 10"/>
                <a:gd name="T9" fmla="*/ 5 h 6"/>
                <a:gd name="T10" fmla="*/ 7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7" y="4"/>
                  </a:moveTo>
                  <a:cubicBezTo>
                    <a:pt x="7" y="3"/>
                    <a:pt x="8" y="2"/>
                    <a:pt x="9" y="1"/>
                  </a:cubicBezTo>
                  <a:cubicBezTo>
                    <a:pt x="10" y="1"/>
                    <a:pt x="10" y="0"/>
                    <a:pt x="9" y="1"/>
                  </a:cubicBezTo>
                  <a:cubicBezTo>
                    <a:pt x="8" y="1"/>
                    <a:pt x="6" y="2"/>
                    <a:pt x="3" y="2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7" y="5"/>
                    <a:pt x="7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641976" y="2730501"/>
              <a:ext cx="138113" cy="68263"/>
            </a:xfrm>
            <a:custGeom>
              <a:avLst/>
              <a:gdLst>
                <a:gd name="T0" fmla="*/ 36 w 43"/>
                <a:gd name="T1" fmla="*/ 15 h 21"/>
                <a:gd name="T2" fmla="*/ 39 w 43"/>
                <a:gd name="T3" fmla="*/ 13 h 21"/>
                <a:gd name="T4" fmla="*/ 42 w 43"/>
                <a:gd name="T5" fmla="*/ 10 h 21"/>
                <a:gd name="T6" fmla="*/ 40 w 43"/>
                <a:gd name="T7" fmla="*/ 6 h 21"/>
                <a:gd name="T8" fmla="*/ 38 w 43"/>
                <a:gd name="T9" fmla="*/ 4 h 21"/>
                <a:gd name="T10" fmla="*/ 37 w 43"/>
                <a:gd name="T11" fmla="*/ 2 h 21"/>
                <a:gd name="T12" fmla="*/ 35 w 43"/>
                <a:gd name="T13" fmla="*/ 2 h 21"/>
                <a:gd name="T14" fmla="*/ 31 w 43"/>
                <a:gd name="T15" fmla="*/ 0 h 21"/>
                <a:gd name="T16" fmla="*/ 30 w 43"/>
                <a:gd name="T17" fmla="*/ 3 h 21"/>
                <a:gd name="T18" fmla="*/ 28 w 43"/>
                <a:gd name="T19" fmla="*/ 3 h 21"/>
                <a:gd name="T20" fmla="*/ 26 w 43"/>
                <a:gd name="T21" fmla="*/ 3 h 21"/>
                <a:gd name="T22" fmla="*/ 24 w 43"/>
                <a:gd name="T23" fmla="*/ 3 h 21"/>
                <a:gd name="T24" fmla="*/ 22 w 43"/>
                <a:gd name="T25" fmla="*/ 3 h 21"/>
                <a:gd name="T26" fmla="*/ 19 w 43"/>
                <a:gd name="T27" fmla="*/ 4 h 21"/>
                <a:gd name="T28" fmla="*/ 18 w 43"/>
                <a:gd name="T29" fmla="*/ 4 h 21"/>
                <a:gd name="T30" fmla="*/ 16 w 43"/>
                <a:gd name="T31" fmla="*/ 5 h 21"/>
                <a:gd name="T32" fmla="*/ 15 w 43"/>
                <a:gd name="T33" fmla="*/ 7 h 21"/>
                <a:gd name="T34" fmla="*/ 13 w 43"/>
                <a:gd name="T35" fmla="*/ 8 h 21"/>
                <a:gd name="T36" fmla="*/ 12 w 43"/>
                <a:gd name="T37" fmla="*/ 5 h 21"/>
                <a:gd name="T38" fmla="*/ 6 w 43"/>
                <a:gd name="T39" fmla="*/ 1 h 21"/>
                <a:gd name="T40" fmla="*/ 6 w 43"/>
                <a:gd name="T41" fmla="*/ 3 h 21"/>
                <a:gd name="T42" fmla="*/ 5 w 43"/>
                <a:gd name="T43" fmla="*/ 3 h 21"/>
                <a:gd name="T44" fmla="*/ 2 w 43"/>
                <a:gd name="T45" fmla="*/ 4 h 21"/>
                <a:gd name="T46" fmla="*/ 0 w 43"/>
                <a:gd name="T47" fmla="*/ 6 h 21"/>
                <a:gd name="T48" fmla="*/ 4 w 43"/>
                <a:gd name="T49" fmla="*/ 7 h 21"/>
                <a:gd name="T50" fmla="*/ 9 w 43"/>
                <a:gd name="T51" fmla="*/ 7 h 21"/>
                <a:gd name="T52" fmla="*/ 8 w 43"/>
                <a:gd name="T53" fmla="*/ 9 h 21"/>
                <a:gd name="T54" fmla="*/ 6 w 43"/>
                <a:gd name="T55" fmla="*/ 10 h 21"/>
                <a:gd name="T56" fmla="*/ 2 w 43"/>
                <a:gd name="T57" fmla="*/ 12 h 21"/>
                <a:gd name="T58" fmla="*/ 7 w 43"/>
                <a:gd name="T59" fmla="*/ 12 h 21"/>
                <a:gd name="T60" fmla="*/ 9 w 43"/>
                <a:gd name="T61" fmla="*/ 13 h 21"/>
                <a:gd name="T62" fmla="*/ 10 w 43"/>
                <a:gd name="T63" fmla="*/ 15 h 21"/>
                <a:gd name="T64" fmla="*/ 9 w 43"/>
                <a:gd name="T65" fmla="*/ 17 h 21"/>
                <a:gd name="T66" fmla="*/ 7 w 43"/>
                <a:gd name="T67" fmla="*/ 18 h 21"/>
                <a:gd name="T68" fmla="*/ 12 w 43"/>
                <a:gd name="T69" fmla="*/ 18 h 21"/>
                <a:gd name="T70" fmla="*/ 19 w 43"/>
                <a:gd name="T71" fmla="*/ 21 h 21"/>
                <a:gd name="T72" fmla="*/ 26 w 43"/>
                <a:gd name="T73" fmla="*/ 19 h 21"/>
                <a:gd name="T74" fmla="*/ 31 w 43"/>
                <a:gd name="T75" fmla="*/ 17 h 21"/>
                <a:gd name="T76" fmla="*/ 36 w 43"/>
                <a:gd name="T7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21">
                  <a:moveTo>
                    <a:pt x="36" y="15"/>
                  </a:moveTo>
                  <a:cubicBezTo>
                    <a:pt x="38" y="15"/>
                    <a:pt x="38" y="13"/>
                    <a:pt x="39" y="13"/>
                  </a:cubicBezTo>
                  <a:cubicBezTo>
                    <a:pt x="40" y="13"/>
                    <a:pt x="42" y="11"/>
                    <a:pt x="42" y="10"/>
                  </a:cubicBezTo>
                  <a:cubicBezTo>
                    <a:pt x="43" y="9"/>
                    <a:pt x="42" y="6"/>
                    <a:pt x="40" y="6"/>
                  </a:cubicBezTo>
                  <a:cubicBezTo>
                    <a:pt x="39" y="6"/>
                    <a:pt x="38" y="5"/>
                    <a:pt x="38" y="4"/>
                  </a:cubicBezTo>
                  <a:cubicBezTo>
                    <a:pt x="38" y="4"/>
                    <a:pt x="37" y="3"/>
                    <a:pt x="37" y="2"/>
                  </a:cubicBezTo>
                  <a:cubicBezTo>
                    <a:pt x="38" y="1"/>
                    <a:pt x="36" y="2"/>
                    <a:pt x="35" y="2"/>
                  </a:cubicBezTo>
                  <a:cubicBezTo>
                    <a:pt x="34" y="2"/>
                    <a:pt x="32" y="0"/>
                    <a:pt x="31" y="0"/>
                  </a:cubicBezTo>
                  <a:cubicBezTo>
                    <a:pt x="30" y="1"/>
                    <a:pt x="31" y="2"/>
                    <a:pt x="30" y="3"/>
                  </a:cubicBezTo>
                  <a:cubicBezTo>
                    <a:pt x="30" y="3"/>
                    <a:pt x="28" y="2"/>
                    <a:pt x="28" y="3"/>
                  </a:cubicBezTo>
                  <a:cubicBezTo>
                    <a:pt x="28" y="4"/>
                    <a:pt x="27" y="4"/>
                    <a:pt x="26" y="3"/>
                  </a:cubicBezTo>
                  <a:cubicBezTo>
                    <a:pt x="26" y="2"/>
                    <a:pt x="24" y="3"/>
                    <a:pt x="24" y="3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1" y="2"/>
                    <a:pt x="19" y="4"/>
                    <a:pt x="19" y="4"/>
                  </a:cubicBezTo>
                  <a:cubicBezTo>
                    <a:pt x="20" y="5"/>
                    <a:pt x="19" y="6"/>
                    <a:pt x="18" y="4"/>
                  </a:cubicBezTo>
                  <a:cubicBezTo>
                    <a:pt x="17" y="2"/>
                    <a:pt x="15" y="4"/>
                    <a:pt x="16" y="5"/>
                  </a:cubicBezTo>
                  <a:cubicBezTo>
                    <a:pt x="17" y="6"/>
                    <a:pt x="16" y="7"/>
                    <a:pt x="15" y="7"/>
                  </a:cubicBezTo>
                  <a:cubicBezTo>
                    <a:pt x="15" y="6"/>
                    <a:pt x="13" y="7"/>
                    <a:pt x="13" y="8"/>
                  </a:cubicBezTo>
                  <a:cubicBezTo>
                    <a:pt x="12" y="9"/>
                    <a:pt x="10" y="5"/>
                    <a:pt x="12" y="5"/>
                  </a:cubicBezTo>
                  <a:cubicBezTo>
                    <a:pt x="13" y="4"/>
                    <a:pt x="8" y="1"/>
                    <a:pt x="6" y="1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6" y="4"/>
                    <a:pt x="5" y="3"/>
                  </a:cubicBezTo>
                  <a:cubicBezTo>
                    <a:pt x="4" y="2"/>
                    <a:pt x="3" y="3"/>
                    <a:pt x="2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7"/>
                    <a:pt x="2" y="8"/>
                    <a:pt x="4" y="7"/>
                  </a:cubicBezTo>
                  <a:cubicBezTo>
                    <a:pt x="6" y="7"/>
                    <a:pt x="8" y="7"/>
                    <a:pt x="9" y="7"/>
                  </a:cubicBezTo>
                  <a:cubicBezTo>
                    <a:pt x="10" y="8"/>
                    <a:pt x="7" y="9"/>
                    <a:pt x="8" y="9"/>
                  </a:cubicBezTo>
                  <a:cubicBezTo>
                    <a:pt x="9" y="10"/>
                    <a:pt x="8" y="11"/>
                    <a:pt x="6" y="10"/>
                  </a:cubicBezTo>
                  <a:cubicBezTo>
                    <a:pt x="4" y="10"/>
                    <a:pt x="1" y="11"/>
                    <a:pt x="2" y="12"/>
                  </a:cubicBezTo>
                  <a:cubicBezTo>
                    <a:pt x="2" y="12"/>
                    <a:pt x="7" y="11"/>
                    <a:pt x="7" y="12"/>
                  </a:cubicBezTo>
                  <a:cubicBezTo>
                    <a:pt x="7" y="13"/>
                    <a:pt x="7" y="14"/>
                    <a:pt x="9" y="13"/>
                  </a:cubicBezTo>
                  <a:cubicBezTo>
                    <a:pt x="10" y="13"/>
                    <a:pt x="9" y="14"/>
                    <a:pt x="10" y="15"/>
                  </a:cubicBezTo>
                  <a:cubicBezTo>
                    <a:pt x="11" y="15"/>
                    <a:pt x="10" y="16"/>
                    <a:pt x="9" y="17"/>
                  </a:cubicBezTo>
                  <a:cubicBezTo>
                    <a:pt x="7" y="17"/>
                    <a:pt x="6" y="17"/>
                    <a:pt x="7" y="18"/>
                  </a:cubicBezTo>
                  <a:cubicBezTo>
                    <a:pt x="8" y="19"/>
                    <a:pt x="10" y="18"/>
                    <a:pt x="12" y="18"/>
                  </a:cubicBezTo>
                  <a:cubicBezTo>
                    <a:pt x="14" y="17"/>
                    <a:pt x="17" y="20"/>
                    <a:pt x="19" y="21"/>
                  </a:cubicBezTo>
                  <a:cubicBezTo>
                    <a:pt x="21" y="21"/>
                    <a:pt x="25" y="20"/>
                    <a:pt x="26" y="19"/>
                  </a:cubicBezTo>
                  <a:cubicBezTo>
                    <a:pt x="26" y="18"/>
                    <a:pt x="30" y="18"/>
                    <a:pt x="31" y="17"/>
                  </a:cubicBezTo>
                  <a:cubicBezTo>
                    <a:pt x="32" y="16"/>
                    <a:pt x="34" y="15"/>
                    <a:pt x="36" y="1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818188" y="2957513"/>
              <a:ext cx="57150" cy="65088"/>
            </a:xfrm>
            <a:custGeom>
              <a:avLst/>
              <a:gdLst>
                <a:gd name="T0" fmla="*/ 16 w 18"/>
                <a:gd name="T1" fmla="*/ 6 h 20"/>
                <a:gd name="T2" fmla="*/ 15 w 18"/>
                <a:gd name="T3" fmla="*/ 5 h 20"/>
                <a:gd name="T4" fmla="*/ 13 w 18"/>
                <a:gd name="T5" fmla="*/ 6 h 20"/>
                <a:gd name="T6" fmla="*/ 10 w 18"/>
                <a:gd name="T7" fmla="*/ 5 h 20"/>
                <a:gd name="T8" fmla="*/ 11 w 18"/>
                <a:gd name="T9" fmla="*/ 3 h 20"/>
                <a:gd name="T10" fmla="*/ 12 w 18"/>
                <a:gd name="T11" fmla="*/ 1 h 20"/>
                <a:gd name="T12" fmla="*/ 12 w 18"/>
                <a:gd name="T13" fmla="*/ 0 h 20"/>
                <a:gd name="T14" fmla="*/ 8 w 18"/>
                <a:gd name="T15" fmla="*/ 1 h 20"/>
                <a:gd name="T16" fmla="*/ 10 w 18"/>
                <a:gd name="T17" fmla="*/ 3 h 20"/>
                <a:gd name="T18" fmla="*/ 6 w 18"/>
                <a:gd name="T19" fmla="*/ 5 h 20"/>
                <a:gd name="T20" fmla="*/ 2 w 18"/>
                <a:gd name="T21" fmla="*/ 5 h 20"/>
                <a:gd name="T22" fmla="*/ 3 w 18"/>
                <a:gd name="T23" fmla="*/ 8 h 20"/>
                <a:gd name="T24" fmla="*/ 4 w 18"/>
                <a:gd name="T25" fmla="*/ 11 h 20"/>
                <a:gd name="T26" fmla="*/ 3 w 18"/>
                <a:gd name="T27" fmla="*/ 14 h 20"/>
                <a:gd name="T28" fmla="*/ 1 w 18"/>
                <a:gd name="T29" fmla="*/ 17 h 20"/>
                <a:gd name="T30" fmla="*/ 5 w 18"/>
                <a:gd name="T31" fmla="*/ 20 h 20"/>
                <a:gd name="T32" fmla="*/ 12 w 18"/>
                <a:gd name="T33" fmla="*/ 17 h 20"/>
                <a:gd name="T34" fmla="*/ 16 w 18"/>
                <a:gd name="T35" fmla="*/ 16 h 20"/>
                <a:gd name="T36" fmla="*/ 16 w 18"/>
                <a:gd name="T37" fmla="*/ 7 h 20"/>
                <a:gd name="T38" fmla="*/ 16 w 18"/>
                <a:gd name="T3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0">
                  <a:moveTo>
                    <a:pt x="16" y="6"/>
                  </a:moveTo>
                  <a:cubicBezTo>
                    <a:pt x="16" y="6"/>
                    <a:pt x="15" y="5"/>
                    <a:pt x="15" y="5"/>
                  </a:cubicBezTo>
                  <a:cubicBezTo>
                    <a:pt x="14" y="3"/>
                    <a:pt x="13" y="5"/>
                    <a:pt x="13" y="6"/>
                  </a:cubicBezTo>
                  <a:cubicBezTo>
                    <a:pt x="13" y="7"/>
                    <a:pt x="11" y="5"/>
                    <a:pt x="10" y="5"/>
                  </a:cubicBezTo>
                  <a:cubicBezTo>
                    <a:pt x="9" y="5"/>
                    <a:pt x="11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0"/>
                  </a:cubicBezTo>
                  <a:cubicBezTo>
                    <a:pt x="10" y="0"/>
                    <a:pt x="8" y="0"/>
                    <a:pt x="8" y="1"/>
                  </a:cubicBezTo>
                  <a:cubicBezTo>
                    <a:pt x="8" y="3"/>
                    <a:pt x="10" y="2"/>
                    <a:pt x="10" y="3"/>
                  </a:cubicBezTo>
                  <a:cubicBezTo>
                    <a:pt x="10" y="4"/>
                    <a:pt x="8" y="4"/>
                    <a:pt x="6" y="5"/>
                  </a:cubicBezTo>
                  <a:cubicBezTo>
                    <a:pt x="5" y="6"/>
                    <a:pt x="4" y="4"/>
                    <a:pt x="2" y="5"/>
                  </a:cubicBezTo>
                  <a:cubicBezTo>
                    <a:pt x="1" y="6"/>
                    <a:pt x="4" y="6"/>
                    <a:pt x="3" y="8"/>
                  </a:cubicBezTo>
                  <a:cubicBezTo>
                    <a:pt x="2" y="9"/>
                    <a:pt x="3" y="9"/>
                    <a:pt x="4" y="11"/>
                  </a:cubicBezTo>
                  <a:cubicBezTo>
                    <a:pt x="6" y="12"/>
                    <a:pt x="3" y="13"/>
                    <a:pt x="3" y="14"/>
                  </a:cubicBezTo>
                  <a:cubicBezTo>
                    <a:pt x="3" y="16"/>
                    <a:pt x="1" y="16"/>
                    <a:pt x="1" y="17"/>
                  </a:cubicBezTo>
                  <a:cubicBezTo>
                    <a:pt x="0" y="18"/>
                    <a:pt x="3" y="20"/>
                    <a:pt x="5" y="20"/>
                  </a:cubicBezTo>
                  <a:cubicBezTo>
                    <a:pt x="6" y="20"/>
                    <a:pt x="10" y="19"/>
                    <a:pt x="12" y="17"/>
                  </a:cubicBezTo>
                  <a:cubicBezTo>
                    <a:pt x="14" y="15"/>
                    <a:pt x="15" y="17"/>
                    <a:pt x="16" y="16"/>
                  </a:cubicBezTo>
                  <a:cubicBezTo>
                    <a:pt x="18" y="15"/>
                    <a:pt x="17" y="8"/>
                    <a:pt x="16" y="7"/>
                  </a:cubicBezTo>
                  <a:cubicBezTo>
                    <a:pt x="16" y="7"/>
                    <a:pt x="16" y="6"/>
                    <a:pt x="16" y="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5846763" y="2851151"/>
              <a:ext cx="131763" cy="200025"/>
            </a:xfrm>
            <a:custGeom>
              <a:avLst/>
              <a:gdLst>
                <a:gd name="T0" fmla="*/ 3 w 41"/>
                <a:gd name="T1" fmla="*/ 34 h 62"/>
                <a:gd name="T2" fmla="*/ 1 w 41"/>
                <a:gd name="T3" fmla="*/ 38 h 62"/>
                <a:gd name="T4" fmla="*/ 6 w 41"/>
                <a:gd name="T5" fmla="*/ 38 h 62"/>
                <a:gd name="T6" fmla="*/ 10 w 41"/>
                <a:gd name="T7" fmla="*/ 37 h 62"/>
                <a:gd name="T8" fmla="*/ 41 w 41"/>
                <a:gd name="T9" fmla="*/ 47 h 62"/>
                <a:gd name="T10" fmla="*/ 34 w 41"/>
                <a:gd name="T11" fmla="*/ 45 h 62"/>
                <a:gd name="T12" fmla="*/ 33 w 41"/>
                <a:gd name="T13" fmla="*/ 41 h 62"/>
                <a:gd name="T14" fmla="*/ 27 w 41"/>
                <a:gd name="T15" fmla="*/ 31 h 62"/>
                <a:gd name="T16" fmla="*/ 21 w 41"/>
                <a:gd name="T17" fmla="*/ 28 h 62"/>
                <a:gd name="T18" fmla="*/ 26 w 41"/>
                <a:gd name="T19" fmla="*/ 19 h 62"/>
                <a:gd name="T20" fmla="*/ 17 w 41"/>
                <a:gd name="T21" fmla="*/ 17 h 62"/>
                <a:gd name="T22" fmla="*/ 20 w 41"/>
                <a:gd name="T23" fmla="*/ 12 h 62"/>
                <a:gd name="T24" fmla="*/ 14 w 41"/>
                <a:gd name="T25" fmla="*/ 13 h 62"/>
                <a:gd name="T26" fmla="*/ 10 w 41"/>
                <a:gd name="T27" fmla="*/ 19 h 62"/>
                <a:gd name="T28" fmla="*/ 7 w 41"/>
                <a:gd name="T29" fmla="*/ 20 h 62"/>
                <a:gd name="T30" fmla="*/ 8 w 41"/>
                <a:gd name="T31" fmla="*/ 25 h 62"/>
                <a:gd name="T32" fmla="*/ 7 w 41"/>
                <a:gd name="T33" fmla="*/ 29 h 62"/>
                <a:gd name="T34" fmla="*/ 11 w 41"/>
                <a:gd name="T35" fmla="*/ 31 h 62"/>
                <a:gd name="T36" fmla="*/ 14 w 41"/>
                <a:gd name="T37" fmla="*/ 31 h 62"/>
                <a:gd name="T38" fmla="*/ 18 w 41"/>
                <a:gd name="T39" fmla="*/ 34 h 62"/>
                <a:gd name="T40" fmla="*/ 20 w 41"/>
                <a:gd name="T41" fmla="*/ 38 h 62"/>
                <a:gd name="T42" fmla="*/ 21 w 41"/>
                <a:gd name="T43" fmla="*/ 43 h 62"/>
                <a:gd name="T44" fmla="*/ 15 w 41"/>
                <a:gd name="T45" fmla="*/ 44 h 62"/>
                <a:gd name="T46" fmla="*/ 17 w 41"/>
                <a:gd name="T47" fmla="*/ 48 h 62"/>
                <a:gd name="T48" fmla="*/ 14 w 41"/>
                <a:gd name="T49" fmla="*/ 52 h 62"/>
                <a:gd name="T50" fmla="*/ 21 w 41"/>
                <a:gd name="T51" fmla="*/ 53 h 62"/>
                <a:gd name="T52" fmla="*/ 17 w 41"/>
                <a:gd name="T53" fmla="*/ 55 h 62"/>
                <a:gd name="T54" fmla="*/ 15 w 41"/>
                <a:gd name="T55" fmla="*/ 59 h 62"/>
                <a:gd name="T56" fmla="*/ 19 w 41"/>
                <a:gd name="T57" fmla="*/ 58 h 62"/>
                <a:gd name="T58" fmla="*/ 25 w 41"/>
                <a:gd name="T59" fmla="*/ 57 h 62"/>
                <a:gd name="T60" fmla="*/ 33 w 41"/>
                <a:gd name="T61" fmla="*/ 57 h 62"/>
                <a:gd name="T62" fmla="*/ 37 w 41"/>
                <a:gd name="T63" fmla="*/ 54 h 62"/>
                <a:gd name="T64" fmla="*/ 41 w 41"/>
                <a:gd name="T65" fmla="*/ 47 h 62"/>
                <a:gd name="T66" fmla="*/ 8 w 41"/>
                <a:gd name="T67" fmla="*/ 14 h 62"/>
                <a:gd name="T68" fmla="*/ 28 w 41"/>
                <a:gd name="T69" fmla="*/ 5 h 62"/>
                <a:gd name="T70" fmla="*/ 28 w 41"/>
                <a:gd name="T71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62">
                  <a:moveTo>
                    <a:pt x="8" y="33"/>
                  </a:moveTo>
                  <a:cubicBezTo>
                    <a:pt x="7" y="31"/>
                    <a:pt x="5" y="34"/>
                    <a:pt x="3" y="34"/>
                  </a:cubicBezTo>
                  <a:cubicBezTo>
                    <a:pt x="3" y="35"/>
                    <a:pt x="3" y="36"/>
                    <a:pt x="2" y="36"/>
                  </a:cubicBezTo>
                  <a:cubicBezTo>
                    <a:pt x="2" y="36"/>
                    <a:pt x="0" y="38"/>
                    <a:pt x="1" y="38"/>
                  </a:cubicBezTo>
                  <a:cubicBezTo>
                    <a:pt x="2" y="38"/>
                    <a:pt x="4" y="40"/>
                    <a:pt x="4" y="39"/>
                  </a:cubicBezTo>
                  <a:cubicBezTo>
                    <a:pt x="4" y="38"/>
                    <a:pt x="5" y="36"/>
                    <a:pt x="6" y="38"/>
                  </a:cubicBezTo>
                  <a:cubicBezTo>
                    <a:pt x="6" y="38"/>
                    <a:pt x="7" y="39"/>
                    <a:pt x="7" y="39"/>
                  </a:cubicBezTo>
                  <a:cubicBezTo>
                    <a:pt x="8" y="38"/>
                    <a:pt x="10" y="38"/>
                    <a:pt x="10" y="37"/>
                  </a:cubicBezTo>
                  <a:cubicBezTo>
                    <a:pt x="12" y="36"/>
                    <a:pt x="10" y="34"/>
                    <a:pt x="8" y="33"/>
                  </a:cubicBezTo>
                  <a:close/>
                  <a:moveTo>
                    <a:pt x="41" y="47"/>
                  </a:moveTo>
                  <a:cubicBezTo>
                    <a:pt x="41" y="46"/>
                    <a:pt x="37" y="44"/>
                    <a:pt x="36" y="45"/>
                  </a:cubicBezTo>
                  <a:cubicBezTo>
                    <a:pt x="36" y="46"/>
                    <a:pt x="35" y="46"/>
                    <a:pt x="34" y="45"/>
                  </a:cubicBezTo>
                  <a:cubicBezTo>
                    <a:pt x="34" y="44"/>
                    <a:pt x="35" y="43"/>
                    <a:pt x="34" y="43"/>
                  </a:cubicBezTo>
                  <a:cubicBezTo>
                    <a:pt x="34" y="43"/>
                    <a:pt x="33" y="41"/>
                    <a:pt x="33" y="41"/>
                  </a:cubicBezTo>
                  <a:cubicBezTo>
                    <a:pt x="33" y="40"/>
                    <a:pt x="32" y="36"/>
                    <a:pt x="30" y="36"/>
                  </a:cubicBezTo>
                  <a:cubicBezTo>
                    <a:pt x="28" y="35"/>
                    <a:pt x="28" y="33"/>
                    <a:pt x="27" y="31"/>
                  </a:cubicBezTo>
                  <a:cubicBezTo>
                    <a:pt x="27" y="30"/>
                    <a:pt x="26" y="30"/>
                    <a:pt x="25" y="29"/>
                  </a:cubicBezTo>
                  <a:cubicBezTo>
                    <a:pt x="24" y="28"/>
                    <a:pt x="22" y="28"/>
                    <a:pt x="21" y="28"/>
                  </a:cubicBezTo>
                  <a:cubicBezTo>
                    <a:pt x="20" y="29"/>
                    <a:pt x="21" y="27"/>
                    <a:pt x="23" y="26"/>
                  </a:cubicBezTo>
                  <a:cubicBezTo>
                    <a:pt x="24" y="25"/>
                    <a:pt x="26" y="20"/>
                    <a:pt x="26" y="19"/>
                  </a:cubicBezTo>
                  <a:cubicBezTo>
                    <a:pt x="26" y="18"/>
                    <a:pt x="19" y="18"/>
                    <a:pt x="18" y="19"/>
                  </a:cubicBezTo>
                  <a:cubicBezTo>
                    <a:pt x="17" y="19"/>
                    <a:pt x="16" y="18"/>
                    <a:pt x="17" y="17"/>
                  </a:cubicBezTo>
                  <a:cubicBezTo>
                    <a:pt x="18" y="17"/>
                    <a:pt x="20" y="15"/>
                    <a:pt x="20" y="14"/>
                  </a:cubicBezTo>
                  <a:cubicBezTo>
                    <a:pt x="20" y="13"/>
                    <a:pt x="21" y="12"/>
                    <a:pt x="20" y="12"/>
                  </a:cubicBezTo>
                  <a:cubicBezTo>
                    <a:pt x="20" y="11"/>
                    <a:pt x="19" y="13"/>
                    <a:pt x="19" y="13"/>
                  </a:cubicBezTo>
                  <a:cubicBezTo>
                    <a:pt x="18" y="14"/>
                    <a:pt x="16" y="14"/>
                    <a:pt x="14" y="13"/>
                  </a:cubicBezTo>
                  <a:cubicBezTo>
                    <a:pt x="13" y="13"/>
                    <a:pt x="12" y="15"/>
                    <a:pt x="12" y="17"/>
                  </a:cubicBezTo>
                  <a:cubicBezTo>
                    <a:pt x="12" y="18"/>
                    <a:pt x="10" y="18"/>
                    <a:pt x="10" y="19"/>
                  </a:cubicBezTo>
                  <a:cubicBezTo>
                    <a:pt x="10" y="20"/>
                    <a:pt x="10" y="21"/>
                    <a:pt x="9" y="20"/>
                  </a:cubicBezTo>
                  <a:cubicBezTo>
                    <a:pt x="9" y="20"/>
                    <a:pt x="8" y="19"/>
                    <a:pt x="7" y="20"/>
                  </a:cubicBezTo>
                  <a:cubicBezTo>
                    <a:pt x="6" y="20"/>
                    <a:pt x="8" y="22"/>
                    <a:pt x="10" y="22"/>
                  </a:cubicBezTo>
                  <a:cubicBezTo>
                    <a:pt x="11" y="22"/>
                    <a:pt x="8" y="23"/>
                    <a:pt x="8" y="25"/>
                  </a:cubicBezTo>
                  <a:cubicBezTo>
                    <a:pt x="8" y="27"/>
                    <a:pt x="10" y="26"/>
                    <a:pt x="10" y="27"/>
                  </a:cubicBezTo>
                  <a:cubicBezTo>
                    <a:pt x="10" y="28"/>
                    <a:pt x="7" y="28"/>
                    <a:pt x="7" y="29"/>
                  </a:cubicBezTo>
                  <a:cubicBezTo>
                    <a:pt x="7" y="31"/>
                    <a:pt x="9" y="29"/>
                    <a:pt x="10" y="28"/>
                  </a:cubicBezTo>
                  <a:cubicBezTo>
                    <a:pt x="11" y="28"/>
                    <a:pt x="9" y="31"/>
                    <a:pt x="11" y="31"/>
                  </a:cubicBezTo>
                  <a:cubicBezTo>
                    <a:pt x="14" y="31"/>
                    <a:pt x="13" y="28"/>
                    <a:pt x="14" y="28"/>
                  </a:cubicBezTo>
                  <a:cubicBezTo>
                    <a:pt x="15" y="28"/>
                    <a:pt x="13" y="29"/>
                    <a:pt x="14" y="31"/>
                  </a:cubicBezTo>
                  <a:cubicBezTo>
                    <a:pt x="15" y="32"/>
                    <a:pt x="13" y="34"/>
                    <a:pt x="13" y="35"/>
                  </a:cubicBezTo>
                  <a:cubicBezTo>
                    <a:pt x="13" y="35"/>
                    <a:pt x="17" y="35"/>
                    <a:pt x="18" y="34"/>
                  </a:cubicBezTo>
                  <a:cubicBezTo>
                    <a:pt x="20" y="33"/>
                    <a:pt x="20" y="34"/>
                    <a:pt x="19" y="35"/>
                  </a:cubicBezTo>
                  <a:cubicBezTo>
                    <a:pt x="18" y="36"/>
                    <a:pt x="19" y="37"/>
                    <a:pt x="20" y="38"/>
                  </a:cubicBezTo>
                  <a:cubicBezTo>
                    <a:pt x="21" y="38"/>
                    <a:pt x="22" y="38"/>
                    <a:pt x="21" y="39"/>
                  </a:cubicBezTo>
                  <a:cubicBezTo>
                    <a:pt x="21" y="40"/>
                    <a:pt x="21" y="42"/>
                    <a:pt x="21" y="43"/>
                  </a:cubicBezTo>
                  <a:cubicBezTo>
                    <a:pt x="20" y="44"/>
                    <a:pt x="17" y="44"/>
                    <a:pt x="17" y="43"/>
                  </a:cubicBezTo>
                  <a:cubicBezTo>
                    <a:pt x="17" y="42"/>
                    <a:pt x="15" y="43"/>
                    <a:pt x="15" y="44"/>
                  </a:cubicBezTo>
                  <a:cubicBezTo>
                    <a:pt x="16" y="44"/>
                    <a:pt x="14" y="45"/>
                    <a:pt x="14" y="46"/>
                  </a:cubicBezTo>
                  <a:cubicBezTo>
                    <a:pt x="14" y="47"/>
                    <a:pt x="17" y="47"/>
                    <a:pt x="17" y="48"/>
                  </a:cubicBezTo>
                  <a:cubicBezTo>
                    <a:pt x="17" y="49"/>
                    <a:pt x="15" y="50"/>
                    <a:pt x="13" y="50"/>
                  </a:cubicBezTo>
                  <a:cubicBezTo>
                    <a:pt x="11" y="51"/>
                    <a:pt x="13" y="53"/>
                    <a:pt x="14" y="52"/>
                  </a:cubicBezTo>
                  <a:cubicBezTo>
                    <a:pt x="15" y="51"/>
                    <a:pt x="15" y="53"/>
                    <a:pt x="17" y="53"/>
                  </a:cubicBezTo>
                  <a:cubicBezTo>
                    <a:pt x="18" y="53"/>
                    <a:pt x="19" y="54"/>
                    <a:pt x="21" y="53"/>
                  </a:cubicBezTo>
                  <a:cubicBezTo>
                    <a:pt x="23" y="52"/>
                    <a:pt x="23" y="53"/>
                    <a:pt x="21" y="54"/>
                  </a:cubicBezTo>
                  <a:cubicBezTo>
                    <a:pt x="20" y="55"/>
                    <a:pt x="18" y="54"/>
                    <a:pt x="17" y="55"/>
                  </a:cubicBezTo>
                  <a:cubicBezTo>
                    <a:pt x="16" y="55"/>
                    <a:pt x="11" y="60"/>
                    <a:pt x="12" y="61"/>
                  </a:cubicBezTo>
                  <a:cubicBezTo>
                    <a:pt x="12" y="62"/>
                    <a:pt x="13" y="60"/>
                    <a:pt x="15" y="59"/>
                  </a:cubicBezTo>
                  <a:cubicBezTo>
                    <a:pt x="16" y="59"/>
                    <a:pt x="17" y="60"/>
                    <a:pt x="18" y="60"/>
                  </a:cubicBezTo>
                  <a:cubicBezTo>
                    <a:pt x="19" y="60"/>
                    <a:pt x="19" y="58"/>
                    <a:pt x="19" y="58"/>
                  </a:cubicBezTo>
                  <a:cubicBezTo>
                    <a:pt x="20" y="58"/>
                    <a:pt x="21" y="57"/>
                    <a:pt x="22" y="58"/>
                  </a:cubicBezTo>
                  <a:cubicBezTo>
                    <a:pt x="24" y="58"/>
                    <a:pt x="25" y="57"/>
                    <a:pt x="25" y="57"/>
                  </a:cubicBezTo>
                  <a:cubicBezTo>
                    <a:pt x="26" y="56"/>
                    <a:pt x="28" y="58"/>
                    <a:pt x="29" y="58"/>
                  </a:cubicBezTo>
                  <a:cubicBezTo>
                    <a:pt x="29" y="57"/>
                    <a:pt x="32" y="57"/>
                    <a:pt x="33" y="57"/>
                  </a:cubicBezTo>
                  <a:cubicBezTo>
                    <a:pt x="34" y="57"/>
                    <a:pt x="38" y="55"/>
                    <a:pt x="39" y="54"/>
                  </a:cubicBezTo>
                  <a:cubicBezTo>
                    <a:pt x="40" y="54"/>
                    <a:pt x="38" y="53"/>
                    <a:pt x="37" y="54"/>
                  </a:cubicBezTo>
                  <a:cubicBezTo>
                    <a:pt x="36" y="54"/>
                    <a:pt x="36" y="52"/>
                    <a:pt x="37" y="51"/>
                  </a:cubicBezTo>
                  <a:cubicBezTo>
                    <a:pt x="39" y="50"/>
                    <a:pt x="40" y="49"/>
                    <a:pt x="41" y="47"/>
                  </a:cubicBezTo>
                  <a:close/>
                  <a:moveTo>
                    <a:pt x="5" y="18"/>
                  </a:moveTo>
                  <a:cubicBezTo>
                    <a:pt x="7" y="18"/>
                    <a:pt x="8" y="15"/>
                    <a:pt x="8" y="14"/>
                  </a:cubicBezTo>
                  <a:cubicBezTo>
                    <a:pt x="7" y="13"/>
                    <a:pt x="4" y="18"/>
                    <a:pt x="5" y="18"/>
                  </a:cubicBezTo>
                  <a:close/>
                  <a:moveTo>
                    <a:pt x="28" y="5"/>
                  </a:moveTo>
                  <a:cubicBezTo>
                    <a:pt x="29" y="4"/>
                    <a:pt x="30" y="0"/>
                    <a:pt x="29" y="1"/>
                  </a:cubicBezTo>
                  <a:cubicBezTo>
                    <a:pt x="27" y="1"/>
                    <a:pt x="27" y="5"/>
                    <a:pt x="28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 noEditPoints="1"/>
            </p:cNvSpPr>
            <p:nvPr/>
          </p:nvSpPr>
          <p:spPr bwMode="auto">
            <a:xfrm>
              <a:off x="5846763" y="2851151"/>
              <a:ext cx="131763" cy="200025"/>
            </a:xfrm>
            <a:custGeom>
              <a:avLst/>
              <a:gdLst>
                <a:gd name="T0" fmla="*/ 3 w 41"/>
                <a:gd name="T1" fmla="*/ 34 h 62"/>
                <a:gd name="T2" fmla="*/ 1 w 41"/>
                <a:gd name="T3" fmla="*/ 38 h 62"/>
                <a:gd name="T4" fmla="*/ 6 w 41"/>
                <a:gd name="T5" fmla="*/ 38 h 62"/>
                <a:gd name="T6" fmla="*/ 10 w 41"/>
                <a:gd name="T7" fmla="*/ 37 h 62"/>
                <a:gd name="T8" fmla="*/ 41 w 41"/>
                <a:gd name="T9" fmla="*/ 47 h 62"/>
                <a:gd name="T10" fmla="*/ 34 w 41"/>
                <a:gd name="T11" fmla="*/ 45 h 62"/>
                <a:gd name="T12" fmla="*/ 33 w 41"/>
                <a:gd name="T13" fmla="*/ 41 h 62"/>
                <a:gd name="T14" fmla="*/ 27 w 41"/>
                <a:gd name="T15" fmla="*/ 31 h 62"/>
                <a:gd name="T16" fmla="*/ 21 w 41"/>
                <a:gd name="T17" fmla="*/ 28 h 62"/>
                <a:gd name="T18" fmla="*/ 26 w 41"/>
                <a:gd name="T19" fmla="*/ 19 h 62"/>
                <a:gd name="T20" fmla="*/ 17 w 41"/>
                <a:gd name="T21" fmla="*/ 17 h 62"/>
                <a:gd name="T22" fmla="*/ 20 w 41"/>
                <a:gd name="T23" fmla="*/ 12 h 62"/>
                <a:gd name="T24" fmla="*/ 14 w 41"/>
                <a:gd name="T25" fmla="*/ 13 h 62"/>
                <a:gd name="T26" fmla="*/ 10 w 41"/>
                <a:gd name="T27" fmla="*/ 19 h 62"/>
                <a:gd name="T28" fmla="*/ 7 w 41"/>
                <a:gd name="T29" fmla="*/ 20 h 62"/>
                <a:gd name="T30" fmla="*/ 8 w 41"/>
                <a:gd name="T31" fmla="*/ 25 h 62"/>
                <a:gd name="T32" fmla="*/ 7 w 41"/>
                <a:gd name="T33" fmla="*/ 29 h 62"/>
                <a:gd name="T34" fmla="*/ 11 w 41"/>
                <a:gd name="T35" fmla="*/ 31 h 62"/>
                <a:gd name="T36" fmla="*/ 14 w 41"/>
                <a:gd name="T37" fmla="*/ 31 h 62"/>
                <a:gd name="T38" fmla="*/ 18 w 41"/>
                <a:gd name="T39" fmla="*/ 34 h 62"/>
                <a:gd name="T40" fmla="*/ 20 w 41"/>
                <a:gd name="T41" fmla="*/ 38 h 62"/>
                <a:gd name="T42" fmla="*/ 21 w 41"/>
                <a:gd name="T43" fmla="*/ 43 h 62"/>
                <a:gd name="T44" fmla="*/ 15 w 41"/>
                <a:gd name="T45" fmla="*/ 44 h 62"/>
                <a:gd name="T46" fmla="*/ 17 w 41"/>
                <a:gd name="T47" fmla="*/ 48 h 62"/>
                <a:gd name="T48" fmla="*/ 14 w 41"/>
                <a:gd name="T49" fmla="*/ 52 h 62"/>
                <a:gd name="T50" fmla="*/ 21 w 41"/>
                <a:gd name="T51" fmla="*/ 53 h 62"/>
                <a:gd name="T52" fmla="*/ 17 w 41"/>
                <a:gd name="T53" fmla="*/ 55 h 62"/>
                <a:gd name="T54" fmla="*/ 15 w 41"/>
                <a:gd name="T55" fmla="*/ 59 h 62"/>
                <a:gd name="T56" fmla="*/ 19 w 41"/>
                <a:gd name="T57" fmla="*/ 58 h 62"/>
                <a:gd name="T58" fmla="*/ 25 w 41"/>
                <a:gd name="T59" fmla="*/ 57 h 62"/>
                <a:gd name="T60" fmla="*/ 33 w 41"/>
                <a:gd name="T61" fmla="*/ 57 h 62"/>
                <a:gd name="T62" fmla="*/ 37 w 41"/>
                <a:gd name="T63" fmla="*/ 54 h 62"/>
                <a:gd name="T64" fmla="*/ 41 w 41"/>
                <a:gd name="T65" fmla="*/ 47 h 62"/>
                <a:gd name="T66" fmla="*/ 8 w 41"/>
                <a:gd name="T67" fmla="*/ 14 h 62"/>
                <a:gd name="T68" fmla="*/ 28 w 41"/>
                <a:gd name="T69" fmla="*/ 5 h 62"/>
                <a:gd name="T70" fmla="*/ 28 w 41"/>
                <a:gd name="T71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" h="62">
                  <a:moveTo>
                    <a:pt x="8" y="33"/>
                  </a:moveTo>
                  <a:cubicBezTo>
                    <a:pt x="7" y="31"/>
                    <a:pt x="5" y="34"/>
                    <a:pt x="3" y="34"/>
                  </a:cubicBezTo>
                  <a:cubicBezTo>
                    <a:pt x="3" y="35"/>
                    <a:pt x="3" y="36"/>
                    <a:pt x="2" y="36"/>
                  </a:cubicBezTo>
                  <a:cubicBezTo>
                    <a:pt x="2" y="36"/>
                    <a:pt x="0" y="38"/>
                    <a:pt x="1" y="38"/>
                  </a:cubicBezTo>
                  <a:cubicBezTo>
                    <a:pt x="2" y="38"/>
                    <a:pt x="4" y="40"/>
                    <a:pt x="4" y="39"/>
                  </a:cubicBezTo>
                  <a:cubicBezTo>
                    <a:pt x="4" y="38"/>
                    <a:pt x="5" y="36"/>
                    <a:pt x="6" y="38"/>
                  </a:cubicBezTo>
                  <a:cubicBezTo>
                    <a:pt x="6" y="38"/>
                    <a:pt x="7" y="39"/>
                    <a:pt x="7" y="39"/>
                  </a:cubicBezTo>
                  <a:cubicBezTo>
                    <a:pt x="8" y="38"/>
                    <a:pt x="10" y="38"/>
                    <a:pt x="10" y="37"/>
                  </a:cubicBezTo>
                  <a:cubicBezTo>
                    <a:pt x="12" y="36"/>
                    <a:pt x="10" y="34"/>
                    <a:pt x="8" y="33"/>
                  </a:cubicBezTo>
                  <a:close/>
                  <a:moveTo>
                    <a:pt x="41" y="47"/>
                  </a:moveTo>
                  <a:cubicBezTo>
                    <a:pt x="41" y="46"/>
                    <a:pt x="37" y="44"/>
                    <a:pt x="36" y="45"/>
                  </a:cubicBezTo>
                  <a:cubicBezTo>
                    <a:pt x="36" y="46"/>
                    <a:pt x="35" y="46"/>
                    <a:pt x="34" y="45"/>
                  </a:cubicBezTo>
                  <a:cubicBezTo>
                    <a:pt x="34" y="44"/>
                    <a:pt x="35" y="43"/>
                    <a:pt x="34" y="43"/>
                  </a:cubicBezTo>
                  <a:cubicBezTo>
                    <a:pt x="34" y="43"/>
                    <a:pt x="33" y="41"/>
                    <a:pt x="33" y="41"/>
                  </a:cubicBezTo>
                  <a:cubicBezTo>
                    <a:pt x="33" y="40"/>
                    <a:pt x="32" y="36"/>
                    <a:pt x="30" y="36"/>
                  </a:cubicBezTo>
                  <a:cubicBezTo>
                    <a:pt x="28" y="35"/>
                    <a:pt x="28" y="33"/>
                    <a:pt x="27" y="31"/>
                  </a:cubicBezTo>
                  <a:cubicBezTo>
                    <a:pt x="27" y="30"/>
                    <a:pt x="26" y="30"/>
                    <a:pt x="25" y="29"/>
                  </a:cubicBezTo>
                  <a:cubicBezTo>
                    <a:pt x="24" y="28"/>
                    <a:pt x="22" y="28"/>
                    <a:pt x="21" y="28"/>
                  </a:cubicBezTo>
                  <a:cubicBezTo>
                    <a:pt x="20" y="29"/>
                    <a:pt x="21" y="27"/>
                    <a:pt x="23" y="26"/>
                  </a:cubicBezTo>
                  <a:cubicBezTo>
                    <a:pt x="24" y="25"/>
                    <a:pt x="26" y="20"/>
                    <a:pt x="26" y="19"/>
                  </a:cubicBezTo>
                  <a:cubicBezTo>
                    <a:pt x="26" y="18"/>
                    <a:pt x="19" y="18"/>
                    <a:pt x="18" y="19"/>
                  </a:cubicBezTo>
                  <a:cubicBezTo>
                    <a:pt x="17" y="19"/>
                    <a:pt x="16" y="18"/>
                    <a:pt x="17" y="17"/>
                  </a:cubicBezTo>
                  <a:cubicBezTo>
                    <a:pt x="18" y="17"/>
                    <a:pt x="20" y="15"/>
                    <a:pt x="20" y="14"/>
                  </a:cubicBezTo>
                  <a:cubicBezTo>
                    <a:pt x="20" y="13"/>
                    <a:pt x="21" y="12"/>
                    <a:pt x="20" y="12"/>
                  </a:cubicBezTo>
                  <a:cubicBezTo>
                    <a:pt x="20" y="11"/>
                    <a:pt x="19" y="13"/>
                    <a:pt x="19" y="13"/>
                  </a:cubicBezTo>
                  <a:cubicBezTo>
                    <a:pt x="18" y="14"/>
                    <a:pt x="16" y="14"/>
                    <a:pt x="14" y="13"/>
                  </a:cubicBezTo>
                  <a:cubicBezTo>
                    <a:pt x="13" y="13"/>
                    <a:pt x="12" y="15"/>
                    <a:pt x="12" y="17"/>
                  </a:cubicBezTo>
                  <a:cubicBezTo>
                    <a:pt x="12" y="18"/>
                    <a:pt x="10" y="18"/>
                    <a:pt x="10" y="19"/>
                  </a:cubicBezTo>
                  <a:cubicBezTo>
                    <a:pt x="10" y="20"/>
                    <a:pt x="10" y="21"/>
                    <a:pt x="9" y="20"/>
                  </a:cubicBezTo>
                  <a:cubicBezTo>
                    <a:pt x="9" y="20"/>
                    <a:pt x="8" y="19"/>
                    <a:pt x="7" y="20"/>
                  </a:cubicBezTo>
                  <a:cubicBezTo>
                    <a:pt x="6" y="20"/>
                    <a:pt x="8" y="22"/>
                    <a:pt x="10" y="22"/>
                  </a:cubicBezTo>
                  <a:cubicBezTo>
                    <a:pt x="11" y="22"/>
                    <a:pt x="8" y="23"/>
                    <a:pt x="8" y="25"/>
                  </a:cubicBezTo>
                  <a:cubicBezTo>
                    <a:pt x="8" y="27"/>
                    <a:pt x="10" y="26"/>
                    <a:pt x="10" y="27"/>
                  </a:cubicBezTo>
                  <a:cubicBezTo>
                    <a:pt x="10" y="28"/>
                    <a:pt x="7" y="28"/>
                    <a:pt x="7" y="29"/>
                  </a:cubicBezTo>
                  <a:cubicBezTo>
                    <a:pt x="7" y="31"/>
                    <a:pt x="9" y="29"/>
                    <a:pt x="10" y="28"/>
                  </a:cubicBezTo>
                  <a:cubicBezTo>
                    <a:pt x="11" y="28"/>
                    <a:pt x="9" y="31"/>
                    <a:pt x="11" y="31"/>
                  </a:cubicBezTo>
                  <a:cubicBezTo>
                    <a:pt x="14" y="31"/>
                    <a:pt x="13" y="28"/>
                    <a:pt x="14" y="28"/>
                  </a:cubicBezTo>
                  <a:cubicBezTo>
                    <a:pt x="15" y="28"/>
                    <a:pt x="13" y="29"/>
                    <a:pt x="14" y="31"/>
                  </a:cubicBezTo>
                  <a:cubicBezTo>
                    <a:pt x="15" y="32"/>
                    <a:pt x="13" y="34"/>
                    <a:pt x="13" y="35"/>
                  </a:cubicBezTo>
                  <a:cubicBezTo>
                    <a:pt x="13" y="35"/>
                    <a:pt x="17" y="35"/>
                    <a:pt x="18" y="34"/>
                  </a:cubicBezTo>
                  <a:cubicBezTo>
                    <a:pt x="20" y="33"/>
                    <a:pt x="20" y="34"/>
                    <a:pt x="19" y="35"/>
                  </a:cubicBezTo>
                  <a:cubicBezTo>
                    <a:pt x="18" y="36"/>
                    <a:pt x="19" y="37"/>
                    <a:pt x="20" y="38"/>
                  </a:cubicBezTo>
                  <a:cubicBezTo>
                    <a:pt x="21" y="38"/>
                    <a:pt x="22" y="38"/>
                    <a:pt x="21" y="39"/>
                  </a:cubicBezTo>
                  <a:cubicBezTo>
                    <a:pt x="21" y="40"/>
                    <a:pt x="21" y="42"/>
                    <a:pt x="21" y="43"/>
                  </a:cubicBezTo>
                  <a:cubicBezTo>
                    <a:pt x="20" y="44"/>
                    <a:pt x="17" y="44"/>
                    <a:pt x="17" y="43"/>
                  </a:cubicBezTo>
                  <a:cubicBezTo>
                    <a:pt x="17" y="42"/>
                    <a:pt x="15" y="43"/>
                    <a:pt x="15" y="44"/>
                  </a:cubicBezTo>
                  <a:cubicBezTo>
                    <a:pt x="16" y="44"/>
                    <a:pt x="14" y="45"/>
                    <a:pt x="14" y="46"/>
                  </a:cubicBezTo>
                  <a:cubicBezTo>
                    <a:pt x="14" y="47"/>
                    <a:pt x="17" y="47"/>
                    <a:pt x="17" y="48"/>
                  </a:cubicBezTo>
                  <a:cubicBezTo>
                    <a:pt x="17" y="49"/>
                    <a:pt x="15" y="50"/>
                    <a:pt x="13" y="50"/>
                  </a:cubicBezTo>
                  <a:cubicBezTo>
                    <a:pt x="11" y="51"/>
                    <a:pt x="13" y="53"/>
                    <a:pt x="14" y="52"/>
                  </a:cubicBezTo>
                  <a:cubicBezTo>
                    <a:pt x="15" y="51"/>
                    <a:pt x="15" y="53"/>
                    <a:pt x="17" y="53"/>
                  </a:cubicBezTo>
                  <a:cubicBezTo>
                    <a:pt x="18" y="53"/>
                    <a:pt x="19" y="54"/>
                    <a:pt x="21" y="53"/>
                  </a:cubicBezTo>
                  <a:cubicBezTo>
                    <a:pt x="23" y="52"/>
                    <a:pt x="23" y="53"/>
                    <a:pt x="21" y="54"/>
                  </a:cubicBezTo>
                  <a:cubicBezTo>
                    <a:pt x="20" y="55"/>
                    <a:pt x="18" y="54"/>
                    <a:pt x="17" y="55"/>
                  </a:cubicBezTo>
                  <a:cubicBezTo>
                    <a:pt x="16" y="55"/>
                    <a:pt x="11" y="60"/>
                    <a:pt x="12" y="61"/>
                  </a:cubicBezTo>
                  <a:cubicBezTo>
                    <a:pt x="12" y="62"/>
                    <a:pt x="13" y="60"/>
                    <a:pt x="15" y="59"/>
                  </a:cubicBezTo>
                  <a:cubicBezTo>
                    <a:pt x="16" y="59"/>
                    <a:pt x="17" y="60"/>
                    <a:pt x="18" y="60"/>
                  </a:cubicBezTo>
                  <a:cubicBezTo>
                    <a:pt x="19" y="60"/>
                    <a:pt x="19" y="58"/>
                    <a:pt x="19" y="58"/>
                  </a:cubicBezTo>
                  <a:cubicBezTo>
                    <a:pt x="20" y="58"/>
                    <a:pt x="21" y="57"/>
                    <a:pt x="22" y="58"/>
                  </a:cubicBezTo>
                  <a:cubicBezTo>
                    <a:pt x="24" y="58"/>
                    <a:pt x="25" y="57"/>
                    <a:pt x="25" y="57"/>
                  </a:cubicBezTo>
                  <a:cubicBezTo>
                    <a:pt x="26" y="56"/>
                    <a:pt x="28" y="58"/>
                    <a:pt x="29" y="58"/>
                  </a:cubicBezTo>
                  <a:cubicBezTo>
                    <a:pt x="29" y="57"/>
                    <a:pt x="32" y="57"/>
                    <a:pt x="33" y="57"/>
                  </a:cubicBezTo>
                  <a:cubicBezTo>
                    <a:pt x="34" y="57"/>
                    <a:pt x="38" y="55"/>
                    <a:pt x="39" y="54"/>
                  </a:cubicBezTo>
                  <a:cubicBezTo>
                    <a:pt x="40" y="54"/>
                    <a:pt x="38" y="53"/>
                    <a:pt x="37" y="54"/>
                  </a:cubicBezTo>
                  <a:cubicBezTo>
                    <a:pt x="36" y="54"/>
                    <a:pt x="36" y="52"/>
                    <a:pt x="37" y="51"/>
                  </a:cubicBezTo>
                  <a:cubicBezTo>
                    <a:pt x="39" y="50"/>
                    <a:pt x="40" y="49"/>
                    <a:pt x="41" y="47"/>
                  </a:cubicBezTo>
                  <a:close/>
                  <a:moveTo>
                    <a:pt x="5" y="18"/>
                  </a:moveTo>
                  <a:cubicBezTo>
                    <a:pt x="7" y="18"/>
                    <a:pt x="8" y="15"/>
                    <a:pt x="8" y="14"/>
                  </a:cubicBezTo>
                  <a:cubicBezTo>
                    <a:pt x="7" y="13"/>
                    <a:pt x="4" y="18"/>
                    <a:pt x="5" y="18"/>
                  </a:cubicBezTo>
                  <a:close/>
                  <a:moveTo>
                    <a:pt x="28" y="5"/>
                  </a:moveTo>
                  <a:cubicBezTo>
                    <a:pt x="29" y="4"/>
                    <a:pt x="30" y="0"/>
                    <a:pt x="29" y="1"/>
                  </a:cubicBezTo>
                  <a:cubicBezTo>
                    <a:pt x="27" y="1"/>
                    <a:pt x="27" y="5"/>
                    <a:pt x="28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6054726" y="2909888"/>
              <a:ext cx="63500" cy="57150"/>
            </a:xfrm>
            <a:custGeom>
              <a:avLst/>
              <a:gdLst>
                <a:gd name="T0" fmla="*/ 10 w 20"/>
                <a:gd name="T1" fmla="*/ 7 h 18"/>
                <a:gd name="T2" fmla="*/ 10 w 20"/>
                <a:gd name="T3" fmla="*/ 4 h 18"/>
                <a:gd name="T4" fmla="*/ 10 w 20"/>
                <a:gd name="T5" fmla="*/ 0 h 18"/>
                <a:gd name="T6" fmla="*/ 8 w 20"/>
                <a:gd name="T7" fmla="*/ 2 h 18"/>
                <a:gd name="T8" fmla="*/ 5 w 20"/>
                <a:gd name="T9" fmla="*/ 3 h 18"/>
                <a:gd name="T10" fmla="*/ 5 w 20"/>
                <a:gd name="T11" fmla="*/ 5 h 18"/>
                <a:gd name="T12" fmla="*/ 3 w 20"/>
                <a:gd name="T13" fmla="*/ 4 h 18"/>
                <a:gd name="T14" fmla="*/ 1 w 20"/>
                <a:gd name="T15" fmla="*/ 7 h 18"/>
                <a:gd name="T16" fmla="*/ 1 w 20"/>
                <a:gd name="T17" fmla="*/ 11 h 18"/>
                <a:gd name="T18" fmla="*/ 3 w 20"/>
                <a:gd name="T19" fmla="*/ 15 h 18"/>
                <a:gd name="T20" fmla="*/ 3 w 20"/>
                <a:gd name="T21" fmla="*/ 17 h 18"/>
                <a:gd name="T22" fmla="*/ 7 w 20"/>
                <a:gd name="T23" fmla="*/ 17 h 18"/>
                <a:gd name="T24" fmla="*/ 8 w 20"/>
                <a:gd name="T25" fmla="*/ 17 h 18"/>
                <a:gd name="T26" fmla="*/ 7 w 20"/>
                <a:gd name="T27" fmla="*/ 15 h 18"/>
                <a:gd name="T28" fmla="*/ 9 w 20"/>
                <a:gd name="T29" fmla="*/ 15 h 18"/>
                <a:gd name="T30" fmla="*/ 12 w 20"/>
                <a:gd name="T31" fmla="*/ 15 h 18"/>
                <a:gd name="T32" fmla="*/ 10 w 20"/>
                <a:gd name="T33" fmla="*/ 13 h 18"/>
                <a:gd name="T34" fmla="*/ 8 w 20"/>
                <a:gd name="T35" fmla="*/ 12 h 18"/>
                <a:gd name="T36" fmla="*/ 10 w 20"/>
                <a:gd name="T37" fmla="*/ 10 h 18"/>
                <a:gd name="T38" fmla="*/ 12 w 20"/>
                <a:gd name="T39" fmla="*/ 9 h 18"/>
                <a:gd name="T40" fmla="*/ 10 w 20"/>
                <a:gd name="T41" fmla="*/ 7 h 18"/>
                <a:gd name="T42" fmla="*/ 19 w 20"/>
                <a:gd name="T43" fmla="*/ 10 h 18"/>
                <a:gd name="T44" fmla="*/ 18 w 20"/>
                <a:gd name="T45" fmla="*/ 11 h 18"/>
                <a:gd name="T46" fmla="*/ 16 w 20"/>
                <a:gd name="T47" fmla="*/ 10 h 18"/>
                <a:gd name="T48" fmla="*/ 14 w 20"/>
                <a:gd name="T49" fmla="*/ 11 h 18"/>
                <a:gd name="T50" fmla="*/ 15 w 20"/>
                <a:gd name="T51" fmla="*/ 15 h 18"/>
                <a:gd name="T52" fmla="*/ 14 w 20"/>
                <a:gd name="T53" fmla="*/ 16 h 18"/>
                <a:gd name="T54" fmla="*/ 15 w 20"/>
                <a:gd name="T55" fmla="*/ 18 h 18"/>
                <a:gd name="T56" fmla="*/ 18 w 20"/>
                <a:gd name="T57" fmla="*/ 15 h 18"/>
                <a:gd name="T58" fmla="*/ 19 w 20"/>
                <a:gd name="T5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" h="18">
                  <a:moveTo>
                    <a:pt x="10" y="7"/>
                  </a:moveTo>
                  <a:cubicBezTo>
                    <a:pt x="10" y="6"/>
                    <a:pt x="9" y="4"/>
                    <a:pt x="10" y="4"/>
                  </a:cubicBezTo>
                  <a:cubicBezTo>
                    <a:pt x="11" y="3"/>
                    <a:pt x="11" y="1"/>
                    <a:pt x="10" y="0"/>
                  </a:cubicBezTo>
                  <a:cubicBezTo>
                    <a:pt x="10" y="0"/>
                    <a:pt x="8" y="0"/>
                    <a:pt x="8" y="2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5" y="4"/>
                    <a:pt x="6" y="4"/>
                    <a:pt x="5" y="5"/>
                  </a:cubicBezTo>
                  <a:cubicBezTo>
                    <a:pt x="5" y="6"/>
                    <a:pt x="4" y="4"/>
                    <a:pt x="3" y="4"/>
                  </a:cubicBezTo>
                  <a:cubicBezTo>
                    <a:pt x="2" y="4"/>
                    <a:pt x="2" y="6"/>
                    <a:pt x="1" y="7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1" y="13"/>
                    <a:pt x="3" y="14"/>
                    <a:pt x="3" y="15"/>
                  </a:cubicBezTo>
                  <a:cubicBezTo>
                    <a:pt x="2" y="15"/>
                    <a:pt x="3" y="16"/>
                    <a:pt x="3" y="17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8" y="16"/>
                    <a:pt x="7" y="15"/>
                    <a:pt x="7" y="15"/>
                  </a:cubicBezTo>
                  <a:cubicBezTo>
                    <a:pt x="7" y="14"/>
                    <a:pt x="8" y="14"/>
                    <a:pt x="9" y="15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1" y="12"/>
                    <a:pt x="10" y="13"/>
                  </a:cubicBezTo>
                  <a:cubicBezTo>
                    <a:pt x="9" y="13"/>
                    <a:pt x="9" y="13"/>
                    <a:pt x="8" y="12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0" y="9"/>
                    <a:pt x="12" y="9"/>
                    <a:pt x="12" y="9"/>
                  </a:cubicBezTo>
                  <a:cubicBezTo>
                    <a:pt x="12" y="8"/>
                    <a:pt x="11" y="7"/>
                    <a:pt x="10" y="7"/>
                  </a:cubicBezTo>
                  <a:close/>
                  <a:moveTo>
                    <a:pt x="19" y="10"/>
                  </a:moveTo>
                  <a:cubicBezTo>
                    <a:pt x="19" y="10"/>
                    <a:pt x="18" y="11"/>
                    <a:pt x="18" y="11"/>
                  </a:cubicBezTo>
                  <a:cubicBezTo>
                    <a:pt x="17" y="11"/>
                    <a:pt x="17" y="9"/>
                    <a:pt x="16" y="10"/>
                  </a:cubicBezTo>
                  <a:cubicBezTo>
                    <a:pt x="16" y="12"/>
                    <a:pt x="15" y="10"/>
                    <a:pt x="14" y="11"/>
                  </a:cubicBezTo>
                  <a:cubicBezTo>
                    <a:pt x="13" y="13"/>
                    <a:pt x="14" y="15"/>
                    <a:pt x="15" y="15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3" y="16"/>
                    <a:pt x="14" y="18"/>
                    <a:pt x="15" y="18"/>
                  </a:cubicBezTo>
                  <a:cubicBezTo>
                    <a:pt x="17" y="18"/>
                    <a:pt x="18" y="15"/>
                    <a:pt x="18" y="15"/>
                  </a:cubicBezTo>
                  <a:cubicBezTo>
                    <a:pt x="18" y="14"/>
                    <a:pt x="20" y="11"/>
                    <a:pt x="19" y="1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6096001" y="2673351"/>
              <a:ext cx="160338" cy="280988"/>
            </a:xfrm>
            <a:custGeom>
              <a:avLst/>
              <a:gdLst>
                <a:gd name="T0" fmla="*/ 49 w 50"/>
                <a:gd name="T1" fmla="*/ 18 h 87"/>
                <a:gd name="T2" fmla="*/ 48 w 50"/>
                <a:gd name="T3" fmla="*/ 11 h 87"/>
                <a:gd name="T4" fmla="*/ 42 w 50"/>
                <a:gd name="T5" fmla="*/ 4 h 87"/>
                <a:gd name="T6" fmla="*/ 35 w 50"/>
                <a:gd name="T7" fmla="*/ 4 h 87"/>
                <a:gd name="T8" fmla="*/ 29 w 50"/>
                <a:gd name="T9" fmla="*/ 4 h 87"/>
                <a:gd name="T10" fmla="*/ 25 w 50"/>
                <a:gd name="T11" fmla="*/ 8 h 87"/>
                <a:gd name="T12" fmla="*/ 20 w 50"/>
                <a:gd name="T13" fmla="*/ 13 h 87"/>
                <a:gd name="T14" fmla="*/ 17 w 50"/>
                <a:gd name="T15" fmla="*/ 18 h 87"/>
                <a:gd name="T16" fmla="*/ 14 w 50"/>
                <a:gd name="T17" fmla="*/ 21 h 87"/>
                <a:gd name="T18" fmla="*/ 11 w 50"/>
                <a:gd name="T19" fmla="*/ 30 h 87"/>
                <a:gd name="T20" fmla="*/ 12 w 50"/>
                <a:gd name="T21" fmla="*/ 34 h 87"/>
                <a:gd name="T22" fmla="*/ 5 w 50"/>
                <a:gd name="T23" fmla="*/ 37 h 87"/>
                <a:gd name="T24" fmla="*/ 5 w 50"/>
                <a:gd name="T25" fmla="*/ 45 h 87"/>
                <a:gd name="T26" fmla="*/ 7 w 50"/>
                <a:gd name="T27" fmla="*/ 52 h 87"/>
                <a:gd name="T28" fmla="*/ 6 w 50"/>
                <a:gd name="T29" fmla="*/ 56 h 87"/>
                <a:gd name="T30" fmla="*/ 3 w 50"/>
                <a:gd name="T31" fmla="*/ 60 h 87"/>
                <a:gd name="T32" fmla="*/ 2 w 50"/>
                <a:gd name="T33" fmla="*/ 66 h 87"/>
                <a:gd name="T34" fmla="*/ 1 w 50"/>
                <a:gd name="T35" fmla="*/ 66 h 87"/>
                <a:gd name="T36" fmla="*/ 4 w 50"/>
                <a:gd name="T37" fmla="*/ 75 h 87"/>
                <a:gd name="T38" fmla="*/ 7 w 50"/>
                <a:gd name="T39" fmla="*/ 81 h 87"/>
                <a:gd name="T40" fmla="*/ 8 w 50"/>
                <a:gd name="T41" fmla="*/ 86 h 87"/>
                <a:gd name="T42" fmla="*/ 12 w 50"/>
                <a:gd name="T43" fmla="*/ 84 h 87"/>
                <a:gd name="T44" fmla="*/ 17 w 50"/>
                <a:gd name="T45" fmla="*/ 82 h 87"/>
                <a:gd name="T46" fmla="*/ 21 w 50"/>
                <a:gd name="T47" fmla="*/ 81 h 87"/>
                <a:gd name="T48" fmla="*/ 21 w 50"/>
                <a:gd name="T49" fmla="*/ 78 h 87"/>
                <a:gd name="T50" fmla="*/ 22 w 50"/>
                <a:gd name="T51" fmla="*/ 69 h 87"/>
                <a:gd name="T52" fmla="*/ 28 w 50"/>
                <a:gd name="T53" fmla="*/ 63 h 87"/>
                <a:gd name="T54" fmla="*/ 26 w 50"/>
                <a:gd name="T55" fmla="*/ 56 h 87"/>
                <a:gd name="T56" fmla="*/ 23 w 50"/>
                <a:gd name="T57" fmla="*/ 51 h 87"/>
                <a:gd name="T58" fmla="*/ 26 w 50"/>
                <a:gd name="T59" fmla="*/ 44 h 87"/>
                <a:gd name="T60" fmla="*/ 30 w 50"/>
                <a:gd name="T61" fmla="*/ 39 h 87"/>
                <a:gd name="T62" fmla="*/ 40 w 50"/>
                <a:gd name="T63" fmla="*/ 32 h 87"/>
                <a:gd name="T64" fmla="*/ 41 w 50"/>
                <a:gd name="T65" fmla="*/ 25 h 87"/>
                <a:gd name="T66" fmla="*/ 48 w 50"/>
                <a:gd name="T67" fmla="*/ 22 h 87"/>
                <a:gd name="T68" fmla="*/ 50 w 50"/>
                <a:gd name="T69" fmla="*/ 20 h 87"/>
                <a:gd name="T70" fmla="*/ 27 w 50"/>
                <a:gd name="T71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87">
                  <a:moveTo>
                    <a:pt x="50" y="20"/>
                  </a:moveTo>
                  <a:cubicBezTo>
                    <a:pt x="49" y="20"/>
                    <a:pt x="48" y="18"/>
                    <a:pt x="49" y="18"/>
                  </a:cubicBezTo>
                  <a:cubicBezTo>
                    <a:pt x="50" y="18"/>
                    <a:pt x="50" y="15"/>
                    <a:pt x="49" y="15"/>
                  </a:cubicBezTo>
                  <a:cubicBezTo>
                    <a:pt x="48" y="14"/>
                    <a:pt x="49" y="12"/>
                    <a:pt x="48" y="11"/>
                  </a:cubicBezTo>
                  <a:cubicBezTo>
                    <a:pt x="47" y="11"/>
                    <a:pt x="48" y="9"/>
                    <a:pt x="48" y="7"/>
                  </a:cubicBezTo>
                  <a:cubicBezTo>
                    <a:pt x="48" y="6"/>
                    <a:pt x="45" y="5"/>
                    <a:pt x="42" y="4"/>
                  </a:cubicBezTo>
                  <a:cubicBezTo>
                    <a:pt x="40" y="3"/>
                    <a:pt x="39" y="2"/>
                    <a:pt x="38" y="1"/>
                  </a:cubicBezTo>
                  <a:cubicBezTo>
                    <a:pt x="36" y="0"/>
                    <a:pt x="35" y="2"/>
                    <a:pt x="35" y="4"/>
                  </a:cubicBezTo>
                  <a:cubicBezTo>
                    <a:pt x="35" y="5"/>
                    <a:pt x="34" y="5"/>
                    <a:pt x="33" y="4"/>
                  </a:cubicBezTo>
                  <a:cubicBezTo>
                    <a:pt x="32" y="4"/>
                    <a:pt x="30" y="4"/>
                    <a:pt x="29" y="4"/>
                  </a:cubicBezTo>
                  <a:cubicBezTo>
                    <a:pt x="27" y="3"/>
                    <a:pt x="28" y="5"/>
                    <a:pt x="28" y="7"/>
                  </a:cubicBezTo>
                  <a:cubicBezTo>
                    <a:pt x="28" y="8"/>
                    <a:pt x="26" y="8"/>
                    <a:pt x="25" y="8"/>
                  </a:cubicBezTo>
                  <a:cubicBezTo>
                    <a:pt x="23" y="8"/>
                    <a:pt x="22" y="9"/>
                    <a:pt x="22" y="10"/>
                  </a:cubicBezTo>
                  <a:cubicBezTo>
                    <a:pt x="22" y="11"/>
                    <a:pt x="20" y="12"/>
                    <a:pt x="20" y="13"/>
                  </a:cubicBezTo>
                  <a:cubicBezTo>
                    <a:pt x="21" y="14"/>
                    <a:pt x="20" y="14"/>
                    <a:pt x="19" y="15"/>
                  </a:cubicBezTo>
                  <a:cubicBezTo>
                    <a:pt x="19" y="15"/>
                    <a:pt x="18" y="17"/>
                    <a:pt x="17" y="18"/>
                  </a:cubicBezTo>
                  <a:cubicBezTo>
                    <a:pt x="17" y="19"/>
                    <a:pt x="18" y="19"/>
                    <a:pt x="17" y="20"/>
                  </a:cubicBezTo>
                  <a:cubicBezTo>
                    <a:pt x="15" y="21"/>
                    <a:pt x="14" y="20"/>
                    <a:pt x="14" y="21"/>
                  </a:cubicBezTo>
                  <a:cubicBezTo>
                    <a:pt x="13" y="22"/>
                    <a:pt x="14" y="23"/>
                    <a:pt x="13" y="25"/>
                  </a:cubicBezTo>
                  <a:cubicBezTo>
                    <a:pt x="13" y="26"/>
                    <a:pt x="12" y="28"/>
                    <a:pt x="11" y="30"/>
                  </a:cubicBezTo>
                  <a:cubicBezTo>
                    <a:pt x="10" y="31"/>
                    <a:pt x="11" y="32"/>
                    <a:pt x="12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1" y="35"/>
                    <a:pt x="10" y="34"/>
                    <a:pt x="9" y="34"/>
                  </a:cubicBezTo>
                  <a:cubicBezTo>
                    <a:pt x="8" y="34"/>
                    <a:pt x="6" y="35"/>
                    <a:pt x="5" y="37"/>
                  </a:cubicBezTo>
                  <a:cubicBezTo>
                    <a:pt x="4" y="39"/>
                    <a:pt x="4" y="40"/>
                    <a:pt x="5" y="41"/>
                  </a:cubicBezTo>
                  <a:cubicBezTo>
                    <a:pt x="5" y="42"/>
                    <a:pt x="4" y="43"/>
                    <a:pt x="5" y="45"/>
                  </a:cubicBezTo>
                  <a:cubicBezTo>
                    <a:pt x="6" y="47"/>
                    <a:pt x="4" y="47"/>
                    <a:pt x="4" y="49"/>
                  </a:cubicBezTo>
                  <a:cubicBezTo>
                    <a:pt x="5" y="50"/>
                    <a:pt x="7" y="50"/>
                    <a:pt x="7" y="52"/>
                  </a:cubicBezTo>
                  <a:cubicBezTo>
                    <a:pt x="7" y="53"/>
                    <a:pt x="6" y="54"/>
                    <a:pt x="6" y="54"/>
                  </a:cubicBezTo>
                  <a:cubicBezTo>
                    <a:pt x="5" y="54"/>
                    <a:pt x="5" y="55"/>
                    <a:pt x="6" y="56"/>
                  </a:cubicBezTo>
                  <a:cubicBezTo>
                    <a:pt x="7" y="56"/>
                    <a:pt x="6" y="59"/>
                    <a:pt x="6" y="59"/>
                  </a:cubicBezTo>
                  <a:cubicBezTo>
                    <a:pt x="6" y="60"/>
                    <a:pt x="3" y="59"/>
                    <a:pt x="3" y="60"/>
                  </a:cubicBezTo>
                  <a:cubicBezTo>
                    <a:pt x="3" y="61"/>
                    <a:pt x="3" y="63"/>
                    <a:pt x="3" y="64"/>
                  </a:cubicBezTo>
                  <a:cubicBezTo>
                    <a:pt x="3" y="64"/>
                    <a:pt x="3" y="67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1" y="69"/>
                    <a:pt x="2" y="70"/>
                  </a:cubicBezTo>
                  <a:cubicBezTo>
                    <a:pt x="4" y="71"/>
                    <a:pt x="3" y="73"/>
                    <a:pt x="4" y="75"/>
                  </a:cubicBezTo>
                  <a:cubicBezTo>
                    <a:pt x="5" y="76"/>
                    <a:pt x="5" y="77"/>
                    <a:pt x="6" y="78"/>
                  </a:cubicBezTo>
                  <a:cubicBezTo>
                    <a:pt x="7" y="79"/>
                    <a:pt x="7" y="80"/>
                    <a:pt x="7" y="81"/>
                  </a:cubicBezTo>
                  <a:cubicBezTo>
                    <a:pt x="6" y="83"/>
                    <a:pt x="8" y="82"/>
                    <a:pt x="8" y="83"/>
                  </a:cubicBezTo>
                  <a:cubicBezTo>
                    <a:pt x="8" y="84"/>
                    <a:pt x="7" y="86"/>
                    <a:pt x="8" y="86"/>
                  </a:cubicBezTo>
                  <a:cubicBezTo>
                    <a:pt x="8" y="87"/>
                    <a:pt x="9" y="86"/>
                    <a:pt x="11" y="86"/>
                  </a:cubicBezTo>
                  <a:cubicBezTo>
                    <a:pt x="13" y="86"/>
                    <a:pt x="12" y="85"/>
                    <a:pt x="12" y="84"/>
                  </a:cubicBezTo>
                  <a:cubicBezTo>
                    <a:pt x="12" y="83"/>
                    <a:pt x="13" y="83"/>
                    <a:pt x="14" y="83"/>
                  </a:cubicBezTo>
                  <a:cubicBezTo>
                    <a:pt x="14" y="82"/>
                    <a:pt x="16" y="82"/>
                    <a:pt x="17" y="82"/>
                  </a:cubicBezTo>
                  <a:cubicBezTo>
                    <a:pt x="18" y="83"/>
                    <a:pt x="19" y="82"/>
                    <a:pt x="19" y="81"/>
                  </a:cubicBezTo>
                  <a:cubicBezTo>
                    <a:pt x="19" y="79"/>
                    <a:pt x="20" y="81"/>
                    <a:pt x="21" y="81"/>
                  </a:cubicBezTo>
                  <a:cubicBezTo>
                    <a:pt x="21" y="81"/>
                    <a:pt x="22" y="79"/>
                    <a:pt x="23" y="77"/>
                  </a:cubicBezTo>
                  <a:cubicBezTo>
                    <a:pt x="23" y="76"/>
                    <a:pt x="23" y="76"/>
                    <a:pt x="21" y="78"/>
                  </a:cubicBezTo>
                  <a:cubicBezTo>
                    <a:pt x="20" y="79"/>
                    <a:pt x="21" y="76"/>
                    <a:pt x="21" y="75"/>
                  </a:cubicBezTo>
                  <a:cubicBezTo>
                    <a:pt x="22" y="74"/>
                    <a:pt x="22" y="70"/>
                    <a:pt x="22" y="69"/>
                  </a:cubicBezTo>
                  <a:cubicBezTo>
                    <a:pt x="22" y="68"/>
                    <a:pt x="23" y="67"/>
                    <a:pt x="24" y="67"/>
                  </a:cubicBezTo>
                  <a:cubicBezTo>
                    <a:pt x="26" y="66"/>
                    <a:pt x="28" y="64"/>
                    <a:pt x="28" y="63"/>
                  </a:cubicBezTo>
                  <a:cubicBezTo>
                    <a:pt x="28" y="62"/>
                    <a:pt x="30" y="61"/>
                    <a:pt x="30" y="60"/>
                  </a:cubicBezTo>
                  <a:cubicBezTo>
                    <a:pt x="30" y="59"/>
                    <a:pt x="27" y="56"/>
                    <a:pt x="26" y="56"/>
                  </a:cubicBezTo>
                  <a:cubicBezTo>
                    <a:pt x="26" y="55"/>
                    <a:pt x="23" y="56"/>
                    <a:pt x="24" y="55"/>
                  </a:cubicBezTo>
                  <a:cubicBezTo>
                    <a:pt x="24" y="54"/>
                    <a:pt x="23" y="52"/>
                    <a:pt x="23" y="51"/>
                  </a:cubicBezTo>
                  <a:cubicBezTo>
                    <a:pt x="23" y="49"/>
                    <a:pt x="25" y="48"/>
                    <a:pt x="25" y="47"/>
                  </a:cubicBezTo>
                  <a:cubicBezTo>
                    <a:pt x="25" y="45"/>
                    <a:pt x="25" y="44"/>
                    <a:pt x="26" y="44"/>
                  </a:cubicBezTo>
                  <a:cubicBezTo>
                    <a:pt x="27" y="43"/>
                    <a:pt x="26" y="42"/>
                    <a:pt x="28" y="42"/>
                  </a:cubicBezTo>
                  <a:cubicBezTo>
                    <a:pt x="29" y="41"/>
                    <a:pt x="29" y="39"/>
                    <a:pt x="30" y="39"/>
                  </a:cubicBezTo>
                  <a:cubicBezTo>
                    <a:pt x="32" y="38"/>
                    <a:pt x="32" y="37"/>
                    <a:pt x="34" y="36"/>
                  </a:cubicBezTo>
                  <a:cubicBezTo>
                    <a:pt x="36" y="35"/>
                    <a:pt x="40" y="33"/>
                    <a:pt x="40" y="32"/>
                  </a:cubicBezTo>
                  <a:cubicBezTo>
                    <a:pt x="41" y="31"/>
                    <a:pt x="38" y="29"/>
                    <a:pt x="40" y="28"/>
                  </a:cubicBezTo>
                  <a:cubicBezTo>
                    <a:pt x="42" y="27"/>
                    <a:pt x="40" y="25"/>
                    <a:pt x="41" y="25"/>
                  </a:cubicBezTo>
                  <a:cubicBezTo>
                    <a:pt x="43" y="24"/>
                    <a:pt x="43" y="24"/>
                    <a:pt x="44" y="23"/>
                  </a:cubicBezTo>
                  <a:cubicBezTo>
                    <a:pt x="45" y="22"/>
                    <a:pt x="46" y="23"/>
                    <a:pt x="48" y="22"/>
                  </a:cubicBezTo>
                  <a:cubicBezTo>
                    <a:pt x="49" y="22"/>
                    <a:pt x="50" y="22"/>
                    <a:pt x="50" y="22"/>
                  </a:cubicBezTo>
                  <a:cubicBezTo>
                    <a:pt x="50" y="21"/>
                    <a:pt x="50" y="21"/>
                    <a:pt x="50" y="20"/>
                  </a:cubicBezTo>
                  <a:close/>
                  <a:moveTo>
                    <a:pt x="30" y="72"/>
                  </a:moveTo>
                  <a:cubicBezTo>
                    <a:pt x="28" y="72"/>
                    <a:pt x="27" y="77"/>
                    <a:pt x="27" y="78"/>
                  </a:cubicBezTo>
                  <a:cubicBezTo>
                    <a:pt x="28" y="78"/>
                    <a:pt x="32" y="72"/>
                    <a:pt x="30" y="7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6229351" y="2870201"/>
              <a:ext cx="80963" cy="42863"/>
            </a:xfrm>
            <a:custGeom>
              <a:avLst/>
              <a:gdLst>
                <a:gd name="T0" fmla="*/ 23 w 25"/>
                <a:gd name="T1" fmla="*/ 4 h 13"/>
                <a:gd name="T2" fmla="*/ 24 w 25"/>
                <a:gd name="T3" fmla="*/ 1 h 13"/>
                <a:gd name="T4" fmla="*/ 23 w 25"/>
                <a:gd name="T5" fmla="*/ 2 h 13"/>
                <a:gd name="T6" fmla="*/ 15 w 25"/>
                <a:gd name="T7" fmla="*/ 1 h 13"/>
                <a:gd name="T8" fmla="*/ 8 w 25"/>
                <a:gd name="T9" fmla="*/ 2 h 13"/>
                <a:gd name="T10" fmla="*/ 5 w 25"/>
                <a:gd name="T11" fmla="*/ 5 h 13"/>
                <a:gd name="T12" fmla="*/ 6 w 25"/>
                <a:gd name="T13" fmla="*/ 7 h 13"/>
                <a:gd name="T14" fmla="*/ 9 w 25"/>
                <a:gd name="T15" fmla="*/ 9 h 13"/>
                <a:gd name="T16" fmla="*/ 9 w 25"/>
                <a:gd name="T17" fmla="*/ 10 h 13"/>
                <a:gd name="T18" fmla="*/ 9 w 25"/>
                <a:gd name="T19" fmla="*/ 10 h 13"/>
                <a:gd name="T20" fmla="*/ 14 w 25"/>
                <a:gd name="T21" fmla="*/ 10 h 13"/>
                <a:gd name="T22" fmla="*/ 18 w 25"/>
                <a:gd name="T23" fmla="*/ 13 h 13"/>
                <a:gd name="T24" fmla="*/ 22 w 25"/>
                <a:gd name="T25" fmla="*/ 13 h 13"/>
                <a:gd name="T26" fmla="*/ 22 w 25"/>
                <a:gd name="T27" fmla="*/ 12 h 13"/>
                <a:gd name="T28" fmla="*/ 23 w 25"/>
                <a:gd name="T29" fmla="*/ 10 h 13"/>
                <a:gd name="T30" fmla="*/ 22 w 25"/>
                <a:gd name="T31" fmla="*/ 8 h 13"/>
                <a:gd name="T32" fmla="*/ 22 w 25"/>
                <a:gd name="T33" fmla="*/ 6 h 13"/>
                <a:gd name="T34" fmla="*/ 23 w 25"/>
                <a:gd name="T35" fmla="*/ 4 h 13"/>
                <a:gd name="T36" fmla="*/ 2 w 25"/>
                <a:gd name="T37" fmla="*/ 7 h 13"/>
                <a:gd name="T38" fmla="*/ 0 w 25"/>
                <a:gd name="T39" fmla="*/ 10 h 13"/>
                <a:gd name="T40" fmla="*/ 5 w 25"/>
                <a:gd name="T41" fmla="*/ 8 h 13"/>
                <a:gd name="T42" fmla="*/ 2 w 25"/>
                <a:gd name="T43" fmla="*/ 7 h 13"/>
                <a:gd name="T44" fmla="*/ 4 w 25"/>
                <a:gd name="T45" fmla="*/ 5 h 13"/>
                <a:gd name="T46" fmla="*/ 1 w 25"/>
                <a:gd name="T47" fmla="*/ 5 h 13"/>
                <a:gd name="T48" fmla="*/ 4 w 25"/>
                <a:gd name="T4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" h="13">
                  <a:moveTo>
                    <a:pt x="23" y="4"/>
                  </a:moveTo>
                  <a:cubicBezTo>
                    <a:pt x="23" y="3"/>
                    <a:pt x="25" y="3"/>
                    <a:pt x="24" y="1"/>
                  </a:cubicBezTo>
                  <a:cubicBezTo>
                    <a:pt x="24" y="1"/>
                    <a:pt x="23" y="2"/>
                    <a:pt x="23" y="2"/>
                  </a:cubicBezTo>
                  <a:cubicBezTo>
                    <a:pt x="21" y="2"/>
                    <a:pt x="17" y="0"/>
                    <a:pt x="15" y="1"/>
                  </a:cubicBezTo>
                  <a:cubicBezTo>
                    <a:pt x="13" y="1"/>
                    <a:pt x="9" y="1"/>
                    <a:pt x="8" y="2"/>
                  </a:cubicBezTo>
                  <a:cubicBezTo>
                    <a:pt x="7" y="3"/>
                    <a:pt x="4" y="4"/>
                    <a:pt x="5" y="5"/>
                  </a:cubicBezTo>
                  <a:cubicBezTo>
                    <a:pt x="7" y="6"/>
                    <a:pt x="5" y="6"/>
                    <a:pt x="6" y="7"/>
                  </a:cubicBezTo>
                  <a:cubicBezTo>
                    <a:pt x="7" y="8"/>
                    <a:pt x="7" y="9"/>
                    <a:pt x="9" y="9"/>
                  </a:cubicBezTo>
                  <a:cubicBezTo>
                    <a:pt x="10" y="8"/>
                    <a:pt x="11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10"/>
                    <a:pt x="14" y="10"/>
                  </a:cubicBezTo>
                  <a:cubicBezTo>
                    <a:pt x="14" y="11"/>
                    <a:pt x="17" y="13"/>
                    <a:pt x="18" y="13"/>
                  </a:cubicBezTo>
                  <a:cubicBezTo>
                    <a:pt x="18" y="12"/>
                    <a:pt x="20" y="13"/>
                    <a:pt x="22" y="13"/>
                  </a:cubicBezTo>
                  <a:cubicBezTo>
                    <a:pt x="21" y="12"/>
                    <a:pt x="21" y="12"/>
                    <a:pt x="22" y="12"/>
                  </a:cubicBezTo>
                  <a:cubicBezTo>
                    <a:pt x="22" y="11"/>
                    <a:pt x="23" y="11"/>
                    <a:pt x="23" y="10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2" y="5"/>
                    <a:pt x="22" y="5"/>
                    <a:pt x="23" y="4"/>
                  </a:cubicBezTo>
                  <a:close/>
                  <a:moveTo>
                    <a:pt x="2" y="7"/>
                  </a:moveTo>
                  <a:cubicBezTo>
                    <a:pt x="0" y="7"/>
                    <a:pt x="0" y="10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ubicBezTo>
                    <a:pt x="5" y="7"/>
                    <a:pt x="4" y="6"/>
                    <a:pt x="2" y="7"/>
                  </a:cubicBezTo>
                  <a:close/>
                  <a:moveTo>
                    <a:pt x="4" y="5"/>
                  </a:moveTo>
                  <a:cubicBezTo>
                    <a:pt x="4" y="4"/>
                    <a:pt x="0" y="5"/>
                    <a:pt x="1" y="5"/>
                  </a:cubicBezTo>
                  <a:cubicBezTo>
                    <a:pt x="2" y="6"/>
                    <a:pt x="3" y="6"/>
                    <a:pt x="4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6376988" y="3695701"/>
              <a:ext cx="101600" cy="127000"/>
            </a:xfrm>
            <a:custGeom>
              <a:avLst/>
              <a:gdLst>
                <a:gd name="T0" fmla="*/ 28 w 32"/>
                <a:gd name="T1" fmla="*/ 9 h 39"/>
                <a:gd name="T2" fmla="*/ 30 w 32"/>
                <a:gd name="T3" fmla="*/ 6 h 39"/>
                <a:gd name="T4" fmla="*/ 32 w 32"/>
                <a:gd name="T5" fmla="*/ 4 h 39"/>
                <a:gd name="T6" fmla="*/ 30 w 32"/>
                <a:gd name="T7" fmla="*/ 4 h 39"/>
                <a:gd name="T8" fmla="*/ 28 w 32"/>
                <a:gd name="T9" fmla="*/ 3 h 39"/>
                <a:gd name="T10" fmla="*/ 25 w 32"/>
                <a:gd name="T11" fmla="*/ 4 h 39"/>
                <a:gd name="T12" fmla="*/ 22 w 32"/>
                <a:gd name="T13" fmla="*/ 6 h 39"/>
                <a:gd name="T14" fmla="*/ 17 w 32"/>
                <a:gd name="T15" fmla="*/ 5 h 39"/>
                <a:gd name="T16" fmla="*/ 13 w 32"/>
                <a:gd name="T17" fmla="*/ 3 h 39"/>
                <a:gd name="T18" fmla="*/ 9 w 32"/>
                <a:gd name="T19" fmla="*/ 2 h 39"/>
                <a:gd name="T20" fmla="*/ 6 w 32"/>
                <a:gd name="T21" fmla="*/ 1 h 39"/>
                <a:gd name="T22" fmla="*/ 4 w 32"/>
                <a:gd name="T23" fmla="*/ 1 h 39"/>
                <a:gd name="T24" fmla="*/ 1 w 32"/>
                <a:gd name="T25" fmla="*/ 3 h 39"/>
                <a:gd name="T26" fmla="*/ 0 w 32"/>
                <a:gd name="T27" fmla="*/ 3 h 39"/>
                <a:gd name="T28" fmla="*/ 2 w 32"/>
                <a:gd name="T29" fmla="*/ 5 h 39"/>
                <a:gd name="T30" fmla="*/ 2 w 32"/>
                <a:gd name="T31" fmla="*/ 8 h 39"/>
                <a:gd name="T32" fmla="*/ 4 w 32"/>
                <a:gd name="T33" fmla="*/ 9 h 39"/>
                <a:gd name="T34" fmla="*/ 4 w 32"/>
                <a:gd name="T35" fmla="*/ 13 h 39"/>
                <a:gd name="T36" fmla="*/ 1 w 32"/>
                <a:gd name="T37" fmla="*/ 17 h 39"/>
                <a:gd name="T38" fmla="*/ 0 w 32"/>
                <a:gd name="T39" fmla="*/ 20 h 39"/>
                <a:gd name="T40" fmla="*/ 3 w 32"/>
                <a:gd name="T41" fmla="*/ 21 h 39"/>
                <a:gd name="T42" fmla="*/ 0 w 32"/>
                <a:gd name="T43" fmla="*/ 24 h 39"/>
                <a:gd name="T44" fmla="*/ 0 w 32"/>
                <a:gd name="T45" fmla="*/ 24 h 39"/>
                <a:gd name="T46" fmla="*/ 15 w 32"/>
                <a:gd name="T47" fmla="*/ 32 h 39"/>
                <a:gd name="T48" fmla="*/ 15 w 32"/>
                <a:gd name="T49" fmla="*/ 35 h 39"/>
                <a:gd name="T50" fmla="*/ 21 w 32"/>
                <a:gd name="T51" fmla="*/ 39 h 39"/>
                <a:gd name="T52" fmla="*/ 25 w 32"/>
                <a:gd name="T53" fmla="*/ 31 h 39"/>
                <a:gd name="T54" fmla="*/ 28 w 32"/>
                <a:gd name="T55" fmla="*/ 29 h 39"/>
                <a:gd name="T56" fmla="*/ 30 w 32"/>
                <a:gd name="T57" fmla="*/ 27 h 39"/>
                <a:gd name="T58" fmla="*/ 30 w 32"/>
                <a:gd name="T59" fmla="*/ 27 h 39"/>
                <a:gd name="T60" fmla="*/ 28 w 32"/>
                <a:gd name="T61" fmla="*/ 24 h 39"/>
                <a:gd name="T62" fmla="*/ 28 w 32"/>
                <a:gd name="T6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39">
                  <a:moveTo>
                    <a:pt x="28" y="9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28" y="3"/>
                    <a:pt x="26" y="3"/>
                    <a:pt x="25" y="4"/>
                  </a:cubicBezTo>
                  <a:cubicBezTo>
                    <a:pt x="23" y="5"/>
                    <a:pt x="22" y="7"/>
                    <a:pt x="22" y="6"/>
                  </a:cubicBezTo>
                  <a:cubicBezTo>
                    <a:pt x="21" y="6"/>
                    <a:pt x="18" y="5"/>
                    <a:pt x="17" y="5"/>
                  </a:cubicBezTo>
                  <a:cubicBezTo>
                    <a:pt x="16" y="5"/>
                    <a:pt x="14" y="4"/>
                    <a:pt x="13" y="3"/>
                  </a:cubicBezTo>
                  <a:cubicBezTo>
                    <a:pt x="12" y="2"/>
                    <a:pt x="9" y="2"/>
                    <a:pt x="9" y="2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1"/>
                    <a:pt x="4" y="13"/>
                  </a:cubicBezTo>
                  <a:cubicBezTo>
                    <a:pt x="4" y="14"/>
                    <a:pt x="2" y="16"/>
                    <a:pt x="1" y="17"/>
                  </a:cubicBezTo>
                  <a:cubicBezTo>
                    <a:pt x="1" y="18"/>
                    <a:pt x="1" y="19"/>
                    <a:pt x="0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3" y="22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8" y="37"/>
                    <a:pt x="21" y="39"/>
                  </a:cubicBezTo>
                  <a:cubicBezTo>
                    <a:pt x="23" y="36"/>
                    <a:pt x="25" y="32"/>
                    <a:pt x="25" y="31"/>
                  </a:cubicBezTo>
                  <a:cubicBezTo>
                    <a:pt x="26" y="29"/>
                    <a:pt x="27" y="30"/>
                    <a:pt x="28" y="29"/>
                  </a:cubicBezTo>
                  <a:cubicBezTo>
                    <a:pt x="29" y="28"/>
                    <a:pt x="29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4"/>
                    <a:pt x="28" y="24"/>
                    <a:pt x="28" y="24"/>
                  </a:cubicBezTo>
                  <a:lnTo>
                    <a:pt x="28" y="9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6319838" y="3705226"/>
              <a:ext cx="69850" cy="74613"/>
            </a:xfrm>
            <a:custGeom>
              <a:avLst/>
              <a:gdLst>
                <a:gd name="T0" fmla="*/ 20 w 22"/>
                <a:gd name="T1" fmla="*/ 5 h 23"/>
                <a:gd name="T2" fmla="*/ 20 w 22"/>
                <a:gd name="T3" fmla="*/ 2 h 23"/>
                <a:gd name="T4" fmla="*/ 18 w 22"/>
                <a:gd name="T5" fmla="*/ 0 h 23"/>
                <a:gd name="T6" fmla="*/ 17 w 22"/>
                <a:gd name="T7" fmla="*/ 2 h 23"/>
                <a:gd name="T8" fmla="*/ 14 w 22"/>
                <a:gd name="T9" fmla="*/ 2 h 23"/>
                <a:gd name="T10" fmla="*/ 12 w 22"/>
                <a:gd name="T11" fmla="*/ 3 h 23"/>
                <a:gd name="T12" fmla="*/ 9 w 22"/>
                <a:gd name="T13" fmla="*/ 2 h 23"/>
                <a:gd name="T14" fmla="*/ 6 w 22"/>
                <a:gd name="T15" fmla="*/ 3 h 23"/>
                <a:gd name="T16" fmla="*/ 6 w 22"/>
                <a:gd name="T17" fmla="*/ 6 h 23"/>
                <a:gd name="T18" fmla="*/ 7 w 22"/>
                <a:gd name="T19" fmla="*/ 8 h 23"/>
                <a:gd name="T20" fmla="*/ 6 w 22"/>
                <a:gd name="T21" fmla="*/ 10 h 23"/>
                <a:gd name="T22" fmla="*/ 4 w 22"/>
                <a:gd name="T23" fmla="*/ 11 h 23"/>
                <a:gd name="T24" fmla="*/ 3 w 22"/>
                <a:gd name="T25" fmla="*/ 14 h 23"/>
                <a:gd name="T26" fmla="*/ 2 w 22"/>
                <a:gd name="T27" fmla="*/ 16 h 23"/>
                <a:gd name="T28" fmla="*/ 1 w 22"/>
                <a:gd name="T29" fmla="*/ 20 h 23"/>
                <a:gd name="T30" fmla="*/ 0 w 22"/>
                <a:gd name="T31" fmla="*/ 23 h 23"/>
                <a:gd name="T32" fmla="*/ 2 w 22"/>
                <a:gd name="T33" fmla="*/ 22 h 23"/>
                <a:gd name="T34" fmla="*/ 6 w 22"/>
                <a:gd name="T35" fmla="*/ 21 h 23"/>
                <a:gd name="T36" fmla="*/ 10 w 22"/>
                <a:gd name="T37" fmla="*/ 21 h 23"/>
                <a:gd name="T38" fmla="*/ 13 w 22"/>
                <a:gd name="T39" fmla="*/ 17 h 23"/>
                <a:gd name="T40" fmla="*/ 18 w 22"/>
                <a:gd name="T41" fmla="*/ 17 h 23"/>
                <a:gd name="T42" fmla="*/ 19 w 22"/>
                <a:gd name="T43" fmla="*/ 14 h 23"/>
                <a:gd name="T44" fmla="*/ 22 w 22"/>
                <a:gd name="T45" fmla="*/ 10 h 23"/>
                <a:gd name="T46" fmla="*/ 22 w 22"/>
                <a:gd name="T47" fmla="*/ 6 h 23"/>
                <a:gd name="T48" fmla="*/ 20 w 22"/>
                <a:gd name="T4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3">
                  <a:moveTo>
                    <a:pt x="20" y="5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7" y="1"/>
                    <a:pt x="17" y="2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4" y="1"/>
                    <a:pt x="12" y="2"/>
                    <a:pt x="12" y="3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8" y="2"/>
                    <a:pt x="6" y="3"/>
                    <a:pt x="6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3" y="12"/>
                    <a:pt x="3" y="13"/>
                    <a:pt x="3" y="14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7"/>
                    <a:pt x="1" y="19"/>
                    <a:pt x="1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1" y="23"/>
                    <a:pt x="2" y="23"/>
                    <a:pt x="2" y="22"/>
                  </a:cubicBezTo>
                  <a:cubicBezTo>
                    <a:pt x="3" y="22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2" y="17"/>
                    <a:pt x="13" y="17"/>
                  </a:cubicBezTo>
                  <a:cubicBezTo>
                    <a:pt x="14" y="16"/>
                    <a:pt x="16" y="16"/>
                    <a:pt x="18" y="17"/>
                  </a:cubicBezTo>
                  <a:cubicBezTo>
                    <a:pt x="19" y="16"/>
                    <a:pt x="19" y="15"/>
                    <a:pt x="19" y="14"/>
                  </a:cubicBezTo>
                  <a:cubicBezTo>
                    <a:pt x="20" y="13"/>
                    <a:pt x="22" y="11"/>
                    <a:pt x="22" y="10"/>
                  </a:cubicBezTo>
                  <a:cubicBezTo>
                    <a:pt x="22" y="8"/>
                    <a:pt x="22" y="6"/>
                    <a:pt x="22" y="6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6664326" y="3122613"/>
              <a:ext cx="227013" cy="133350"/>
            </a:xfrm>
            <a:custGeom>
              <a:avLst/>
              <a:gdLst>
                <a:gd name="T0" fmla="*/ 69 w 71"/>
                <a:gd name="T1" fmla="*/ 23 h 41"/>
                <a:gd name="T2" fmla="*/ 63 w 71"/>
                <a:gd name="T3" fmla="*/ 21 h 41"/>
                <a:gd name="T4" fmla="*/ 60 w 71"/>
                <a:gd name="T5" fmla="*/ 21 h 41"/>
                <a:gd name="T6" fmla="*/ 56 w 71"/>
                <a:gd name="T7" fmla="*/ 20 h 41"/>
                <a:gd name="T8" fmla="*/ 52 w 71"/>
                <a:gd name="T9" fmla="*/ 23 h 41"/>
                <a:gd name="T10" fmla="*/ 50 w 71"/>
                <a:gd name="T11" fmla="*/ 24 h 41"/>
                <a:gd name="T12" fmla="*/ 47 w 71"/>
                <a:gd name="T13" fmla="*/ 21 h 41"/>
                <a:gd name="T14" fmla="*/ 44 w 71"/>
                <a:gd name="T15" fmla="*/ 21 h 41"/>
                <a:gd name="T16" fmla="*/ 41 w 71"/>
                <a:gd name="T17" fmla="*/ 16 h 41"/>
                <a:gd name="T18" fmla="*/ 40 w 71"/>
                <a:gd name="T19" fmla="*/ 13 h 41"/>
                <a:gd name="T20" fmla="*/ 37 w 71"/>
                <a:gd name="T21" fmla="*/ 10 h 41"/>
                <a:gd name="T22" fmla="*/ 29 w 71"/>
                <a:gd name="T23" fmla="*/ 10 h 41"/>
                <a:gd name="T24" fmla="*/ 24 w 71"/>
                <a:gd name="T25" fmla="*/ 10 h 41"/>
                <a:gd name="T26" fmla="*/ 19 w 71"/>
                <a:gd name="T27" fmla="*/ 5 h 41"/>
                <a:gd name="T28" fmla="*/ 18 w 71"/>
                <a:gd name="T29" fmla="*/ 7 h 41"/>
                <a:gd name="T30" fmla="*/ 13 w 71"/>
                <a:gd name="T31" fmla="*/ 6 h 41"/>
                <a:gd name="T32" fmla="*/ 13 w 71"/>
                <a:gd name="T33" fmla="*/ 0 h 41"/>
                <a:gd name="T34" fmla="*/ 11 w 71"/>
                <a:gd name="T35" fmla="*/ 6 h 41"/>
                <a:gd name="T36" fmla="*/ 11 w 71"/>
                <a:gd name="T37" fmla="*/ 0 h 41"/>
                <a:gd name="T38" fmla="*/ 0 w 71"/>
                <a:gd name="T39" fmla="*/ 3 h 41"/>
                <a:gd name="T40" fmla="*/ 0 w 71"/>
                <a:gd name="T41" fmla="*/ 20 h 41"/>
                <a:gd name="T42" fmla="*/ 0 w 71"/>
                <a:gd name="T43" fmla="*/ 20 h 41"/>
                <a:gd name="T44" fmla="*/ 3 w 71"/>
                <a:gd name="T45" fmla="*/ 21 h 41"/>
                <a:gd name="T46" fmla="*/ 4 w 71"/>
                <a:gd name="T47" fmla="*/ 19 h 41"/>
                <a:gd name="T48" fmla="*/ 7 w 71"/>
                <a:gd name="T49" fmla="*/ 17 h 41"/>
                <a:gd name="T50" fmla="*/ 8 w 71"/>
                <a:gd name="T51" fmla="*/ 16 h 41"/>
                <a:gd name="T52" fmla="*/ 10 w 71"/>
                <a:gd name="T53" fmla="*/ 15 h 41"/>
                <a:gd name="T54" fmla="*/ 13 w 71"/>
                <a:gd name="T55" fmla="*/ 15 h 41"/>
                <a:gd name="T56" fmla="*/ 16 w 71"/>
                <a:gd name="T57" fmla="*/ 16 h 41"/>
                <a:gd name="T58" fmla="*/ 17 w 71"/>
                <a:gd name="T59" fmla="*/ 21 h 41"/>
                <a:gd name="T60" fmla="*/ 23 w 71"/>
                <a:gd name="T61" fmla="*/ 21 h 41"/>
                <a:gd name="T62" fmla="*/ 25 w 71"/>
                <a:gd name="T63" fmla="*/ 24 h 41"/>
                <a:gd name="T64" fmla="*/ 27 w 71"/>
                <a:gd name="T65" fmla="*/ 27 h 41"/>
                <a:gd name="T66" fmla="*/ 31 w 71"/>
                <a:gd name="T67" fmla="*/ 30 h 41"/>
                <a:gd name="T68" fmla="*/ 35 w 71"/>
                <a:gd name="T69" fmla="*/ 33 h 41"/>
                <a:gd name="T70" fmla="*/ 40 w 71"/>
                <a:gd name="T71" fmla="*/ 36 h 41"/>
                <a:gd name="T72" fmla="*/ 43 w 71"/>
                <a:gd name="T73" fmla="*/ 37 h 41"/>
                <a:gd name="T74" fmla="*/ 43 w 71"/>
                <a:gd name="T75" fmla="*/ 40 h 41"/>
                <a:gd name="T76" fmla="*/ 44 w 71"/>
                <a:gd name="T77" fmla="*/ 39 h 41"/>
                <a:gd name="T78" fmla="*/ 47 w 71"/>
                <a:gd name="T79" fmla="*/ 41 h 41"/>
                <a:gd name="T80" fmla="*/ 49 w 71"/>
                <a:gd name="T81" fmla="*/ 41 h 41"/>
                <a:gd name="T82" fmla="*/ 50 w 71"/>
                <a:gd name="T83" fmla="*/ 37 h 41"/>
                <a:gd name="T84" fmla="*/ 50 w 71"/>
                <a:gd name="T85" fmla="*/ 34 h 41"/>
                <a:gd name="T86" fmla="*/ 47 w 71"/>
                <a:gd name="T87" fmla="*/ 31 h 41"/>
                <a:gd name="T88" fmla="*/ 51 w 71"/>
                <a:gd name="T89" fmla="*/ 29 h 41"/>
                <a:gd name="T90" fmla="*/ 52 w 71"/>
                <a:gd name="T91" fmla="*/ 27 h 41"/>
                <a:gd name="T92" fmla="*/ 54 w 71"/>
                <a:gd name="T93" fmla="*/ 25 h 41"/>
                <a:gd name="T94" fmla="*/ 57 w 71"/>
                <a:gd name="T95" fmla="*/ 24 h 41"/>
                <a:gd name="T96" fmla="*/ 60 w 71"/>
                <a:gd name="T97" fmla="*/ 23 h 41"/>
                <a:gd name="T98" fmla="*/ 59 w 71"/>
                <a:gd name="T99" fmla="*/ 27 h 41"/>
                <a:gd name="T100" fmla="*/ 63 w 71"/>
                <a:gd name="T101" fmla="*/ 26 h 41"/>
                <a:gd name="T102" fmla="*/ 67 w 71"/>
                <a:gd name="T103" fmla="*/ 25 h 41"/>
                <a:gd name="T104" fmla="*/ 69 w 71"/>
                <a:gd name="T105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" h="41">
                  <a:moveTo>
                    <a:pt x="69" y="23"/>
                  </a:moveTo>
                  <a:cubicBezTo>
                    <a:pt x="67" y="22"/>
                    <a:pt x="64" y="20"/>
                    <a:pt x="63" y="21"/>
                  </a:cubicBezTo>
                  <a:cubicBezTo>
                    <a:pt x="63" y="22"/>
                    <a:pt x="61" y="22"/>
                    <a:pt x="60" y="21"/>
                  </a:cubicBezTo>
                  <a:cubicBezTo>
                    <a:pt x="59" y="20"/>
                    <a:pt x="59" y="19"/>
                    <a:pt x="56" y="20"/>
                  </a:cubicBezTo>
                  <a:cubicBezTo>
                    <a:pt x="54" y="21"/>
                    <a:pt x="52" y="22"/>
                    <a:pt x="52" y="23"/>
                  </a:cubicBezTo>
                  <a:cubicBezTo>
                    <a:pt x="52" y="24"/>
                    <a:pt x="51" y="25"/>
                    <a:pt x="50" y="24"/>
                  </a:cubicBezTo>
                  <a:cubicBezTo>
                    <a:pt x="50" y="22"/>
                    <a:pt x="48" y="22"/>
                    <a:pt x="47" y="21"/>
                  </a:cubicBezTo>
                  <a:cubicBezTo>
                    <a:pt x="46" y="21"/>
                    <a:pt x="44" y="22"/>
                    <a:pt x="44" y="21"/>
                  </a:cubicBezTo>
                  <a:cubicBezTo>
                    <a:pt x="43" y="19"/>
                    <a:pt x="42" y="18"/>
                    <a:pt x="41" y="16"/>
                  </a:cubicBezTo>
                  <a:cubicBezTo>
                    <a:pt x="41" y="15"/>
                    <a:pt x="42" y="13"/>
                    <a:pt x="40" y="13"/>
                  </a:cubicBezTo>
                  <a:cubicBezTo>
                    <a:pt x="39" y="12"/>
                    <a:pt x="38" y="10"/>
                    <a:pt x="37" y="10"/>
                  </a:cubicBezTo>
                  <a:cubicBezTo>
                    <a:pt x="36" y="10"/>
                    <a:pt x="30" y="10"/>
                    <a:pt x="29" y="10"/>
                  </a:cubicBezTo>
                  <a:cubicBezTo>
                    <a:pt x="28" y="10"/>
                    <a:pt x="24" y="11"/>
                    <a:pt x="24" y="10"/>
                  </a:cubicBezTo>
                  <a:cubicBezTo>
                    <a:pt x="24" y="10"/>
                    <a:pt x="21" y="6"/>
                    <a:pt x="19" y="5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5" y="9"/>
                    <a:pt x="12" y="9"/>
                    <a:pt x="13" y="6"/>
                  </a:cubicBezTo>
                  <a:cubicBezTo>
                    <a:pt x="14" y="3"/>
                    <a:pt x="14" y="0"/>
                    <a:pt x="13" y="0"/>
                  </a:cubicBezTo>
                  <a:cubicBezTo>
                    <a:pt x="11" y="0"/>
                    <a:pt x="12" y="6"/>
                    <a:pt x="11" y="6"/>
                  </a:cubicBezTo>
                  <a:cubicBezTo>
                    <a:pt x="10" y="7"/>
                    <a:pt x="10" y="2"/>
                    <a:pt x="1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1"/>
                    <a:pt x="3" y="21"/>
                  </a:cubicBezTo>
                  <a:cubicBezTo>
                    <a:pt x="4" y="21"/>
                    <a:pt x="4" y="20"/>
                    <a:pt x="4" y="19"/>
                  </a:cubicBezTo>
                  <a:cubicBezTo>
                    <a:pt x="4" y="18"/>
                    <a:pt x="6" y="17"/>
                    <a:pt x="7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2" y="15"/>
                    <a:pt x="13" y="15"/>
                  </a:cubicBezTo>
                  <a:cubicBezTo>
                    <a:pt x="14" y="16"/>
                    <a:pt x="15" y="16"/>
                    <a:pt x="16" y="16"/>
                  </a:cubicBezTo>
                  <a:cubicBezTo>
                    <a:pt x="17" y="17"/>
                    <a:pt x="17" y="20"/>
                    <a:pt x="17" y="21"/>
                  </a:cubicBezTo>
                  <a:cubicBezTo>
                    <a:pt x="17" y="21"/>
                    <a:pt x="23" y="21"/>
                    <a:pt x="23" y="21"/>
                  </a:cubicBezTo>
                  <a:cubicBezTo>
                    <a:pt x="24" y="22"/>
                    <a:pt x="24" y="23"/>
                    <a:pt x="25" y="24"/>
                  </a:cubicBezTo>
                  <a:cubicBezTo>
                    <a:pt x="26" y="25"/>
                    <a:pt x="26" y="27"/>
                    <a:pt x="27" y="27"/>
                  </a:cubicBezTo>
                  <a:cubicBezTo>
                    <a:pt x="27" y="28"/>
                    <a:pt x="30" y="29"/>
                    <a:pt x="31" y="30"/>
                  </a:cubicBezTo>
                  <a:cubicBezTo>
                    <a:pt x="32" y="31"/>
                    <a:pt x="34" y="32"/>
                    <a:pt x="35" y="33"/>
                  </a:cubicBezTo>
                  <a:cubicBezTo>
                    <a:pt x="37" y="34"/>
                    <a:pt x="39" y="36"/>
                    <a:pt x="40" y="36"/>
                  </a:cubicBezTo>
                  <a:cubicBezTo>
                    <a:pt x="41" y="36"/>
                    <a:pt x="43" y="37"/>
                    <a:pt x="43" y="37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5" y="39"/>
                    <a:pt x="46" y="41"/>
                    <a:pt x="47" y="41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49" y="39"/>
                    <a:pt x="49" y="38"/>
                    <a:pt x="50" y="37"/>
                  </a:cubicBezTo>
                  <a:cubicBezTo>
                    <a:pt x="51" y="36"/>
                    <a:pt x="50" y="35"/>
                    <a:pt x="50" y="34"/>
                  </a:cubicBezTo>
                  <a:cubicBezTo>
                    <a:pt x="50" y="32"/>
                    <a:pt x="47" y="32"/>
                    <a:pt x="47" y="31"/>
                  </a:cubicBezTo>
                  <a:cubicBezTo>
                    <a:pt x="48" y="29"/>
                    <a:pt x="50" y="30"/>
                    <a:pt x="51" y="29"/>
                  </a:cubicBezTo>
                  <a:cubicBezTo>
                    <a:pt x="52" y="29"/>
                    <a:pt x="51" y="27"/>
                    <a:pt x="52" y="27"/>
                  </a:cubicBezTo>
                  <a:cubicBezTo>
                    <a:pt x="54" y="27"/>
                    <a:pt x="54" y="26"/>
                    <a:pt x="54" y="25"/>
                  </a:cubicBezTo>
                  <a:cubicBezTo>
                    <a:pt x="55" y="24"/>
                    <a:pt x="56" y="25"/>
                    <a:pt x="57" y="24"/>
                  </a:cubicBezTo>
                  <a:cubicBezTo>
                    <a:pt x="58" y="23"/>
                    <a:pt x="60" y="23"/>
                    <a:pt x="60" y="23"/>
                  </a:cubicBezTo>
                  <a:cubicBezTo>
                    <a:pt x="60" y="24"/>
                    <a:pt x="59" y="26"/>
                    <a:pt x="59" y="27"/>
                  </a:cubicBezTo>
                  <a:cubicBezTo>
                    <a:pt x="60" y="27"/>
                    <a:pt x="63" y="26"/>
                    <a:pt x="63" y="26"/>
                  </a:cubicBezTo>
                  <a:cubicBezTo>
                    <a:pt x="64" y="25"/>
                    <a:pt x="66" y="27"/>
                    <a:pt x="67" y="25"/>
                  </a:cubicBezTo>
                  <a:cubicBezTo>
                    <a:pt x="68" y="24"/>
                    <a:pt x="71" y="25"/>
                    <a:pt x="69" y="2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6016626" y="2374901"/>
              <a:ext cx="331788" cy="528638"/>
            </a:xfrm>
            <a:custGeom>
              <a:avLst/>
              <a:gdLst>
                <a:gd name="T0" fmla="*/ 98 w 104"/>
                <a:gd name="T1" fmla="*/ 85 h 163"/>
                <a:gd name="T2" fmla="*/ 98 w 104"/>
                <a:gd name="T3" fmla="*/ 80 h 163"/>
                <a:gd name="T4" fmla="*/ 93 w 104"/>
                <a:gd name="T5" fmla="*/ 79 h 163"/>
                <a:gd name="T6" fmla="*/ 86 w 104"/>
                <a:gd name="T7" fmla="*/ 79 h 163"/>
                <a:gd name="T8" fmla="*/ 83 w 104"/>
                <a:gd name="T9" fmla="*/ 79 h 163"/>
                <a:gd name="T10" fmla="*/ 77 w 104"/>
                <a:gd name="T11" fmla="*/ 80 h 163"/>
                <a:gd name="T12" fmla="*/ 72 w 104"/>
                <a:gd name="T13" fmla="*/ 86 h 163"/>
                <a:gd name="T14" fmla="*/ 72 w 104"/>
                <a:gd name="T15" fmla="*/ 80 h 163"/>
                <a:gd name="T16" fmla="*/ 65 w 104"/>
                <a:gd name="T17" fmla="*/ 84 h 163"/>
                <a:gd name="T18" fmla="*/ 62 w 104"/>
                <a:gd name="T19" fmla="*/ 85 h 163"/>
                <a:gd name="T20" fmla="*/ 59 w 104"/>
                <a:gd name="T21" fmla="*/ 84 h 163"/>
                <a:gd name="T22" fmla="*/ 53 w 104"/>
                <a:gd name="T23" fmla="*/ 89 h 163"/>
                <a:gd name="T24" fmla="*/ 49 w 104"/>
                <a:gd name="T25" fmla="*/ 92 h 163"/>
                <a:gd name="T26" fmla="*/ 46 w 104"/>
                <a:gd name="T27" fmla="*/ 93 h 163"/>
                <a:gd name="T28" fmla="*/ 40 w 104"/>
                <a:gd name="T29" fmla="*/ 95 h 163"/>
                <a:gd name="T30" fmla="*/ 37 w 104"/>
                <a:gd name="T31" fmla="*/ 98 h 163"/>
                <a:gd name="T32" fmla="*/ 46 w 104"/>
                <a:gd name="T33" fmla="*/ 99 h 163"/>
                <a:gd name="T34" fmla="*/ 39 w 104"/>
                <a:gd name="T35" fmla="*/ 103 h 163"/>
                <a:gd name="T36" fmla="*/ 31 w 104"/>
                <a:gd name="T37" fmla="*/ 113 h 163"/>
                <a:gd name="T38" fmla="*/ 25 w 104"/>
                <a:gd name="T39" fmla="*/ 120 h 163"/>
                <a:gd name="T40" fmla="*/ 20 w 104"/>
                <a:gd name="T41" fmla="*/ 127 h 163"/>
                <a:gd name="T42" fmla="*/ 13 w 104"/>
                <a:gd name="T43" fmla="*/ 132 h 163"/>
                <a:gd name="T44" fmla="*/ 6 w 104"/>
                <a:gd name="T45" fmla="*/ 137 h 163"/>
                <a:gd name="T46" fmla="*/ 2 w 104"/>
                <a:gd name="T47" fmla="*/ 143 h 163"/>
                <a:gd name="T48" fmla="*/ 1 w 104"/>
                <a:gd name="T49" fmla="*/ 150 h 163"/>
                <a:gd name="T50" fmla="*/ 4 w 104"/>
                <a:gd name="T51" fmla="*/ 153 h 163"/>
                <a:gd name="T52" fmla="*/ 3 w 104"/>
                <a:gd name="T53" fmla="*/ 155 h 163"/>
                <a:gd name="T54" fmla="*/ 7 w 104"/>
                <a:gd name="T55" fmla="*/ 162 h 163"/>
                <a:gd name="T56" fmla="*/ 23 w 104"/>
                <a:gd name="T57" fmla="*/ 154 h 163"/>
                <a:gd name="T58" fmla="*/ 28 w 104"/>
                <a:gd name="T59" fmla="*/ 156 h 163"/>
                <a:gd name="T60" fmla="*/ 31 w 104"/>
                <a:gd name="T61" fmla="*/ 146 h 163"/>
                <a:gd name="T62" fmla="*/ 30 w 104"/>
                <a:gd name="T63" fmla="*/ 133 h 163"/>
                <a:gd name="T64" fmla="*/ 37 w 104"/>
                <a:gd name="T65" fmla="*/ 124 h 163"/>
                <a:gd name="T66" fmla="*/ 42 w 104"/>
                <a:gd name="T67" fmla="*/ 112 h 163"/>
                <a:gd name="T68" fmla="*/ 47 w 104"/>
                <a:gd name="T69" fmla="*/ 102 h 163"/>
                <a:gd name="T70" fmla="*/ 58 w 104"/>
                <a:gd name="T71" fmla="*/ 96 h 163"/>
                <a:gd name="T72" fmla="*/ 66 w 104"/>
                <a:gd name="T73" fmla="*/ 91 h 163"/>
                <a:gd name="T74" fmla="*/ 80 w 104"/>
                <a:gd name="T75" fmla="*/ 95 h 163"/>
                <a:gd name="T76" fmla="*/ 89 w 104"/>
                <a:gd name="T77" fmla="*/ 86 h 163"/>
                <a:gd name="T78" fmla="*/ 98 w 104"/>
                <a:gd name="T79" fmla="*/ 90 h 163"/>
                <a:gd name="T80" fmla="*/ 29 w 104"/>
                <a:gd name="T81" fmla="*/ 11 h 163"/>
                <a:gd name="T82" fmla="*/ 38 w 104"/>
                <a:gd name="T83" fmla="*/ 17 h 163"/>
                <a:gd name="T84" fmla="*/ 46 w 104"/>
                <a:gd name="T85" fmla="*/ 19 h 163"/>
                <a:gd name="T86" fmla="*/ 46 w 104"/>
                <a:gd name="T87" fmla="*/ 24 h 163"/>
                <a:gd name="T88" fmla="*/ 39 w 104"/>
                <a:gd name="T89" fmla="*/ 30 h 163"/>
                <a:gd name="T90" fmla="*/ 47 w 104"/>
                <a:gd name="T91" fmla="*/ 33 h 163"/>
                <a:gd name="T92" fmla="*/ 57 w 104"/>
                <a:gd name="T93" fmla="*/ 18 h 163"/>
                <a:gd name="T94" fmla="*/ 64 w 104"/>
                <a:gd name="T95" fmla="*/ 22 h 163"/>
                <a:gd name="T96" fmla="*/ 75 w 104"/>
                <a:gd name="T97" fmla="*/ 26 h 163"/>
                <a:gd name="T98" fmla="*/ 71 w 104"/>
                <a:gd name="T99" fmla="*/ 21 h 163"/>
                <a:gd name="T100" fmla="*/ 62 w 104"/>
                <a:gd name="T101" fmla="*/ 13 h 163"/>
                <a:gd name="T102" fmla="*/ 53 w 104"/>
                <a:gd name="T103" fmla="*/ 9 h 163"/>
                <a:gd name="T104" fmla="*/ 45 w 104"/>
                <a:gd name="T105" fmla="*/ 4 h 163"/>
                <a:gd name="T106" fmla="*/ 41 w 104"/>
                <a:gd name="T107" fmla="*/ 9 h 163"/>
                <a:gd name="T108" fmla="*/ 33 w 104"/>
                <a:gd name="T109" fmla="*/ 8 h 163"/>
                <a:gd name="T110" fmla="*/ 28 w 104"/>
                <a:gd name="T111" fmla="*/ 6 h 163"/>
                <a:gd name="T112" fmla="*/ 25 w 104"/>
                <a:gd name="T113" fmla="*/ 19 h 163"/>
                <a:gd name="T114" fmla="*/ 25 w 104"/>
                <a:gd name="T115" fmla="*/ 19 h 163"/>
                <a:gd name="T116" fmla="*/ 59 w 104"/>
                <a:gd name="T117" fmla="*/ 9 h 163"/>
                <a:gd name="T118" fmla="*/ 83 w 104"/>
                <a:gd name="T119" fmla="*/ 8 h 163"/>
                <a:gd name="T120" fmla="*/ 72 w 104"/>
                <a:gd name="T121" fmla="*/ 3 h 163"/>
                <a:gd name="T122" fmla="*/ 63 w 104"/>
                <a:gd name="T123" fmla="*/ 2 h 163"/>
                <a:gd name="T124" fmla="*/ 56 w 104"/>
                <a:gd name="T125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163">
                  <a:moveTo>
                    <a:pt x="100" y="87"/>
                  </a:moveTo>
                  <a:cubicBezTo>
                    <a:pt x="100" y="88"/>
                    <a:pt x="98" y="88"/>
                    <a:pt x="99" y="87"/>
                  </a:cubicBezTo>
                  <a:cubicBezTo>
                    <a:pt x="99" y="86"/>
                    <a:pt x="96" y="85"/>
                    <a:pt x="96" y="85"/>
                  </a:cubicBezTo>
                  <a:cubicBezTo>
                    <a:pt x="96" y="85"/>
                    <a:pt x="97" y="85"/>
                    <a:pt x="98" y="85"/>
                  </a:cubicBezTo>
                  <a:cubicBezTo>
                    <a:pt x="99" y="86"/>
                    <a:pt x="100" y="85"/>
                    <a:pt x="101" y="84"/>
                  </a:cubicBezTo>
                  <a:cubicBezTo>
                    <a:pt x="102" y="83"/>
                    <a:pt x="103" y="84"/>
                    <a:pt x="103" y="83"/>
                  </a:cubicBezTo>
                  <a:cubicBezTo>
                    <a:pt x="104" y="82"/>
                    <a:pt x="102" y="82"/>
                    <a:pt x="101" y="81"/>
                  </a:cubicBezTo>
                  <a:cubicBezTo>
                    <a:pt x="101" y="81"/>
                    <a:pt x="100" y="80"/>
                    <a:pt x="98" y="80"/>
                  </a:cubicBezTo>
                  <a:cubicBezTo>
                    <a:pt x="97" y="80"/>
                    <a:pt x="97" y="80"/>
                    <a:pt x="96" y="79"/>
                  </a:cubicBezTo>
                  <a:cubicBezTo>
                    <a:pt x="95" y="79"/>
                    <a:pt x="93" y="80"/>
                    <a:pt x="93" y="81"/>
                  </a:cubicBezTo>
                  <a:cubicBezTo>
                    <a:pt x="93" y="83"/>
                    <a:pt x="92" y="83"/>
                    <a:pt x="92" y="82"/>
                  </a:cubicBezTo>
                  <a:cubicBezTo>
                    <a:pt x="93" y="81"/>
                    <a:pt x="91" y="80"/>
                    <a:pt x="93" y="79"/>
                  </a:cubicBezTo>
                  <a:cubicBezTo>
                    <a:pt x="94" y="79"/>
                    <a:pt x="93" y="77"/>
                    <a:pt x="91" y="77"/>
                  </a:cubicBezTo>
                  <a:cubicBezTo>
                    <a:pt x="89" y="77"/>
                    <a:pt x="88" y="79"/>
                    <a:pt x="88" y="79"/>
                  </a:cubicBezTo>
                  <a:cubicBezTo>
                    <a:pt x="89" y="80"/>
                    <a:pt x="87" y="83"/>
                    <a:pt x="86" y="83"/>
                  </a:cubicBezTo>
                  <a:cubicBezTo>
                    <a:pt x="85" y="83"/>
                    <a:pt x="86" y="80"/>
                    <a:pt x="86" y="79"/>
                  </a:cubicBezTo>
                  <a:cubicBezTo>
                    <a:pt x="86" y="78"/>
                    <a:pt x="85" y="79"/>
                    <a:pt x="84" y="81"/>
                  </a:cubicBezTo>
                  <a:cubicBezTo>
                    <a:pt x="82" y="82"/>
                    <a:pt x="81" y="84"/>
                    <a:pt x="80" y="84"/>
                  </a:cubicBezTo>
                  <a:cubicBezTo>
                    <a:pt x="79" y="85"/>
                    <a:pt x="79" y="83"/>
                    <a:pt x="80" y="82"/>
                  </a:cubicBezTo>
                  <a:cubicBezTo>
                    <a:pt x="82" y="81"/>
                    <a:pt x="82" y="79"/>
                    <a:pt x="83" y="79"/>
                  </a:cubicBezTo>
                  <a:cubicBezTo>
                    <a:pt x="84" y="79"/>
                    <a:pt x="84" y="78"/>
                    <a:pt x="83" y="77"/>
                  </a:cubicBezTo>
                  <a:cubicBezTo>
                    <a:pt x="81" y="77"/>
                    <a:pt x="81" y="79"/>
                    <a:pt x="80" y="79"/>
                  </a:cubicBezTo>
                  <a:cubicBezTo>
                    <a:pt x="80" y="79"/>
                    <a:pt x="77" y="78"/>
                    <a:pt x="78" y="79"/>
                  </a:cubicBezTo>
                  <a:cubicBezTo>
                    <a:pt x="78" y="79"/>
                    <a:pt x="76" y="79"/>
                    <a:pt x="77" y="80"/>
                  </a:cubicBezTo>
                  <a:cubicBezTo>
                    <a:pt x="77" y="81"/>
                    <a:pt x="77" y="82"/>
                    <a:pt x="76" y="81"/>
                  </a:cubicBezTo>
                  <a:cubicBezTo>
                    <a:pt x="75" y="80"/>
                    <a:pt x="74" y="81"/>
                    <a:pt x="73" y="82"/>
                  </a:cubicBezTo>
                  <a:cubicBezTo>
                    <a:pt x="72" y="83"/>
                    <a:pt x="71" y="83"/>
                    <a:pt x="72" y="83"/>
                  </a:cubicBezTo>
                  <a:cubicBezTo>
                    <a:pt x="73" y="84"/>
                    <a:pt x="73" y="85"/>
                    <a:pt x="72" y="86"/>
                  </a:cubicBezTo>
                  <a:cubicBezTo>
                    <a:pt x="71" y="86"/>
                    <a:pt x="71" y="83"/>
                    <a:pt x="70" y="83"/>
                  </a:cubicBezTo>
                  <a:cubicBezTo>
                    <a:pt x="69" y="83"/>
                    <a:pt x="70" y="81"/>
                    <a:pt x="71" y="81"/>
                  </a:cubicBezTo>
                  <a:cubicBezTo>
                    <a:pt x="72" y="81"/>
                    <a:pt x="73" y="80"/>
                    <a:pt x="73" y="79"/>
                  </a:cubicBezTo>
                  <a:cubicBezTo>
                    <a:pt x="73" y="79"/>
                    <a:pt x="72" y="79"/>
                    <a:pt x="72" y="80"/>
                  </a:cubicBezTo>
                  <a:cubicBezTo>
                    <a:pt x="72" y="81"/>
                    <a:pt x="70" y="80"/>
                    <a:pt x="69" y="80"/>
                  </a:cubicBezTo>
                  <a:cubicBezTo>
                    <a:pt x="67" y="80"/>
                    <a:pt x="67" y="82"/>
                    <a:pt x="69" y="83"/>
                  </a:cubicBezTo>
                  <a:cubicBezTo>
                    <a:pt x="70" y="84"/>
                    <a:pt x="69" y="85"/>
                    <a:pt x="68" y="84"/>
                  </a:cubicBezTo>
                  <a:cubicBezTo>
                    <a:pt x="67" y="83"/>
                    <a:pt x="66" y="83"/>
                    <a:pt x="65" y="84"/>
                  </a:cubicBezTo>
                  <a:cubicBezTo>
                    <a:pt x="64" y="84"/>
                    <a:pt x="67" y="85"/>
                    <a:pt x="67" y="86"/>
                  </a:cubicBezTo>
                  <a:cubicBezTo>
                    <a:pt x="67" y="86"/>
                    <a:pt x="65" y="85"/>
                    <a:pt x="65" y="86"/>
                  </a:cubicBezTo>
                  <a:cubicBezTo>
                    <a:pt x="65" y="86"/>
                    <a:pt x="63" y="85"/>
                    <a:pt x="63" y="84"/>
                  </a:cubicBezTo>
                  <a:cubicBezTo>
                    <a:pt x="63" y="83"/>
                    <a:pt x="60" y="85"/>
                    <a:pt x="62" y="85"/>
                  </a:cubicBezTo>
                  <a:cubicBezTo>
                    <a:pt x="63" y="85"/>
                    <a:pt x="63" y="86"/>
                    <a:pt x="63" y="88"/>
                  </a:cubicBezTo>
                  <a:cubicBezTo>
                    <a:pt x="63" y="89"/>
                    <a:pt x="61" y="88"/>
                    <a:pt x="61" y="87"/>
                  </a:cubicBezTo>
                  <a:cubicBezTo>
                    <a:pt x="62" y="86"/>
                    <a:pt x="60" y="86"/>
                    <a:pt x="59" y="87"/>
                  </a:cubicBezTo>
                  <a:cubicBezTo>
                    <a:pt x="58" y="87"/>
                    <a:pt x="59" y="85"/>
                    <a:pt x="59" y="84"/>
                  </a:cubicBezTo>
                  <a:cubicBezTo>
                    <a:pt x="58" y="83"/>
                    <a:pt x="57" y="84"/>
                    <a:pt x="56" y="85"/>
                  </a:cubicBezTo>
                  <a:cubicBezTo>
                    <a:pt x="55" y="85"/>
                    <a:pt x="54" y="85"/>
                    <a:pt x="55" y="86"/>
                  </a:cubicBezTo>
                  <a:cubicBezTo>
                    <a:pt x="56" y="87"/>
                    <a:pt x="55" y="88"/>
                    <a:pt x="54" y="88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90"/>
                    <a:pt x="52" y="90"/>
                    <a:pt x="52" y="89"/>
                  </a:cubicBezTo>
                  <a:cubicBezTo>
                    <a:pt x="52" y="88"/>
                    <a:pt x="50" y="88"/>
                    <a:pt x="49" y="89"/>
                  </a:cubicBezTo>
                  <a:cubicBezTo>
                    <a:pt x="48" y="90"/>
                    <a:pt x="47" y="91"/>
                    <a:pt x="47" y="92"/>
                  </a:cubicBezTo>
                  <a:cubicBezTo>
                    <a:pt x="47" y="93"/>
                    <a:pt x="48" y="91"/>
                    <a:pt x="49" y="92"/>
                  </a:cubicBezTo>
                  <a:cubicBezTo>
                    <a:pt x="50" y="92"/>
                    <a:pt x="49" y="93"/>
                    <a:pt x="50" y="93"/>
                  </a:cubicBezTo>
                  <a:cubicBezTo>
                    <a:pt x="51" y="94"/>
                    <a:pt x="50" y="95"/>
                    <a:pt x="50" y="94"/>
                  </a:cubicBezTo>
                  <a:cubicBezTo>
                    <a:pt x="49" y="93"/>
                    <a:pt x="48" y="93"/>
                    <a:pt x="48" y="94"/>
                  </a:cubicBezTo>
                  <a:cubicBezTo>
                    <a:pt x="47" y="96"/>
                    <a:pt x="46" y="94"/>
                    <a:pt x="46" y="93"/>
                  </a:cubicBezTo>
                  <a:cubicBezTo>
                    <a:pt x="45" y="92"/>
                    <a:pt x="44" y="95"/>
                    <a:pt x="44" y="94"/>
                  </a:cubicBezTo>
                  <a:cubicBezTo>
                    <a:pt x="43" y="94"/>
                    <a:pt x="45" y="92"/>
                    <a:pt x="45" y="91"/>
                  </a:cubicBezTo>
                  <a:cubicBezTo>
                    <a:pt x="44" y="90"/>
                    <a:pt x="44" y="92"/>
                    <a:pt x="42" y="93"/>
                  </a:cubicBezTo>
                  <a:cubicBezTo>
                    <a:pt x="41" y="94"/>
                    <a:pt x="39" y="94"/>
                    <a:pt x="40" y="95"/>
                  </a:cubicBezTo>
                  <a:cubicBezTo>
                    <a:pt x="40" y="96"/>
                    <a:pt x="38" y="96"/>
                    <a:pt x="38" y="97"/>
                  </a:cubicBezTo>
                  <a:cubicBezTo>
                    <a:pt x="38" y="98"/>
                    <a:pt x="35" y="99"/>
                    <a:pt x="33" y="100"/>
                  </a:cubicBezTo>
                  <a:cubicBezTo>
                    <a:pt x="31" y="101"/>
                    <a:pt x="33" y="101"/>
                    <a:pt x="34" y="100"/>
                  </a:cubicBezTo>
                  <a:cubicBezTo>
                    <a:pt x="35" y="99"/>
                    <a:pt x="36" y="99"/>
                    <a:pt x="37" y="98"/>
                  </a:cubicBezTo>
                  <a:cubicBezTo>
                    <a:pt x="39" y="97"/>
                    <a:pt x="41" y="97"/>
                    <a:pt x="41" y="97"/>
                  </a:cubicBezTo>
                  <a:cubicBezTo>
                    <a:pt x="42" y="97"/>
                    <a:pt x="43" y="98"/>
                    <a:pt x="44" y="97"/>
                  </a:cubicBezTo>
                  <a:cubicBezTo>
                    <a:pt x="44" y="96"/>
                    <a:pt x="45" y="96"/>
                    <a:pt x="46" y="96"/>
                  </a:cubicBezTo>
                  <a:cubicBezTo>
                    <a:pt x="47" y="97"/>
                    <a:pt x="45" y="98"/>
                    <a:pt x="46" y="99"/>
                  </a:cubicBezTo>
                  <a:cubicBezTo>
                    <a:pt x="47" y="100"/>
                    <a:pt x="45" y="100"/>
                    <a:pt x="45" y="99"/>
                  </a:cubicBezTo>
                  <a:cubicBezTo>
                    <a:pt x="45" y="98"/>
                    <a:pt x="43" y="98"/>
                    <a:pt x="43" y="98"/>
                  </a:cubicBezTo>
                  <a:cubicBezTo>
                    <a:pt x="43" y="99"/>
                    <a:pt x="42" y="100"/>
                    <a:pt x="41" y="100"/>
                  </a:cubicBezTo>
                  <a:cubicBezTo>
                    <a:pt x="40" y="100"/>
                    <a:pt x="39" y="102"/>
                    <a:pt x="39" y="103"/>
                  </a:cubicBezTo>
                  <a:cubicBezTo>
                    <a:pt x="39" y="104"/>
                    <a:pt x="38" y="103"/>
                    <a:pt x="38" y="104"/>
                  </a:cubicBezTo>
                  <a:cubicBezTo>
                    <a:pt x="38" y="105"/>
                    <a:pt x="36" y="108"/>
                    <a:pt x="34" y="109"/>
                  </a:cubicBezTo>
                  <a:cubicBezTo>
                    <a:pt x="33" y="111"/>
                    <a:pt x="34" y="111"/>
                    <a:pt x="34" y="112"/>
                  </a:cubicBezTo>
                  <a:cubicBezTo>
                    <a:pt x="33" y="113"/>
                    <a:pt x="31" y="112"/>
                    <a:pt x="31" y="113"/>
                  </a:cubicBezTo>
                  <a:cubicBezTo>
                    <a:pt x="30" y="113"/>
                    <a:pt x="31" y="116"/>
                    <a:pt x="30" y="116"/>
                  </a:cubicBezTo>
                  <a:cubicBezTo>
                    <a:pt x="29" y="117"/>
                    <a:pt x="30" y="118"/>
                    <a:pt x="30" y="119"/>
                  </a:cubicBezTo>
                  <a:cubicBezTo>
                    <a:pt x="30" y="120"/>
                    <a:pt x="28" y="119"/>
                    <a:pt x="28" y="119"/>
                  </a:cubicBezTo>
                  <a:cubicBezTo>
                    <a:pt x="27" y="120"/>
                    <a:pt x="25" y="120"/>
                    <a:pt x="25" y="120"/>
                  </a:cubicBezTo>
                  <a:cubicBezTo>
                    <a:pt x="24" y="121"/>
                    <a:pt x="26" y="122"/>
                    <a:pt x="27" y="123"/>
                  </a:cubicBezTo>
                  <a:cubicBezTo>
                    <a:pt x="28" y="124"/>
                    <a:pt x="26" y="124"/>
                    <a:pt x="26" y="123"/>
                  </a:cubicBezTo>
                  <a:cubicBezTo>
                    <a:pt x="26" y="122"/>
                    <a:pt x="24" y="124"/>
                    <a:pt x="22" y="125"/>
                  </a:cubicBezTo>
                  <a:cubicBezTo>
                    <a:pt x="20" y="126"/>
                    <a:pt x="21" y="127"/>
                    <a:pt x="20" y="127"/>
                  </a:cubicBezTo>
                  <a:cubicBezTo>
                    <a:pt x="18" y="127"/>
                    <a:pt x="19" y="130"/>
                    <a:pt x="18" y="130"/>
                  </a:cubicBezTo>
                  <a:cubicBezTo>
                    <a:pt x="17" y="131"/>
                    <a:pt x="17" y="129"/>
                    <a:pt x="16" y="129"/>
                  </a:cubicBezTo>
                  <a:cubicBezTo>
                    <a:pt x="14" y="129"/>
                    <a:pt x="14" y="130"/>
                    <a:pt x="15" y="131"/>
                  </a:cubicBezTo>
                  <a:cubicBezTo>
                    <a:pt x="16" y="132"/>
                    <a:pt x="14" y="131"/>
                    <a:pt x="13" y="132"/>
                  </a:cubicBezTo>
                  <a:cubicBezTo>
                    <a:pt x="12" y="133"/>
                    <a:pt x="10" y="133"/>
                    <a:pt x="9" y="134"/>
                  </a:cubicBezTo>
                  <a:cubicBezTo>
                    <a:pt x="8" y="135"/>
                    <a:pt x="11" y="135"/>
                    <a:pt x="11" y="135"/>
                  </a:cubicBezTo>
                  <a:cubicBezTo>
                    <a:pt x="12" y="136"/>
                    <a:pt x="9" y="136"/>
                    <a:pt x="8" y="135"/>
                  </a:cubicBezTo>
                  <a:cubicBezTo>
                    <a:pt x="7" y="135"/>
                    <a:pt x="7" y="137"/>
                    <a:pt x="6" y="137"/>
                  </a:cubicBezTo>
                  <a:cubicBezTo>
                    <a:pt x="4" y="137"/>
                    <a:pt x="3" y="138"/>
                    <a:pt x="4" y="139"/>
                  </a:cubicBezTo>
                  <a:cubicBezTo>
                    <a:pt x="5" y="139"/>
                    <a:pt x="3" y="140"/>
                    <a:pt x="2" y="139"/>
                  </a:cubicBezTo>
                  <a:cubicBezTo>
                    <a:pt x="2" y="138"/>
                    <a:pt x="1" y="140"/>
                    <a:pt x="1" y="141"/>
                  </a:cubicBezTo>
                  <a:cubicBezTo>
                    <a:pt x="0" y="142"/>
                    <a:pt x="2" y="142"/>
                    <a:pt x="2" y="143"/>
                  </a:cubicBezTo>
                  <a:cubicBezTo>
                    <a:pt x="2" y="143"/>
                    <a:pt x="1" y="144"/>
                    <a:pt x="2" y="144"/>
                  </a:cubicBezTo>
                  <a:cubicBezTo>
                    <a:pt x="3" y="144"/>
                    <a:pt x="2" y="145"/>
                    <a:pt x="1" y="146"/>
                  </a:cubicBezTo>
                  <a:cubicBezTo>
                    <a:pt x="0" y="146"/>
                    <a:pt x="0" y="147"/>
                    <a:pt x="1" y="148"/>
                  </a:cubicBezTo>
                  <a:cubicBezTo>
                    <a:pt x="2" y="149"/>
                    <a:pt x="0" y="149"/>
                    <a:pt x="1" y="150"/>
                  </a:cubicBezTo>
                  <a:cubicBezTo>
                    <a:pt x="2" y="151"/>
                    <a:pt x="3" y="150"/>
                    <a:pt x="3" y="151"/>
                  </a:cubicBezTo>
                  <a:cubicBezTo>
                    <a:pt x="3" y="152"/>
                    <a:pt x="4" y="151"/>
                    <a:pt x="6" y="150"/>
                  </a:cubicBezTo>
                  <a:cubicBezTo>
                    <a:pt x="7" y="148"/>
                    <a:pt x="8" y="151"/>
                    <a:pt x="7" y="151"/>
                  </a:cubicBezTo>
                  <a:cubicBezTo>
                    <a:pt x="5" y="151"/>
                    <a:pt x="4" y="151"/>
                    <a:pt x="4" y="153"/>
                  </a:cubicBezTo>
                  <a:cubicBezTo>
                    <a:pt x="5" y="154"/>
                    <a:pt x="3" y="153"/>
                    <a:pt x="3" y="152"/>
                  </a:cubicBezTo>
                  <a:cubicBezTo>
                    <a:pt x="3" y="151"/>
                    <a:pt x="1" y="152"/>
                    <a:pt x="1" y="153"/>
                  </a:cubicBezTo>
                  <a:cubicBezTo>
                    <a:pt x="2" y="154"/>
                    <a:pt x="1" y="155"/>
                    <a:pt x="1" y="156"/>
                  </a:cubicBezTo>
                  <a:cubicBezTo>
                    <a:pt x="1" y="157"/>
                    <a:pt x="3" y="156"/>
                    <a:pt x="3" y="155"/>
                  </a:cubicBezTo>
                  <a:cubicBezTo>
                    <a:pt x="4" y="154"/>
                    <a:pt x="5" y="155"/>
                    <a:pt x="6" y="156"/>
                  </a:cubicBezTo>
                  <a:cubicBezTo>
                    <a:pt x="6" y="157"/>
                    <a:pt x="5" y="156"/>
                    <a:pt x="5" y="157"/>
                  </a:cubicBezTo>
                  <a:cubicBezTo>
                    <a:pt x="5" y="159"/>
                    <a:pt x="4" y="157"/>
                    <a:pt x="3" y="158"/>
                  </a:cubicBezTo>
                  <a:cubicBezTo>
                    <a:pt x="2" y="160"/>
                    <a:pt x="6" y="161"/>
                    <a:pt x="7" y="162"/>
                  </a:cubicBezTo>
                  <a:cubicBezTo>
                    <a:pt x="8" y="162"/>
                    <a:pt x="9" y="163"/>
                    <a:pt x="12" y="163"/>
                  </a:cubicBezTo>
                  <a:cubicBezTo>
                    <a:pt x="14" y="163"/>
                    <a:pt x="19" y="158"/>
                    <a:pt x="19" y="157"/>
                  </a:cubicBezTo>
                  <a:cubicBezTo>
                    <a:pt x="20" y="157"/>
                    <a:pt x="21" y="158"/>
                    <a:pt x="22" y="157"/>
                  </a:cubicBezTo>
                  <a:cubicBezTo>
                    <a:pt x="23" y="156"/>
                    <a:pt x="22" y="154"/>
                    <a:pt x="23" y="154"/>
                  </a:cubicBezTo>
                  <a:cubicBezTo>
                    <a:pt x="24" y="154"/>
                    <a:pt x="24" y="156"/>
                    <a:pt x="25" y="156"/>
                  </a:cubicBezTo>
                  <a:cubicBezTo>
                    <a:pt x="25" y="156"/>
                    <a:pt x="26" y="157"/>
                    <a:pt x="26" y="158"/>
                  </a:cubicBezTo>
                  <a:cubicBezTo>
                    <a:pt x="26" y="158"/>
                    <a:pt x="26" y="158"/>
                    <a:pt x="27" y="158"/>
                  </a:cubicBezTo>
                  <a:cubicBezTo>
                    <a:pt x="28" y="159"/>
                    <a:pt x="28" y="156"/>
                    <a:pt x="28" y="156"/>
                  </a:cubicBezTo>
                  <a:cubicBezTo>
                    <a:pt x="28" y="155"/>
                    <a:pt x="28" y="153"/>
                    <a:pt x="28" y="152"/>
                  </a:cubicBezTo>
                  <a:cubicBezTo>
                    <a:pt x="28" y="151"/>
                    <a:pt x="31" y="152"/>
                    <a:pt x="31" y="151"/>
                  </a:cubicBezTo>
                  <a:cubicBezTo>
                    <a:pt x="31" y="151"/>
                    <a:pt x="32" y="148"/>
                    <a:pt x="31" y="148"/>
                  </a:cubicBezTo>
                  <a:cubicBezTo>
                    <a:pt x="30" y="147"/>
                    <a:pt x="30" y="146"/>
                    <a:pt x="31" y="146"/>
                  </a:cubicBezTo>
                  <a:cubicBezTo>
                    <a:pt x="31" y="146"/>
                    <a:pt x="32" y="145"/>
                    <a:pt x="32" y="144"/>
                  </a:cubicBezTo>
                  <a:cubicBezTo>
                    <a:pt x="32" y="142"/>
                    <a:pt x="30" y="142"/>
                    <a:pt x="29" y="141"/>
                  </a:cubicBezTo>
                  <a:cubicBezTo>
                    <a:pt x="29" y="139"/>
                    <a:pt x="31" y="139"/>
                    <a:pt x="30" y="137"/>
                  </a:cubicBezTo>
                  <a:cubicBezTo>
                    <a:pt x="29" y="135"/>
                    <a:pt x="30" y="134"/>
                    <a:pt x="30" y="133"/>
                  </a:cubicBezTo>
                  <a:cubicBezTo>
                    <a:pt x="29" y="132"/>
                    <a:pt x="29" y="131"/>
                    <a:pt x="30" y="129"/>
                  </a:cubicBezTo>
                  <a:cubicBezTo>
                    <a:pt x="31" y="127"/>
                    <a:pt x="33" y="126"/>
                    <a:pt x="34" y="126"/>
                  </a:cubicBezTo>
                  <a:cubicBezTo>
                    <a:pt x="35" y="126"/>
                    <a:pt x="36" y="127"/>
                    <a:pt x="37" y="126"/>
                  </a:cubicBezTo>
                  <a:cubicBezTo>
                    <a:pt x="37" y="125"/>
                    <a:pt x="37" y="124"/>
                    <a:pt x="37" y="124"/>
                  </a:cubicBezTo>
                  <a:cubicBezTo>
                    <a:pt x="36" y="124"/>
                    <a:pt x="35" y="123"/>
                    <a:pt x="36" y="122"/>
                  </a:cubicBezTo>
                  <a:cubicBezTo>
                    <a:pt x="37" y="120"/>
                    <a:pt x="38" y="118"/>
                    <a:pt x="38" y="117"/>
                  </a:cubicBezTo>
                  <a:cubicBezTo>
                    <a:pt x="39" y="115"/>
                    <a:pt x="38" y="114"/>
                    <a:pt x="39" y="113"/>
                  </a:cubicBezTo>
                  <a:cubicBezTo>
                    <a:pt x="39" y="112"/>
                    <a:pt x="40" y="113"/>
                    <a:pt x="42" y="112"/>
                  </a:cubicBezTo>
                  <a:cubicBezTo>
                    <a:pt x="43" y="111"/>
                    <a:pt x="42" y="111"/>
                    <a:pt x="42" y="110"/>
                  </a:cubicBezTo>
                  <a:cubicBezTo>
                    <a:pt x="43" y="109"/>
                    <a:pt x="44" y="107"/>
                    <a:pt x="44" y="107"/>
                  </a:cubicBezTo>
                  <a:cubicBezTo>
                    <a:pt x="45" y="106"/>
                    <a:pt x="46" y="106"/>
                    <a:pt x="45" y="105"/>
                  </a:cubicBezTo>
                  <a:cubicBezTo>
                    <a:pt x="45" y="104"/>
                    <a:pt x="47" y="103"/>
                    <a:pt x="47" y="102"/>
                  </a:cubicBezTo>
                  <a:cubicBezTo>
                    <a:pt x="47" y="101"/>
                    <a:pt x="48" y="100"/>
                    <a:pt x="50" y="100"/>
                  </a:cubicBezTo>
                  <a:cubicBezTo>
                    <a:pt x="51" y="100"/>
                    <a:pt x="53" y="100"/>
                    <a:pt x="53" y="99"/>
                  </a:cubicBezTo>
                  <a:cubicBezTo>
                    <a:pt x="53" y="97"/>
                    <a:pt x="52" y="95"/>
                    <a:pt x="54" y="96"/>
                  </a:cubicBezTo>
                  <a:cubicBezTo>
                    <a:pt x="55" y="96"/>
                    <a:pt x="57" y="96"/>
                    <a:pt x="58" y="96"/>
                  </a:cubicBezTo>
                  <a:cubicBezTo>
                    <a:pt x="59" y="97"/>
                    <a:pt x="60" y="97"/>
                    <a:pt x="60" y="96"/>
                  </a:cubicBezTo>
                  <a:cubicBezTo>
                    <a:pt x="60" y="94"/>
                    <a:pt x="61" y="92"/>
                    <a:pt x="63" y="93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4" y="92"/>
                    <a:pt x="65" y="91"/>
                    <a:pt x="66" y="91"/>
                  </a:cubicBezTo>
                  <a:cubicBezTo>
                    <a:pt x="67" y="91"/>
                    <a:pt x="68" y="94"/>
                    <a:pt x="70" y="94"/>
                  </a:cubicBezTo>
                  <a:cubicBezTo>
                    <a:pt x="72" y="95"/>
                    <a:pt x="74" y="95"/>
                    <a:pt x="74" y="94"/>
                  </a:cubicBezTo>
                  <a:cubicBezTo>
                    <a:pt x="75" y="93"/>
                    <a:pt x="76" y="95"/>
                    <a:pt x="78" y="95"/>
                  </a:cubicBezTo>
                  <a:cubicBezTo>
                    <a:pt x="79" y="94"/>
                    <a:pt x="79" y="97"/>
                    <a:pt x="80" y="95"/>
                  </a:cubicBezTo>
                  <a:cubicBezTo>
                    <a:pt x="81" y="94"/>
                    <a:pt x="80" y="93"/>
                    <a:pt x="81" y="93"/>
                  </a:cubicBezTo>
                  <a:cubicBezTo>
                    <a:pt x="83" y="93"/>
                    <a:pt x="82" y="91"/>
                    <a:pt x="82" y="89"/>
                  </a:cubicBezTo>
                  <a:cubicBezTo>
                    <a:pt x="82" y="88"/>
                    <a:pt x="85" y="88"/>
                    <a:pt x="85" y="87"/>
                  </a:cubicBezTo>
                  <a:cubicBezTo>
                    <a:pt x="85" y="86"/>
                    <a:pt x="88" y="87"/>
                    <a:pt x="89" y="86"/>
                  </a:cubicBezTo>
                  <a:cubicBezTo>
                    <a:pt x="89" y="85"/>
                    <a:pt x="91" y="84"/>
                    <a:pt x="92" y="86"/>
                  </a:cubicBezTo>
                  <a:cubicBezTo>
                    <a:pt x="93" y="87"/>
                    <a:pt x="96" y="88"/>
                    <a:pt x="96" y="89"/>
                  </a:cubicBezTo>
                  <a:cubicBezTo>
                    <a:pt x="96" y="89"/>
                    <a:pt x="96" y="90"/>
                    <a:pt x="96" y="91"/>
                  </a:cubicBezTo>
                  <a:cubicBezTo>
                    <a:pt x="97" y="90"/>
                    <a:pt x="97" y="90"/>
                    <a:pt x="98" y="90"/>
                  </a:cubicBezTo>
                  <a:cubicBezTo>
                    <a:pt x="99" y="90"/>
                    <a:pt x="100" y="88"/>
                    <a:pt x="101" y="88"/>
                  </a:cubicBezTo>
                  <a:cubicBezTo>
                    <a:pt x="102" y="89"/>
                    <a:pt x="103" y="88"/>
                    <a:pt x="103" y="87"/>
                  </a:cubicBezTo>
                  <a:cubicBezTo>
                    <a:pt x="102" y="86"/>
                    <a:pt x="101" y="86"/>
                    <a:pt x="100" y="87"/>
                  </a:cubicBezTo>
                  <a:close/>
                  <a:moveTo>
                    <a:pt x="29" y="11"/>
                  </a:moveTo>
                  <a:cubicBezTo>
                    <a:pt x="31" y="12"/>
                    <a:pt x="27" y="14"/>
                    <a:pt x="27" y="15"/>
                  </a:cubicBezTo>
                  <a:cubicBezTo>
                    <a:pt x="26" y="17"/>
                    <a:pt x="29" y="18"/>
                    <a:pt x="31" y="20"/>
                  </a:cubicBezTo>
                  <a:cubicBezTo>
                    <a:pt x="32" y="21"/>
                    <a:pt x="35" y="21"/>
                    <a:pt x="36" y="20"/>
                  </a:cubicBezTo>
                  <a:cubicBezTo>
                    <a:pt x="37" y="19"/>
                    <a:pt x="37" y="17"/>
                    <a:pt x="38" y="17"/>
                  </a:cubicBezTo>
                  <a:cubicBezTo>
                    <a:pt x="40" y="17"/>
                    <a:pt x="39" y="16"/>
                    <a:pt x="40" y="15"/>
                  </a:cubicBezTo>
                  <a:cubicBezTo>
                    <a:pt x="42" y="15"/>
                    <a:pt x="42" y="16"/>
                    <a:pt x="41" y="18"/>
                  </a:cubicBezTo>
                  <a:cubicBezTo>
                    <a:pt x="40" y="19"/>
                    <a:pt x="43" y="19"/>
                    <a:pt x="44" y="17"/>
                  </a:cubicBezTo>
                  <a:cubicBezTo>
                    <a:pt x="46" y="16"/>
                    <a:pt x="46" y="17"/>
                    <a:pt x="46" y="19"/>
                  </a:cubicBezTo>
                  <a:cubicBezTo>
                    <a:pt x="45" y="20"/>
                    <a:pt x="42" y="19"/>
                    <a:pt x="41" y="21"/>
                  </a:cubicBezTo>
                  <a:cubicBezTo>
                    <a:pt x="40" y="22"/>
                    <a:pt x="36" y="21"/>
                    <a:pt x="35" y="23"/>
                  </a:cubicBezTo>
                  <a:cubicBezTo>
                    <a:pt x="33" y="25"/>
                    <a:pt x="36" y="25"/>
                    <a:pt x="38" y="24"/>
                  </a:cubicBezTo>
                  <a:cubicBezTo>
                    <a:pt x="41" y="24"/>
                    <a:pt x="45" y="24"/>
                    <a:pt x="46" y="24"/>
                  </a:cubicBezTo>
                  <a:cubicBezTo>
                    <a:pt x="48" y="24"/>
                    <a:pt x="45" y="25"/>
                    <a:pt x="43" y="25"/>
                  </a:cubicBezTo>
                  <a:cubicBezTo>
                    <a:pt x="40" y="25"/>
                    <a:pt x="39" y="26"/>
                    <a:pt x="39" y="26"/>
                  </a:cubicBezTo>
                  <a:cubicBezTo>
                    <a:pt x="39" y="27"/>
                    <a:pt x="36" y="26"/>
                    <a:pt x="35" y="27"/>
                  </a:cubicBezTo>
                  <a:cubicBezTo>
                    <a:pt x="35" y="29"/>
                    <a:pt x="39" y="29"/>
                    <a:pt x="39" y="30"/>
                  </a:cubicBezTo>
                  <a:cubicBezTo>
                    <a:pt x="40" y="31"/>
                    <a:pt x="42" y="30"/>
                    <a:pt x="43" y="31"/>
                  </a:cubicBezTo>
                  <a:cubicBezTo>
                    <a:pt x="44" y="31"/>
                    <a:pt x="42" y="32"/>
                    <a:pt x="41" y="32"/>
                  </a:cubicBezTo>
                  <a:cubicBezTo>
                    <a:pt x="41" y="33"/>
                    <a:pt x="44" y="33"/>
                    <a:pt x="45" y="34"/>
                  </a:cubicBezTo>
                  <a:cubicBezTo>
                    <a:pt x="45" y="35"/>
                    <a:pt x="47" y="35"/>
                    <a:pt x="47" y="33"/>
                  </a:cubicBezTo>
                  <a:cubicBezTo>
                    <a:pt x="47" y="32"/>
                    <a:pt x="49" y="27"/>
                    <a:pt x="52" y="26"/>
                  </a:cubicBezTo>
                  <a:cubicBezTo>
                    <a:pt x="55" y="25"/>
                    <a:pt x="53" y="24"/>
                    <a:pt x="53" y="23"/>
                  </a:cubicBezTo>
                  <a:cubicBezTo>
                    <a:pt x="54" y="21"/>
                    <a:pt x="56" y="23"/>
                    <a:pt x="55" y="21"/>
                  </a:cubicBezTo>
                  <a:cubicBezTo>
                    <a:pt x="55" y="20"/>
                    <a:pt x="55" y="20"/>
                    <a:pt x="57" y="18"/>
                  </a:cubicBezTo>
                  <a:cubicBezTo>
                    <a:pt x="58" y="16"/>
                    <a:pt x="59" y="18"/>
                    <a:pt x="61" y="17"/>
                  </a:cubicBezTo>
                  <a:cubicBezTo>
                    <a:pt x="63" y="16"/>
                    <a:pt x="64" y="17"/>
                    <a:pt x="62" y="17"/>
                  </a:cubicBezTo>
                  <a:cubicBezTo>
                    <a:pt x="60" y="18"/>
                    <a:pt x="61" y="20"/>
                    <a:pt x="63" y="20"/>
                  </a:cubicBezTo>
                  <a:cubicBezTo>
                    <a:pt x="64" y="21"/>
                    <a:pt x="63" y="22"/>
                    <a:pt x="64" y="22"/>
                  </a:cubicBezTo>
                  <a:cubicBezTo>
                    <a:pt x="66" y="22"/>
                    <a:pt x="65" y="24"/>
                    <a:pt x="64" y="26"/>
                  </a:cubicBezTo>
                  <a:cubicBezTo>
                    <a:pt x="62" y="27"/>
                    <a:pt x="64" y="28"/>
                    <a:pt x="67" y="27"/>
                  </a:cubicBezTo>
                  <a:cubicBezTo>
                    <a:pt x="71" y="25"/>
                    <a:pt x="69" y="28"/>
                    <a:pt x="70" y="29"/>
                  </a:cubicBezTo>
                  <a:cubicBezTo>
                    <a:pt x="71" y="30"/>
                    <a:pt x="73" y="28"/>
                    <a:pt x="75" y="26"/>
                  </a:cubicBezTo>
                  <a:cubicBezTo>
                    <a:pt x="76" y="24"/>
                    <a:pt x="78" y="25"/>
                    <a:pt x="78" y="24"/>
                  </a:cubicBezTo>
                  <a:cubicBezTo>
                    <a:pt x="78" y="23"/>
                    <a:pt x="77" y="23"/>
                    <a:pt x="75" y="23"/>
                  </a:cubicBezTo>
                  <a:cubicBezTo>
                    <a:pt x="74" y="24"/>
                    <a:pt x="71" y="23"/>
                    <a:pt x="72" y="22"/>
                  </a:cubicBezTo>
                  <a:cubicBezTo>
                    <a:pt x="73" y="21"/>
                    <a:pt x="73" y="21"/>
                    <a:pt x="71" y="21"/>
                  </a:cubicBezTo>
                  <a:cubicBezTo>
                    <a:pt x="70" y="21"/>
                    <a:pt x="67" y="20"/>
                    <a:pt x="68" y="20"/>
                  </a:cubicBezTo>
                  <a:cubicBezTo>
                    <a:pt x="70" y="19"/>
                    <a:pt x="67" y="17"/>
                    <a:pt x="66" y="17"/>
                  </a:cubicBezTo>
                  <a:cubicBezTo>
                    <a:pt x="65" y="17"/>
                    <a:pt x="65" y="16"/>
                    <a:pt x="65" y="15"/>
                  </a:cubicBezTo>
                  <a:cubicBezTo>
                    <a:pt x="65" y="14"/>
                    <a:pt x="62" y="14"/>
                    <a:pt x="62" y="13"/>
                  </a:cubicBezTo>
                  <a:cubicBezTo>
                    <a:pt x="63" y="13"/>
                    <a:pt x="61" y="12"/>
                    <a:pt x="60" y="13"/>
                  </a:cubicBezTo>
                  <a:cubicBezTo>
                    <a:pt x="60" y="14"/>
                    <a:pt x="59" y="13"/>
                    <a:pt x="59" y="12"/>
                  </a:cubicBezTo>
                  <a:cubicBezTo>
                    <a:pt x="59" y="11"/>
                    <a:pt x="56" y="12"/>
                    <a:pt x="55" y="12"/>
                  </a:cubicBezTo>
                  <a:cubicBezTo>
                    <a:pt x="54" y="12"/>
                    <a:pt x="54" y="9"/>
                    <a:pt x="53" y="9"/>
                  </a:cubicBezTo>
                  <a:cubicBezTo>
                    <a:pt x="52" y="8"/>
                    <a:pt x="51" y="10"/>
                    <a:pt x="50" y="10"/>
                  </a:cubicBezTo>
                  <a:cubicBezTo>
                    <a:pt x="49" y="10"/>
                    <a:pt x="51" y="8"/>
                    <a:pt x="51" y="7"/>
                  </a:cubicBezTo>
                  <a:cubicBezTo>
                    <a:pt x="52" y="6"/>
                    <a:pt x="47" y="5"/>
                    <a:pt x="47" y="6"/>
                  </a:cubicBezTo>
                  <a:cubicBezTo>
                    <a:pt x="47" y="7"/>
                    <a:pt x="46" y="4"/>
                    <a:pt x="45" y="4"/>
                  </a:cubicBezTo>
                  <a:cubicBezTo>
                    <a:pt x="44" y="4"/>
                    <a:pt x="45" y="6"/>
                    <a:pt x="44" y="6"/>
                  </a:cubicBezTo>
                  <a:cubicBezTo>
                    <a:pt x="43" y="6"/>
                    <a:pt x="42" y="7"/>
                    <a:pt x="43" y="8"/>
                  </a:cubicBezTo>
                  <a:cubicBezTo>
                    <a:pt x="45" y="9"/>
                    <a:pt x="46" y="13"/>
                    <a:pt x="46" y="14"/>
                  </a:cubicBezTo>
                  <a:cubicBezTo>
                    <a:pt x="46" y="14"/>
                    <a:pt x="42" y="10"/>
                    <a:pt x="41" y="9"/>
                  </a:cubicBezTo>
                  <a:cubicBezTo>
                    <a:pt x="41" y="7"/>
                    <a:pt x="39" y="5"/>
                    <a:pt x="39" y="7"/>
                  </a:cubicBezTo>
                  <a:cubicBezTo>
                    <a:pt x="38" y="8"/>
                    <a:pt x="37" y="8"/>
                    <a:pt x="37" y="10"/>
                  </a:cubicBezTo>
                  <a:cubicBezTo>
                    <a:pt x="38" y="11"/>
                    <a:pt x="36" y="12"/>
                    <a:pt x="36" y="10"/>
                  </a:cubicBezTo>
                  <a:cubicBezTo>
                    <a:pt x="36" y="9"/>
                    <a:pt x="34" y="8"/>
                    <a:pt x="33" y="8"/>
                  </a:cubicBezTo>
                  <a:cubicBezTo>
                    <a:pt x="32" y="8"/>
                    <a:pt x="35" y="7"/>
                    <a:pt x="36" y="7"/>
                  </a:cubicBezTo>
                  <a:cubicBezTo>
                    <a:pt x="38" y="6"/>
                    <a:pt x="35" y="5"/>
                    <a:pt x="34" y="6"/>
                  </a:cubicBezTo>
                  <a:cubicBezTo>
                    <a:pt x="33" y="7"/>
                    <a:pt x="31" y="6"/>
                    <a:pt x="31" y="7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7" y="6"/>
                    <a:pt x="26" y="8"/>
                    <a:pt x="25" y="8"/>
                  </a:cubicBezTo>
                  <a:cubicBezTo>
                    <a:pt x="24" y="7"/>
                    <a:pt x="23" y="9"/>
                    <a:pt x="25" y="12"/>
                  </a:cubicBezTo>
                  <a:cubicBezTo>
                    <a:pt x="26" y="14"/>
                    <a:pt x="27" y="11"/>
                    <a:pt x="29" y="11"/>
                  </a:cubicBezTo>
                  <a:close/>
                  <a:moveTo>
                    <a:pt x="25" y="19"/>
                  </a:moveTo>
                  <a:cubicBezTo>
                    <a:pt x="26" y="19"/>
                    <a:pt x="27" y="21"/>
                    <a:pt x="28" y="20"/>
                  </a:cubicBezTo>
                  <a:cubicBezTo>
                    <a:pt x="28" y="20"/>
                    <a:pt x="27" y="18"/>
                    <a:pt x="25" y="17"/>
                  </a:cubicBezTo>
                  <a:cubicBezTo>
                    <a:pt x="24" y="16"/>
                    <a:pt x="24" y="15"/>
                    <a:pt x="23" y="15"/>
                  </a:cubicBezTo>
                  <a:cubicBezTo>
                    <a:pt x="21" y="15"/>
                    <a:pt x="24" y="18"/>
                    <a:pt x="25" y="19"/>
                  </a:cubicBezTo>
                  <a:close/>
                  <a:moveTo>
                    <a:pt x="53" y="4"/>
                  </a:moveTo>
                  <a:cubicBezTo>
                    <a:pt x="54" y="5"/>
                    <a:pt x="52" y="5"/>
                    <a:pt x="53" y="6"/>
                  </a:cubicBezTo>
                  <a:cubicBezTo>
                    <a:pt x="56" y="8"/>
                    <a:pt x="66" y="5"/>
                    <a:pt x="67" y="6"/>
                  </a:cubicBezTo>
                  <a:cubicBezTo>
                    <a:pt x="69" y="7"/>
                    <a:pt x="59" y="8"/>
                    <a:pt x="59" y="9"/>
                  </a:cubicBezTo>
                  <a:cubicBezTo>
                    <a:pt x="60" y="10"/>
                    <a:pt x="68" y="11"/>
                    <a:pt x="69" y="10"/>
                  </a:cubicBezTo>
                  <a:cubicBezTo>
                    <a:pt x="69" y="9"/>
                    <a:pt x="71" y="12"/>
                    <a:pt x="73" y="12"/>
                  </a:cubicBezTo>
                  <a:cubicBezTo>
                    <a:pt x="76" y="12"/>
                    <a:pt x="76" y="11"/>
                    <a:pt x="78" y="11"/>
                  </a:cubicBezTo>
                  <a:cubicBezTo>
                    <a:pt x="80" y="11"/>
                    <a:pt x="83" y="10"/>
                    <a:pt x="83" y="8"/>
                  </a:cubicBezTo>
                  <a:cubicBezTo>
                    <a:pt x="83" y="7"/>
                    <a:pt x="89" y="6"/>
                    <a:pt x="89" y="4"/>
                  </a:cubicBezTo>
                  <a:cubicBezTo>
                    <a:pt x="88" y="2"/>
                    <a:pt x="82" y="3"/>
                    <a:pt x="81" y="2"/>
                  </a:cubicBezTo>
                  <a:cubicBezTo>
                    <a:pt x="79" y="2"/>
                    <a:pt x="75" y="1"/>
                    <a:pt x="75" y="2"/>
                  </a:cubicBezTo>
                  <a:cubicBezTo>
                    <a:pt x="74" y="3"/>
                    <a:pt x="73" y="3"/>
                    <a:pt x="72" y="3"/>
                  </a:cubicBezTo>
                  <a:cubicBezTo>
                    <a:pt x="72" y="2"/>
                    <a:pt x="73" y="0"/>
                    <a:pt x="70" y="0"/>
                  </a:cubicBezTo>
                  <a:cubicBezTo>
                    <a:pt x="68" y="1"/>
                    <a:pt x="70" y="4"/>
                    <a:pt x="69" y="4"/>
                  </a:cubicBezTo>
                  <a:cubicBezTo>
                    <a:pt x="69" y="5"/>
                    <a:pt x="66" y="4"/>
                    <a:pt x="66" y="2"/>
                  </a:cubicBezTo>
                  <a:cubicBezTo>
                    <a:pt x="66" y="1"/>
                    <a:pt x="63" y="4"/>
                    <a:pt x="63" y="2"/>
                  </a:cubicBezTo>
                  <a:cubicBezTo>
                    <a:pt x="63" y="1"/>
                    <a:pt x="59" y="0"/>
                    <a:pt x="59" y="0"/>
                  </a:cubicBezTo>
                  <a:cubicBezTo>
                    <a:pt x="58" y="0"/>
                    <a:pt x="59" y="1"/>
                    <a:pt x="59" y="2"/>
                  </a:cubicBezTo>
                  <a:cubicBezTo>
                    <a:pt x="58" y="2"/>
                    <a:pt x="57" y="1"/>
                    <a:pt x="56" y="1"/>
                  </a:cubicBezTo>
                  <a:cubicBezTo>
                    <a:pt x="55" y="1"/>
                    <a:pt x="56" y="2"/>
                    <a:pt x="56" y="3"/>
                  </a:cubicBezTo>
                  <a:cubicBezTo>
                    <a:pt x="56" y="4"/>
                    <a:pt x="54" y="1"/>
                    <a:pt x="53" y="1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50" y="2"/>
                    <a:pt x="53" y="4"/>
                    <a:pt x="53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8351838" y="2795588"/>
              <a:ext cx="41275" cy="15875"/>
            </a:xfrm>
            <a:custGeom>
              <a:avLst/>
              <a:gdLst>
                <a:gd name="T0" fmla="*/ 6 w 13"/>
                <a:gd name="T1" fmla="*/ 1 h 5"/>
                <a:gd name="T2" fmla="*/ 1 w 13"/>
                <a:gd name="T3" fmla="*/ 2 h 5"/>
                <a:gd name="T4" fmla="*/ 9 w 13"/>
                <a:gd name="T5" fmla="*/ 4 h 5"/>
                <a:gd name="T6" fmla="*/ 13 w 13"/>
                <a:gd name="T7" fmla="*/ 3 h 5"/>
                <a:gd name="T8" fmla="*/ 6 w 13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6" y="1"/>
                  </a:moveTo>
                  <a:cubicBezTo>
                    <a:pt x="5" y="1"/>
                    <a:pt x="0" y="1"/>
                    <a:pt x="1" y="2"/>
                  </a:cubicBezTo>
                  <a:cubicBezTo>
                    <a:pt x="2" y="3"/>
                    <a:pt x="7" y="3"/>
                    <a:pt x="9" y="4"/>
                  </a:cubicBezTo>
                  <a:cubicBezTo>
                    <a:pt x="11" y="5"/>
                    <a:pt x="13" y="4"/>
                    <a:pt x="13" y="3"/>
                  </a:cubicBezTo>
                  <a:cubicBezTo>
                    <a:pt x="13" y="2"/>
                    <a:pt x="7" y="0"/>
                    <a:pt x="6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7594601" y="3122613"/>
              <a:ext cx="220663" cy="223838"/>
            </a:xfrm>
            <a:custGeom>
              <a:avLst/>
              <a:gdLst>
                <a:gd name="T0" fmla="*/ 61 w 69"/>
                <a:gd name="T1" fmla="*/ 9 h 69"/>
                <a:gd name="T2" fmla="*/ 49 w 69"/>
                <a:gd name="T3" fmla="*/ 4 h 69"/>
                <a:gd name="T4" fmla="*/ 48 w 69"/>
                <a:gd name="T5" fmla="*/ 11 h 69"/>
                <a:gd name="T6" fmla="*/ 43 w 69"/>
                <a:gd name="T7" fmla="*/ 15 h 69"/>
                <a:gd name="T8" fmla="*/ 42 w 69"/>
                <a:gd name="T9" fmla="*/ 20 h 69"/>
                <a:gd name="T10" fmla="*/ 47 w 69"/>
                <a:gd name="T11" fmla="*/ 19 h 69"/>
                <a:gd name="T12" fmla="*/ 48 w 69"/>
                <a:gd name="T13" fmla="*/ 16 h 69"/>
                <a:gd name="T14" fmla="*/ 56 w 69"/>
                <a:gd name="T15" fmla="*/ 16 h 69"/>
                <a:gd name="T16" fmla="*/ 64 w 69"/>
                <a:gd name="T17" fmla="*/ 12 h 69"/>
                <a:gd name="T18" fmla="*/ 65 w 69"/>
                <a:gd name="T19" fmla="*/ 8 h 69"/>
                <a:gd name="T20" fmla="*/ 42 w 69"/>
                <a:gd name="T21" fmla="*/ 29 h 69"/>
                <a:gd name="T22" fmla="*/ 38 w 69"/>
                <a:gd name="T23" fmla="*/ 39 h 69"/>
                <a:gd name="T24" fmla="*/ 32 w 69"/>
                <a:gd name="T25" fmla="*/ 40 h 69"/>
                <a:gd name="T26" fmla="*/ 26 w 69"/>
                <a:gd name="T27" fmla="*/ 47 h 69"/>
                <a:gd name="T28" fmla="*/ 19 w 69"/>
                <a:gd name="T29" fmla="*/ 49 h 69"/>
                <a:gd name="T30" fmla="*/ 7 w 69"/>
                <a:gd name="T31" fmla="*/ 54 h 69"/>
                <a:gd name="T32" fmla="*/ 11 w 69"/>
                <a:gd name="T33" fmla="*/ 55 h 69"/>
                <a:gd name="T34" fmla="*/ 23 w 69"/>
                <a:gd name="T35" fmla="*/ 56 h 69"/>
                <a:gd name="T36" fmla="*/ 29 w 69"/>
                <a:gd name="T37" fmla="*/ 53 h 69"/>
                <a:gd name="T38" fmla="*/ 35 w 69"/>
                <a:gd name="T39" fmla="*/ 52 h 69"/>
                <a:gd name="T40" fmla="*/ 41 w 69"/>
                <a:gd name="T41" fmla="*/ 50 h 69"/>
                <a:gd name="T42" fmla="*/ 45 w 69"/>
                <a:gd name="T43" fmla="*/ 44 h 69"/>
                <a:gd name="T44" fmla="*/ 50 w 69"/>
                <a:gd name="T45" fmla="*/ 33 h 69"/>
                <a:gd name="T46" fmla="*/ 43 w 69"/>
                <a:gd name="T47" fmla="*/ 24 h 69"/>
                <a:gd name="T48" fmla="*/ 13 w 69"/>
                <a:gd name="T49" fmla="*/ 56 h 69"/>
                <a:gd name="T50" fmla="*/ 15 w 69"/>
                <a:gd name="T51" fmla="*/ 60 h 69"/>
                <a:gd name="T52" fmla="*/ 21 w 69"/>
                <a:gd name="T53" fmla="*/ 55 h 69"/>
                <a:gd name="T54" fmla="*/ 9 w 69"/>
                <a:gd name="T55" fmla="*/ 59 h 69"/>
                <a:gd name="T56" fmla="*/ 3 w 69"/>
                <a:gd name="T57" fmla="*/ 58 h 69"/>
                <a:gd name="T58" fmla="*/ 3 w 69"/>
                <a:gd name="T59" fmla="*/ 60 h 69"/>
                <a:gd name="T60" fmla="*/ 5 w 69"/>
                <a:gd name="T61" fmla="*/ 69 h 69"/>
                <a:gd name="T62" fmla="*/ 9 w 69"/>
                <a:gd name="T63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69">
                  <a:moveTo>
                    <a:pt x="65" y="8"/>
                  </a:moveTo>
                  <a:cubicBezTo>
                    <a:pt x="64" y="7"/>
                    <a:pt x="63" y="8"/>
                    <a:pt x="61" y="9"/>
                  </a:cubicBezTo>
                  <a:cubicBezTo>
                    <a:pt x="59" y="9"/>
                    <a:pt x="53" y="5"/>
                    <a:pt x="52" y="2"/>
                  </a:cubicBezTo>
                  <a:cubicBezTo>
                    <a:pt x="51" y="0"/>
                    <a:pt x="48" y="2"/>
                    <a:pt x="49" y="4"/>
                  </a:cubicBezTo>
                  <a:cubicBezTo>
                    <a:pt x="51" y="5"/>
                    <a:pt x="49" y="6"/>
                    <a:pt x="49" y="8"/>
                  </a:cubicBezTo>
                  <a:cubicBezTo>
                    <a:pt x="49" y="10"/>
                    <a:pt x="48" y="10"/>
                    <a:pt x="48" y="11"/>
                  </a:cubicBezTo>
                  <a:cubicBezTo>
                    <a:pt x="48" y="13"/>
                    <a:pt x="46" y="12"/>
                    <a:pt x="45" y="13"/>
                  </a:cubicBezTo>
                  <a:cubicBezTo>
                    <a:pt x="43" y="13"/>
                    <a:pt x="45" y="14"/>
                    <a:pt x="43" y="15"/>
                  </a:cubicBezTo>
                  <a:cubicBezTo>
                    <a:pt x="42" y="16"/>
                    <a:pt x="42" y="17"/>
                    <a:pt x="42" y="17"/>
                  </a:cubicBezTo>
                  <a:cubicBezTo>
                    <a:pt x="43" y="18"/>
                    <a:pt x="43" y="19"/>
                    <a:pt x="42" y="20"/>
                  </a:cubicBezTo>
                  <a:cubicBezTo>
                    <a:pt x="42" y="22"/>
                    <a:pt x="44" y="21"/>
                    <a:pt x="45" y="20"/>
                  </a:cubicBezTo>
                  <a:cubicBezTo>
                    <a:pt x="45" y="19"/>
                    <a:pt x="46" y="20"/>
                    <a:pt x="47" y="19"/>
                  </a:cubicBezTo>
                  <a:cubicBezTo>
                    <a:pt x="47" y="18"/>
                    <a:pt x="44" y="17"/>
                    <a:pt x="44" y="16"/>
                  </a:cubicBezTo>
                  <a:cubicBezTo>
                    <a:pt x="44" y="15"/>
                    <a:pt x="46" y="17"/>
                    <a:pt x="48" y="16"/>
                  </a:cubicBezTo>
                  <a:cubicBezTo>
                    <a:pt x="49" y="15"/>
                    <a:pt x="52" y="16"/>
                    <a:pt x="54" y="17"/>
                  </a:cubicBezTo>
                  <a:cubicBezTo>
                    <a:pt x="55" y="19"/>
                    <a:pt x="56" y="18"/>
                    <a:pt x="56" y="16"/>
                  </a:cubicBezTo>
                  <a:cubicBezTo>
                    <a:pt x="57" y="14"/>
                    <a:pt x="59" y="14"/>
                    <a:pt x="62" y="14"/>
                  </a:cubicBezTo>
                  <a:cubicBezTo>
                    <a:pt x="65" y="14"/>
                    <a:pt x="65" y="12"/>
                    <a:pt x="64" y="12"/>
                  </a:cubicBezTo>
                  <a:cubicBezTo>
                    <a:pt x="63" y="11"/>
                    <a:pt x="69" y="8"/>
                    <a:pt x="69" y="7"/>
                  </a:cubicBezTo>
                  <a:cubicBezTo>
                    <a:pt x="68" y="6"/>
                    <a:pt x="66" y="9"/>
                    <a:pt x="65" y="8"/>
                  </a:cubicBezTo>
                  <a:close/>
                  <a:moveTo>
                    <a:pt x="43" y="24"/>
                  </a:moveTo>
                  <a:cubicBezTo>
                    <a:pt x="42" y="25"/>
                    <a:pt x="41" y="28"/>
                    <a:pt x="42" y="29"/>
                  </a:cubicBezTo>
                  <a:cubicBezTo>
                    <a:pt x="44" y="30"/>
                    <a:pt x="40" y="32"/>
                    <a:pt x="40" y="35"/>
                  </a:cubicBezTo>
                  <a:cubicBezTo>
                    <a:pt x="40" y="37"/>
                    <a:pt x="38" y="37"/>
                    <a:pt x="38" y="39"/>
                  </a:cubicBezTo>
                  <a:cubicBezTo>
                    <a:pt x="38" y="40"/>
                    <a:pt x="36" y="40"/>
                    <a:pt x="34" y="41"/>
                  </a:cubicBezTo>
                  <a:cubicBezTo>
                    <a:pt x="32" y="43"/>
                    <a:pt x="31" y="41"/>
                    <a:pt x="32" y="40"/>
                  </a:cubicBezTo>
                  <a:cubicBezTo>
                    <a:pt x="32" y="39"/>
                    <a:pt x="29" y="41"/>
                    <a:pt x="29" y="43"/>
                  </a:cubicBezTo>
                  <a:cubicBezTo>
                    <a:pt x="29" y="46"/>
                    <a:pt x="25" y="46"/>
                    <a:pt x="26" y="47"/>
                  </a:cubicBezTo>
                  <a:cubicBezTo>
                    <a:pt x="27" y="49"/>
                    <a:pt x="24" y="49"/>
                    <a:pt x="24" y="48"/>
                  </a:cubicBezTo>
                  <a:cubicBezTo>
                    <a:pt x="24" y="47"/>
                    <a:pt x="22" y="48"/>
                    <a:pt x="19" y="49"/>
                  </a:cubicBezTo>
                  <a:cubicBezTo>
                    <a:pt x="16" y="50"/>
                    <a:pt x="14" y="48"/>
                    <a:pt x="13" y="49"/>
                  </a:cubicBezTo>
                  <a:cubicBezTo>
                    <a:pt x="11" y="51"/>
                    <a:pt x="9" y="53"/>
                    <a:pt x="7" y="54"/>
                  </a:cubicBezTo>
                  <a:cubicBezTo>
                    <a:pt x="5" y="54"/>
                    <a:pt x="6" y="57"/>
                    <a:pt x="7" y="56"/>
                  </a:cubicBezTo>
                  <a:cubicBezTo>
                    <a:pt x="8" y="55"/>
                    <a:pt x="10" y="56"/>
                    <a:pt x="11" y="55"/>
                  </a:cubicBezTo>
                  <a:cubicBezTo>
                    <a:pt x="12" y="54"/>
                    <a:pt x="18" y="53"/>
                    <a:pt x="21" y="53"/>
                  </a:cubicBezTo>
                  <a:cubicBezTo>
                    <a:pt x="25" y="52"/>
                    <a:pt x="23" y="54"/>
                    <a:pt x="23" y="56"/>
                  </a:cubicBezTo>
                  <a:cubicBezTo>
                    <a:pt x="23" y="58"/>
                    <a:pt x="26" y="58"/>
                    <a:pt x="28" y="56"/>
                  </a:cubicBezTo>
                  <a:cubicBezTo>
                    <a:pt x="29" y="54"/>
                    <a:pt x="30" y="54"/>
                    <a:pt x="29" y="53"/>
                  </a:cubicBezTo>
                  <a:cubicBezTo>
                    <a:pt x="28" y="52"/>
                    <a:pt x="29" y="51"/>
                    <a:pt x="30" y="53"/>
                  </a:cubicBezTo>
                  <a:cubicBezTo>
                    <a:pt x="31" y="54"/>
                    <a:pt x="34" y="54"/>
                    <a:pt x="35" y="52"/>
                  </a:cubicBezTo>
                  <a:cubicBezTo>
                    <a:pt x="36" y="50"/>
                    <a:pt x="37" y="53"/>
                    <a:pt x="38" y="52"/>
                  </a:cubicBezTo>
                  <a:cubicBezTo>
                    <a:pt x="40" y="52"/>
                    <a:pt x="40" y="49"/>
                    <a:pt x="41" y="50"/>
                  </a:cubicBezTo>
                  <a:cubicBezTo>
                    <a:pt x="41" y="51"/>
                    <a:pt x="43" y="51"/>
                    <a:pt x="44" y="49"/>
                  </a:cubicBezTo>
                  <a:cubicBezTo>
                    <a:pt x="46" y="48"/>
                    <a:pt x="45" y="45"/>
                    <a:pt x="45" y="44"/>
                  </a:cubicBezTo>
                  <a:cubicBezTo>
                    <a:pt x="46" y="42"/>
                    <a:pt x="47" y="39"/>
                    <a:pt x="46" y="38"/>
                  </a:cubicBezTo>
                  <a:cubicBezTo>
                    <a:pt x="45" y="36"/>
                    <a:pt x="49" y="35"/>
                    <a:pt x="50" y="33"/>
                  </a:cubicBezTo>
                  <a:cubicBezTo>
                    <a:pt x="52" y="32"/>
                    <a:pt x="48" y="25"/>
                    <a:pt x="48" y="23"/>
                  </a:cubicBezTo>
                  <a:cubicBezTo>
                    <a:pt x="48" y="20"/>
                    <a:pt x="44" y="23"/>
                    <a:pt x="43" y="24"/>
                  </a:cubicBezTo>
                  <a:close/>
                  <a:moveTo>
                    <a:pt x="17" y="55"/>
                  </a:moveTo>
                  <a:cubicBezTo>
                    <a:pt x="17" y="56"/>
                    <a:pt x="15" y="55"/>
                    <a:pt x="13" y="56"/>
                  </a:cubicBezTo>
                  <a:cubicBezTo>
                    <a:pt x="11" y="56"/>
                    <a:pt x="11" y="61"/>
                    <a:pt x="13" y="61"/>
                  </a:cubicBezTo>
                  <a:cubicBezTo>
                    <a:pt x="14" y="62"/>
                    <a:pt x="15" y="62"/>
                    <a:pt x="15" y="60"/>
                  </a:cubicBezTo>
                  <a:cubicBezTo>
                    <a:pt x="15" y="59"/>
                    <a:pt x="17" y="58"/>
                    <a:pt x="18" y="59"/>
                  </a:cubicBezTo>
                  <a:cubicBezTo>
                    <a:pt x="20" y="59"/>
                    <a:pt x="21" y="57"/>
                    <a:pt x="21" y="55"/>
                  </a:cubicBezTo>
                  <a:cubicBezTo>
                    <a:pt x="21" y="53"/>
                    <a:pt x="18" y="53"/>
                    <a:pt x="17" y="55"/>
                  </a:cubicBezTo>
                  <a:close/>
                  <a:moveTo>
                    <a:pt x="9" y="59"/>
                  </a:moveTo>
                  <a:cubicBezTo>
                    <a:pt x="9" y="58"/>
                    <a:pt x="6" y="58"/>
                    <a:pt x="6" y="57"/>
                  </a:cubicBezTo>
                  <a:cubicBezTo>
                    <a:pt x="6" y="56"/>
                    <a:pt x="4" y="57"/>
                    <a:pt x="3" y="58"/>
                  </a:cubicBezTo>
                  <a:cubicBezTo>
                    <a:pt x="1" y="60"/>
                    <a:pt x="0" y="60"/>
                    <a:pt x="1" y="61"/>
                  </a:cubicBezTo>
                  <a:cubicBezTo>
                    <a:pt x="2" y="62"/>
                    <a:pt x="3" y="61"/>
                    <a:pt x="3" y="60"/>
                  </a:cubicBezTo>
                  <a:cubicBezTo>
                    <a:pt x="4" y="59"/>
                    <a:pt x="5" y="62"/>
                    <a:pt x="4" y="64"/>
                  </a:cubicBezTo>
                  <a:cubicBezTo>
                    <a:pt x="3" y="66"/>
                    <a:pt x="4" y="69"/>
                    <a:pt x="5" y="69"/>
                  </a:cubicBezTo>
                  <a:cubicBezTo>
                    <a:pt x="6" y="69"/>
                    <a:pt x="8" y="64"/>
                    <a:pt x="10" y="62"/>
                  </a:cubicBezTo>
                  <a:cubicBezTo>
                    <a:pt x="12" y="60"/>
                    <a:pt x="9" y="61"/>
                    <a:pt x="9" y="5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6894513" y="2990851"/>
              <a:ext cx="769938" cy="536575"/>
            </a:xfrm>
            <a:custGeom>
              <a:avLst/>
              <a:gdLst>
                <a:gd name="T0" fmla="*/ 229 w 241"/>
                <a:gd name="T1" fmla="*/ 31 h 166"/>
                <a:gd name="T2" fmla="*/ 217 w 241"/>
                <a:gd name="T3" fmla="*/ 22 h 166"/>
                <a:gd name="T4" fmla="*/ 207 w 241"/>
                <a:gd name="T5" fmla="*/ 9 h 166"/>
                <a:gd name="T6" fmla="*/ 194 w 241"/>
                <a:gd name="T7" fmla="*/ 0 h 166"/>
                <a:gd name="T8" fmla="*/ 184 w 241"/>
                <a:gd name="T9" fmla="*/ 7 h 166"/>
                <a:gd name="T10" fmla="*/ 176 w 241"/>
                <a:gd name="T11" fmla="*/ 19 h 166"/>
                <a:gd name="T12" fmla="*/ 164 w 241"/>
                <a:gd name="T13" fmla="*/ 26 h 166"/>
                <a:gd name="T14" fmla="*/ 172 w 241"/>
                <a:gd name="T15" fmla="*/ 31 h 166"/>
                <a:gd name="T16" fmla="*/ 171 w 241"/>
                <a:gd name="T17" fmla="*/ 37 h 166"/>
                <a:gd name="T18" fmla="*/ 150 w 241"/>
                <a:gd name="T19" fmla="*/ 45 h 166"/>
                <a:gd name="T20" fmla="*/ 136 w 241"/>
                <a:gd name="T21" fmla="*/ 57 h 166"/>
                <a:gd name="T22" fmla="*/ 112 w 241"/>
                <a:gd name="T23" fmla="*/ 59 h 166"/>
                <a:gd name="T24" fmla="*/ 86 w 241"/>
                <a:gd name="T25" fmla="*/ 55 h 166"/>
                <a:gd name="T26" fmla="*/ 75 w 241"/>
                <a:gd name="T27" fmla="*/ 44 h 166"/>
                <a:gd name="T28" fmla="*/ 65 w 241"/>
                <a:gd name="T29" fmla="*/ 32 h 166"/>
                <a:gd name="T30" fmla="*/ 55 w 241"/>
                <a:gd name="T31" fmla="*/ 23 h 166"/>
                <a:gd name="T32" fmla="*/ 49 w 241"/>
                <a:gd name="T33" fmla="*/ 27 h 166"/>
                <a:gd name="T34" fmla="*/ 40 w 241"/>
                <a:gd name="T35" fmla="*/ 34 h 166"/>
                <a:gd name="T36" fmla="*/ 32 w 241"/>
                <a:gd name="T37" fmla="*/ 43 h 166"/>
                <a:gd name="T38" fmla="*/ 28 w 241"/>
                <a:gd name="T39" fmla="*/ 53 h 166"/>
                <a:gd name="T40" fmla="*/ 19 w 241"/>
                <a:gd name="T41" fmla="*/ 62 h 166"/>
                <a:gd name="T42" fmla="*/ 8 w 241"/>
                <a:gd name="T43" fmla="*/ 66 h 166"/>
                <a:gd name="T44" fmla="*/ 0 w 241"/>
                <a:gd name="T45" fmla="*/ 71 h 166"/>
                <a:gd name="T46" fmla="*/ 6 w 241"/>
                <a:gd name="T47" fmla="*/ 82 h 166"/>
                <a:gd name="T48" fmla="*/ 15 w 241"/>
                <a:gd name="T49" fmla="*/ 90 h 166"/>
                <a:gd name="T50" fmla="*/ 22 w 241"/>
                <a:gd name="T51" fmla="*/ 88 h 166"/>
                <a:gd name="T52" fmla="*/ 20 w 241"/>
                <a:gd name="T53" fmla="*/ 98 h 166"/>
                <a:gd name="T54" fmla="*/ 21 w 241"/>
                <a:gd name="T55" fmla="*/ 108 h 166"/>
                <a:gd name="T56" fmla="*/ 28 w 241"/>
                <a:gd name="T57" fmla="*/ 114 h 166"/>
                <a:gd name="T58" fmla="*/ 50 w 241"/>
                <a:gd name="T59" fmla="*/ 123 h 166"/>
                <a:gd name="T60" fmla="*/ 58 w 241"/>
                <a:gd name="T61" fmla="*/ 125 h 166"/>
                <a:gd name="T62" fmla="*/ 66 w 241"/>
                <a:gd name="T63" fmla="*/ 123 h 166"/>
                <a:gd name="T64" fmla="*/ 75 w 241"/>
                <a:gd name="T65" fmla="*/ 121 h 166"/>
                <a:gd name="T66" fmla="*/ 87 w 241"/>
                <a:gd name="T67" fmla="*/ 121 h 166"/>
                <a:gd name="T68" fmla="*/ 93 w 241"/>
                <a:gd name="T69" fmla="*/ 125 h 166"/>
                <a:gd name="T70" fmla="*/ 91 w 241"/>
                <a:gd name="T71" fmla="*/ 140 h 166"/>
                <a:gd name="T72" fmla="*/ 98 w 241"/>
                <a:gd name="T73" fmla="*/ 149 h 166"/>
                <a:gd name="T74" fmla="*/ 106 w 241"/>
                <a:gd name="T75" fmla="*/ 152 h 166"/>
                <a:gd name="T76" fmla="*/ 113 w 241"/>
                <a:gd name="T77" fmla="*/ 146 h 166"/>
                <a:gd name="T78" fmla="*/ 125 w 241"/>
                <a:gd name="T79" fmla="*/ 145 h 166"/>
                <a:gd name="T80" fmla="*/ 134 w 241"/>
                <a:gd name="T81" fmla="*/ 151 h 166"/>
                <a:gd name="T82" fmla="*/ 140 w 241"/>
                <a:gd name="T83" fmla="*/ 156 h 166"/>
                <a:gd name="T84" fmla="*/ 159 w 241"/>
                <a:gd name="T85" fmla="*/ 146 h 166"/>
                <a:gd name="T86" fmla="*/ 172 w 241"/>
                <a:gd name="T87" fmla="*/ 139 h 166"/>
                <a:gd name="T88" fmla="*/ 179 w 241"/>
                <a:gd name="T89" fmla="*/ 131 h 166"/>
                <a:gd name="T90" fmla="*/ 186 w 241"/>
                <a:gd name="T91" fmla="*/ 122 h 166"/>
                <a:gd name="T92" fmla="*/ 188 w 241"/>
                <a:gd name="T93" fmla="*/ 114 h 166"/>
                <a:gd name="T94" fmla="*/ 186 w 241"/>
                <a:gd name="T95" fmla="*/ 109 h 166"/>
                <a:gd name="T96" fmla="*/ 185 w 241"/>
                <a:gd name="T97" fmla="*/ 103 h 166"/>
                <a:gd name="T98" fmla="*/ 180 w 241"/>
                <a:gd name="T99" fmla="*/ 89 h 166"/>
                <a:gd name="T100" fmla="*/ 191 w 241"/>
                <a:gd name="T101" fmla="*/ 83 h 166"/>
                <a:gd name="T102" fmla="*/ 177 w 241"/>
                <a:gd name="T103" fmla="*/ 79 h 166"/>
                <a:gd name="T104" fmla="*/ 182 w 241"/>
                <a:gd name="T105" fmla="*/ 68 h 166"/>
                <a:gd name="T106" fmla="*/ 188 w 241"/>
                <a:gd name="T107" fmla="*/ 74 h 166"/>
                <a:gd name="T108" fmla="*/ 206 w 241"/>
                <a:gd name="T109" fmla="*/ 64 h 166"/>
                <a:gd name="T110" fmla="*/ 216 w 241"/>
                <a:gd name="T111" fmla="*/ 59 h 166"/>
                <a:gd name="T112" fmla="*/ 225 w 241"/>
                <a:gd name="T113" fmla="*/ 56 h 166"/>
                <a:gd name="T114" fmla="*/ 226 w 241"/>
                <a:gd name="T115" fmla="*/ 45 h 166"/>
                <a:gd name="T116" fmla="*/ 237 w 241"/>
                <a:gd name="T117" fmla="*/ 38 h 166"/>
                <a:gd name="T118" fmla="*/ 184 w 241"/>
                <a:gd name="T119" fmla="*/ 148 h 166"/>
                <a:gd name="T120" fmla="*/ 135 w 241"/>
                <a:gd name="T121" fmla="*/ 16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166">
                  <a:moveTo>
                    <a:pt x="239" y="29"/>
                  </a:moveTo>
                  <a:cubicBezTo>
                    <a:pt x="240" y="27"/>
                    <a:pt x="237" y="28"/>
                    <a:pt x="236" y="29"/>
                  </a:cubicBezTo>
                  <a:cubicBezTo>
                    <a:pt x="235" y="29"/>
                    <a:pt x="233" y="29"/>
                    <a:pt x="232" y="30"/>
                  </a:cubicBezTo>
                  <a:cubicBezTo>
                    <a:pt x="232" y="31"/>
                    <a:pt x="230" y="31"/>
                    <a:pt x="229" y="31"/>
                  </a:cubicBezTo>
                  <a:cubicBezTo>
                    <a:pt x="227" y="31"/>
                    <a:pt x="225" y="30"/>
                    <a:pt x="225" y="29"/>
                  </a:cubicBezTo>
                  <a:cubicBezTo>
                    <a:pt x="225" y="28"/>
                    <a:pt x="224" y="27"/>
                    <a:pt x="224" y="26"/>
                  </a:cubicBezTo>
                  <a:cubicBezTo>
                    <a:pt x="224" y="25"/>
                    <a:pt x="222" y="25"/>
                    <a:pt x="221" y="24"/>
                  </a:cubicBezTo>
                  <a:cubicBezTo>
                    <a:pt x="220" y="23"/>
                    <a:pt x="218" y="22"/>
                    <a:pt x="217" y="22"/>
                  </a:cubicBezTo>
                  <a:cubicBezTo>
                    <a:pt x="217" y="22"/>
                    <a:pt x="215" y="21"/>
                    <a:pt x="213" y="21"/>
                  </a:cubicBezTo>
                  <a:cubicBezTo>
                    <a:pt x="211" y="21"/>
                    <a:pt x="211" y="19"/>
                    <a:pt x="212" y="19"/>
                  </a:cubicBezTo>
                  <a:cubicBezTo>
                    <a:pt x="212" y="18"/>
                    <a:pt x="210" y="15"/>
                    <a:pt x="210" y="14"/>
                  </a:cubicBezTo>
                  <a:cubicBezTo>
                    <a:pt x="209" y="12"/>
                    <a:pt x="208" y="12"/>
                    <a:pt x="207" y="9"/>
                  </a:cubicBezTo>
                  <a:cubicBezTo>
                    <a:pt x="207" y="6"/>
                    <a:pt x="205" y="7"/>
                    <a:pt x="205" y="5"/>
                  </a:cubicBezTo>
                  <a:cubicBezTo>
                    <a:pt x="206" y="4"/>
                    <a:pt x="203" y="3"/>
                    <a:pt x="203" y="2"/>
                  </a:cubicBezTo>
                  <a:cubicBezTo>
                    <a:pt x="202" y="2"/>
                    <a:pt x="200" y="2"/>
                    <a:pt x="198" y="1"/>
                  </a:cubicBezTo>
                  <a:cubicBezTo>
                    <a:pt x="196" y="0"/>
                    <a:pt x="195" y="1"/>
                    <a:pt x="194" y="0"/>
                  </a:cubicBezTo>
                  <a:cubicBezTo>
                    <a:pt x="192" y="0"/>
                    <a:pt x="188" y="1"/>
                    <a:pt x="188" y="1"/>
                  </a:cubicBezTo>
                  <a:cubicBezTo>
                    <a:pt x="187" y="1"/>
                    <a:pt x="184" y="0"/>
                    <a:pt x="183" y="2"/>
                  </a:cubicBezTo>
                  <a:cubicBezTo>
                    <a:pt x="181" y="5"/>
                    <a:pt x="182" y="5"/>
                    <a:pt x="183" y="5"/>
                  </a:cubicBezTo>
                  <a:cubicBezTo>
                    <a:pt x="184" y="5"/>
                    <a:pt x="184" y="7"/>
                    <a:pt x="184" y="7"/>
                  </a:cubicBezTo>
                  <a:cubicBezTo>
                    <a:pt x="184" y="8"/>
                    <a:pt x="183" y="9"/>
                    <a:pt x="182" y="9"/>
                  </a:cubicBezTo>
                  <a:cubicBezTo>
                    <a:pt x="182" y="10"/>
                    <a:pt x="180" y="12"/>
                    <a:pt x="180" y="13"/>
                  </a:cubicBezTo>
                  <a:cubicBezTo>
                    <a:pt x="180" y="14"/>
                    <a:pt x="178" y="16"/>
                    <a:pt x="178" y="17"/>
                  </a:cubicBezTo>
                  <a:cubicBezTo>
                    <a:pt x="178" y="18"/>
                    <a:pt x="177" y="19"/>
                    <a:pt x="176" y="19"/>
                  </a:cubicBezTo>
                  <a:cubicBezTo>
                    <a:pt x="175" y="19"/>
                    <a:pt x="173" y="21"/>
                    <a:pt x="172" y="21"/>
                  </a:cubicBezTo>
                  <a:cubicBezTo>
                    <a:pt x="172" y="21"/>
                    <a:pt x="169" y="21"/>
                    <a:pt x="168" y="20"/>
                  </a:cubicBezTo>
                  <a:cubicBezTo>
                    <a:pt x="168" y="20"/>
                    <a:pt x="168" y="20"/>
                    <a:pt x="168" y="19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2" y="28"/>
                    <a:pt x="164" y="30"/>
                  </a:cubicBezTo>
                  <a:cubicBezTo>
                    <a:pt x="165" y="31"/>
                    <a:pt x="165" y="30"/>
                    <a:pt x="168" y="30"/>
                  </a:cubicBezTo>
                  <a:cubicBezTo>
                    <a:pt x="170" y="30"/>
                    <a:pt x="171" y="32"/>
                    <a:pt x="172" y="31"/>
                  </a:cubicBezTo>
                  <a:cubicBezTo>
                    <a:pt x="172" y="29"/>
                    <a:pt x="174" y="29"/>
                    <a:pt x="175" y="30"/>
                  </a:cubicBezTo>
                  <a:cubicBezTo>
                    <a:pt x="177" y="32"/>
                    <a:pt x="181" y="34"/>
                    <a:pt x="181" y="36"/>
                  </a:cubicBezTo>
                  <a:cubicBezTo>
                    <a:pt x="180" y="37"/>
                    <a:pt x="178" y="37"/>
                    <a:pt x="176" y="36"/>
                  </a:cubicBezTo>
                  <a:cubicBezTo>
                    <a:pt x="175" y="36"/>
                    <a:pt x="173" y="37"/>
                    <a:pt x="171" y="37"/>
                  </a:cubicBezTo>
                  <a:cubicBezTo>
                    <a:pt x="170" y="37"/>
                    <a:pt x="168" y="38"/>
                    <a:pt x="166" y="39"/>
                  </a:cubicBezTo>
                  <a:cubicBezTo>
                    <a:pt x="165" y="41"/>
                    <a:pt x="165" y="42"/>
                    <a:pt x="163" y="42"/>
                  </a:cubicBezTo>
                  <a:cubicBezTo>
                    <a:pt x="160" y="43"/>
                    <a:pt x="159" y="42"/>
                    <a:pt x="157" y="44"/>
                  </a:cubicBezTo>
                  <a:cubicBezTo>
                    <a:pt x="154" y="46"/>
                    <a:pt x="151" y="45"/>
                    <a:pt x="150" y="45"/>
                  </a:cubicBezTo>
                  <a:cubicBezTo>
                    <a:pt x="149" y="44"/>
                    <a:pt x="148" y="44"/>
                    <a:pt x="147" y="46"/>
                  </a:cubicBezTo>
                  <a:cubicBezTo>
                    <a:pt x="146" y="48"/>
                    <a:pt x="148" y="48"/>
                    <a:pt x="148" y="50"/>
                  </a:cubicBezTo>
                  <a:cubicBezTo>
                    <a:pt x="147" y="53"/>
                    <a:pt x="145" y="52"/>
                    <a:pt x="143" y="54"/>
                  </a:cubicBezTo>
                  <a:cubicBezTo>
                    <a:pt x="141" y="57"/>
                    <a:pt x="137" y="58"/>
                    <a:pt x="136" y="57"/>
                  </a:cubicBezTo>
                  <a:cubicBezTo>
                    <a:pt x="134" y="57"/>
                    <a:pt x="130" y="56"/>
                    <a:pt x="126" y="58"/>
                  </a:cubicBezTo>
                  <a:cubicBezTo>
                    <a:pt x="123" y="59"/>
                    <a:pt x="121" y="62"/>
                    <a:pt x="120" y="61"/>
                  </a:cubicBezTo>
                  <a:cubicBezTo>
                    <a:pt x="118" y="61"/>
                    <a:pt x="118" y="59"/>
                    <a:pt x="116" y="60"/>
                  </a:cubicBezTo>
                  <a:cubicBezTo>
                    <a:pt x="115" y="60"/>
                    <a:pt x="114" y="59"/>
                    <a:pt x="112" y="59"/>
                  </a:cubicBezTo>
                  <a:cubicBezTo>
                    <a:pt x="111" y="58"/>
                    <a:pt x="110" y="59"/>
                    <a:pt x="108" y="58"/>
                  </a:cubicBezTo>
                  <a:cubicBezTo>
                    <a:pt x="106" y="56"/>
                    <a:pt x="102" y="56"/>
                    <a:pt x="101" y="56"/>
                  </a:cubicBezTo>
                  <a:cubicBezTo>
                    <a:pt x="99" y="56"/>
                    <a:pt x="93" y="56"/>
                    <a:pt x="91" y="56"/>
                  </a:cubicBezTo>
                  <a:cubicBezTo>
                    <a:pt x="89" y="56"/>
                    <a:pt x="86" y="56"/>
                    <a:pt x="86" y="55"/>
                  </a:cubicBezTo>
                  <a:cubicBezTo>
                    <a:pt x="86" y="54"/>
                    <a:pt x="84" y="54"/>
                    <a:pt x="84" y="51"/>
                  </a:cubicBezTo>
                  <a:cubicBezTo>
                    <a:pt x="83" y="49"/>
                    <a:pt x="82" y="48"/>
                    <a:pt x="81" y="48"/>
                  </a:cubicBezTo>
                  <a:cubicBezTo>
                    <a:pt x="79" y="48"/>
                    <a:pt x="79" y="46"/>
                    <a:pt x="78" y="46"/>
                  </a:cubicBezTo>
                  <a:cubicBezTo>
                    <a:pt x="78" y="46"/>
                    <a:pt x="77" y="44"/>
                    <a:pt x="75" y="44"/>
                  </a:cubicBezTo>
                  <a:cubicBezTo>
                    <a:pt x="73" y="44"/>
                    <a:pt x="67" y="44"/>
                    <a:pt x="66" y="42"/>
                  </a:cubicBezTo>
                  <a:cubicBezTo>
                    <a:pt x="65" y="41"/>
                    <a:pt x="67" y="40"/>
                    <a:pt x="67" y="39"/>
                  </a:cubicBezTo>
                  <a:cubicBezTo>
                    <a:pt x="67" y="37"/>
                    <a:pt x="68" y="35"/>
                    <a:pt x="67" y="35"/>
                  </a:cubicBezTo>
                  <a:cubicBezTo>
                    <a:pt x="66" y="34"/>
                    <a:pt x="65" y="33"/>
                    <a:pt x="65" y="32"/>
                  </a:cubicBezTo>
                  <a:cubicBezTo>
                    <a:pt x="65" y="31"/>
                    <a:pt x="63" y="29"/>
                    <a:pt x="62" y="29"/>
                  </a:cubicBezTo>
                  <a:cubicBezTo>
                    <a:pt x="60" y="29"/>
                    <a:pt x="59" y="28"/>
                    <a:pt x="58" y="27"/>
                  </a:cubicBezTo>
                  <a:cubicBezTo>
                    <a:pt x="57" y="26"/>
                    <a:pt x="56" y="26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4" y="23"/>
                    <a:pt x="54" y="23"/>
                  </a:cubicBezTo>
                  <a:cubicBezTo>
                    <a:pt x="53" y="23"/>
                    <a:pt x="53" y="22"/>
                    <a:pt x="52" y="22"/>
                  </a:cubicBezTo>
                  <a:cubicBezTo>
                    <a:pt x="52" y="23"/>
                    <a:pt x="51" y="24"/>
                    <a:pt x="51" y="25"/>
                  </a:cubicBezTo>
                  <a:cubicBezTo>
                    <a:pt x="51" y="26"/>
                    <a:pt x="51" y="27"/>
                    <a:pt x="49" y="27"/>
                  </a:cubicBezTo>
                  <a:cubicBezTo>
                    <a:pt x="48" y="27"/>
                    <a:pt x="47" y="28"/>
                    <a:pt x="47" y="30"/>
                  </a:cubicBezTo>
                  <a:cubicBezTo>
                    <a:pt x="47" y="32"/>
                    <a:pt x="48" y="32"/>
                    <a:pt x="47" y="33"/>
                  </a:cubicBezTo>
                  <a:cubicBezTo>
                    <a:pt x="47" y="34"/>
                    <a:pt x="44" y="35"/>
                    <a:pt x="44" y="34"/>
                  </a:cubicBezTo>
                  <a:cubicBezTo>
                    <a:pt x="43" y="34"/>
                    <a:pt x="41" y="34"/>
                    <a:pt x="40" y="34"/>
                  </a:cubicBezTo>
                  <a:cubicBezTo>
                    <a:pt x="39" y="34"/>
                    <a:pt x="38" y="32"/>
                    <a:pt x="37" y="34"/>
                  </a:cubicBezTo>
                  <a:cubicBezTo>
                    <a:pt x="37" y="36"/>
                    <a:pt x="34" y="41"/>
                    <a:pt x="35" y="42"/>
                  </a:cubicBezTo>
                  <a:cubicBezTo>
                    <a:pt x="35" y="42"/>
                    <a:pt x="36" y="44"/>
                    <a:pt x="35" y="44"/>
                  </a:cubicBezTo>
                  <a:cubicBezTo>
                    <a:pt x="34" y="44"/>
                    <a:pt x="32" y="43"/>
                    <a:pt x="32" y="43"/>
                  </a:cubicBezTo>
                  <a:cubicBezTo>
                    <a:pt x="31" y="42"/>
                    <a:pt x="29" y="44"/>
                    <a:pt x="28" y="44"/>
                  </a:cubicBezTo>
                  <a:cubicBezTo>
                    <a:pt x="27" y="44"/>
                    <a:pt x="25" y="45"/>
                    <a:pt x="26" y="45"/>
                  </a:cubicBezTo>
                  <a:cubicBezTo>
                    <a:pt x="27" y="46"/>
                    <a:pt x="27" y="48"/>
                    <a:pt x="27" y="49"/>
                  </a:cubicBezTo>
                  <a:cubicBezTo>
                    <a:pt x="27" y="50"/>
                    <a:pt x="29" y="52"/>
                    <a:pt x="28" y="53"/>
                  </a:cubicBezTo>
                  <a:cubicBezTo>
                    <a:pt x="28" y="54"/>
                    <a:pt x="26" y="55"/>
                    <a:pt x="26" y="56"/>
                  </a:cubicBezTo>
                  <a:cubicBezTo>
                    <a:pt x="26" y="57"/>
                    <a:pt x="27" y="58"/>
                    <a:pt x="26" y="59"/>
                  </a:cubicBezTo>
                  <a:cubicBezTo>
                    <a:pt x="25" y="59"/>
                    <a:pt x="23" y="60"/>
                    <a:pt x="22" y="60"/>
                  </a:cubicBezTo>
                  <a:cubicBezTo>
                    <a:pt x="21" y="61"/>
                    <a:pt x="20" y="61"/>
                    <a:pt x="19" y="62"/>
                  </a:cubicBezTo>
                  <a:cubicBezTo>
                    <a:pt x="19" y="63"/>
                    <a:pt x="18" y="64"/>
                    <a:pt x="16" y="64"/>
                  </a:cubicBezTo>
                  <a:cubicBezTo>
                    <a:pt x="14" y="64"/>
                    <a:pt x="14" y="63"/>
                    <a:pt x="12" y="65"/>
                  </a:cubicBezTo>
                  <a:cubicBezTo>
                    <a:pt x="11" y="66"/>
                    <a:pt x="11" y="66"/>
                    <a:pt x="10" y="67"/>
                  </a:cubicBezTo>
                  <a:cubicBezTo>
                    <a:pt x="9" y="67"/>
                    <a:pt x="8" y="66"/>
                    <a:pt x="8" y="66"/>
                  </a:cubicBezTo>
                  <a:cubicBezTo>
                    <a:pt x="7" y="65"/>
                    <a:pt x="6" y="67"/>
                    <a:pt x="5" y="67"/>
                  </a:cubicBezTo>
                  <a:cubicBezTo>
                    <a:pt x="4" y="67"/>
                    <a:pt x="4" y="68"/>
                    <a:pt x="3" y="68"/>
                  </a:cubicBezTo>
                  <a:cubicBezTo>
                    <a:pt x="2" y="68"/>
                    <a:pt x="1" y="68"/>
                    <a:pt x="1" y="69"/>
                  </a:cubicBezTo>
                  <a:cubicBezTo>
                    <a:pt x="1" y="70"/>
                    <a:pt x="1" y="70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5" y="76"/>
                    <a:pt x="5" y="77"/>
                  </a:cubicBezTo>
                  <a:cubicBezTo>
                    <a:pt x="5" y="78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4"/>
                    <a:pt x="9" y="85"/>
                    <a:pt x="9" y="85"/>
                  </a:cubicBezTo>
                  <a:cubicBezTo>
                    <a:pt x="9" y="86"/>
                    <a:pt x="10" y="87"/>
                    <a:pt x="11" y="88"/>
                  </a:cubicBezTo>
                  <a:cubicBezTo>
                    <a:pt x="13" y="89"/>
                    <a:pt x="14" y="90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7" y="90"/>
                    <a:pt x="17" y="90"/>
                  </a:cubicBezTo>
                  <a:cubicBezTo>
                    <a:pt x="18" y="89"/>
                    <a:pt x="20" y="88"/>
                    <a:pt x="22" y="88"/>
                  </a:cubicBezTo>
                  <a:cubicBezTo>
                    <a:pt x="23" y="88"/>
                    <a:pt x="27" y="90"/>
                    <a:pt x="26" y="91"/>
                  </a:cubicBezTo>
                  <a:cubicBezTo>
                    <a:pt x="26" y="92"/>
                    <a:pt x="23" y="96"/>
                    <a:pt x="22" y="96"/>
                  </a:cubicBezTo>
                  <a:cubicBezTo>
                    <a:pt x="22" y="96"/>
                    <a:pt x="21" y="96"/>
                    <a:pt x="21" y="96"/>
                  </a:cubicBezTo>
                  <a:cubicBezTo>
                    <a:pt x="21" y="97"/>
                    <a:pt x="20" y="98"/>
                    <a:pt x="20" y="98"/>
                  </a:cubicBezTo>
                  <a:cubicBezTo>
                    <a:pt x="20" y="99"/>
                    <a:pt x="22" y="100"/>
                    <a:pt x="23" y="101"/>
                  </a:cubicBezTo>
                  <a:cubicBezTo>
                    <a:pt x="23" y="103"/>
                    <a:pt x="21" y="104"/>
                    <a:pt x="20" y="103"/>
                  </a:cubicBezTo>
                  <a:cubicBezTo>
                    <a:pt x="19" y="102"/>
                    <a:pt x="19" y="104"/>
                    <a:pt x="19" y="104"/>
                  </a:cubicBezTo>
                  <a:cubicBezTo>
                    <a:pt x="20" y="105"/>
                    <a:pt x="20" y="107"/>
                    <a:pt x="21" y="108"/>
                  </a:cubicBezTo>
                  <a:cubicBezTo>
                    <a:pt x="22" y="108"/>
                    <a:pt x="23" y="110"/>
                    <a:pt x="24" y="110"/>
                  </a:cubicBezTo>
                  <a:cubicBezTo>
                    <a:pt x="25" y="110"/>
                    <a:pt x="26" y="112"/>
                    <a:pt x="26" y="112"/>
                  </a:cubicBezTo>
                  <a:cubicBezTo>
                    <a:pt x="26" y="112"/>
                    <a:pt x="28" y="113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4"/>
                    <a:pt x="30" y="114"/>
                    <a:pt x="30" y="113"/>
                  </a:cubicBezTo>
                  <a:cubicBezTo>
                    <a:pt x="31" y="113"/>
                    <a:pt x="32" y="113"/>
                    <a:pt x="34" y="114"/>
                  </a:cubicBezTo>
                  <a:cubicBezTo>
                    <a:pt x="35" y="115"/>
                    <a:pt x="40" y="118"/>
                    <a:pt x="42" y="120"/>
                  </a:cubicBezTo>
                  <a:cubicBezTo>
                    <a:pt x="44" y="121"/>
                    <a:pt x="48" y="123"/>
                    <a:pt x="50" y="123"/>
                  </a:cubicBezTo>
                  <a:cubicBezTo>
                    <a:pt x="51" y="123"/>
                    <a:pt x="52" y="124"/>
                    <a:pt x="55" y="124"/>
                  </a:cubicBezTo>
                  <a:cubicBezTo>
                    <a:pt x="55" y="124"/>
                    <a:pt x="55" y="124"/>
                    <a:pt x="56" y="124"/>
                  </a:cubicBezTo>
                  <a:cubicBezTo>
                    <a:pt x="56" y="124"/>
                    <a:pt x="57" y="124"/>
                    <a:pt x="57" y="123"/>
                  </a:cubicBezTo>
                  <a:cubicBezTo>
                    <a:pt x="58" y="122"/>
                    <a:pt x="59" y="124"/>
                    <a:pt x="58" y="125"/>
                  </a:cubicBezTo>
                  <a:cubicBezTo>
                    <a:pt x="58" y="126"/>
                    <a:pt x="58" y="126"/>
                    <a:pt x="59" y="127"/>
                  </a:cubicBezTo>
                  <a:cubicBezTo>
                    <a:pt x="59" y="126"/>
                    <a:pt x="59" y="126"/>
                    <a:pt x="59" y="125"/>
                  </a:cubicBezTo>
                  <a:cubicBezTo>
                    <a:pt x="60" y="123"/>
                    <a:pt x="61" y="123"/>
                    <a:pt x="62" y="123"/>
                  </a:cubicBezTo>
                  <a:cubicBezTo>
                    <a:pt x="63" y="122"/>
                    <a:pt x="64" y="122"/>
                    <a:pt x="66" y="123"/>
                  </a:cubicBezTo>
                  <a:cubicBezTo>
                    <a:pt x="67" y="124"/>
                    <a:pt x="68" y="122"/>
                    <a:pt x="70" y="124"/>
                  </a:cubicBezTo>
                  <a:cubicBezTo>
                    <a:pt x="71" y="124"/>
                    <a:pt x="71" y="124"/>
                    <a:pt x="72" y="124"/>
                  </a:cubicBezTo>
                  <a:cubicBezTo>
                    <a:pt x="72" y="124"/>
                    <a:pt x="73" y="123"/>
                    <a:pt x="73" y="122"/>
                  </a:cubicBezTo>
                  <a:cubicBezTo>
                    <a:pt x="74" y="121"/>
                    <a:pt x="74" y="120"/>
                    <a:pt x="75" y="121"/>
                  </a:cubicBezTo>
                  <a:cubicBezTo>
                    <a:pt x="76" y="121"/>
                    <a:pt x="76" y="119"/>
                    <a:pt x="78" y="118"/>
                  </a:cubicBezTo>
                  <a:cubicBezTo>
                    <a:pt x="81" y="117"/>
                    <a:pt x="82" y="119"/>
                    <a:pt x="83" y="118"/>
                  </a:cubicBezTo>
                  <a:cubicBezTo>
                    <a:pt x="84" y="117"/>
                    <a:pt x="85" y="117"/>
                    <a:pt x="85" y="118"/>
                  </a:cubicBezTo>
                  <a:cubicBezTo>
                    <a:pt x="85" y="119"/>
                    <a:pt x="87" y="120"/>
                    <a:pt x="87" y="121"/>
                  </a:cubicBezTo>
                  <a:cubicBezTo>
                    <a:pt x="87" y="121"/>
                    <a:pt x="89" y="122"/>
                    <a:pt x="89" y="122"/>
                  </a:cubicBezTo>
                  <a:cubicBezTo>
                    <a:pt x="89" y="122"/>
                    <a:pt x="90" y="122"/>
                    <a:pt x="90" y="121"/>
                  </a:cubicBezTo>
                  <a:cubicBezTo>
                    <a:pt x="91" y="121"/>
                    <a:pt x="92" y="122"/>
                    <a:pt x="92" y="123"/>
                  </a:cubicBezTo>
                  <a:cubicBezTo>
                    <a:pt x="92" y="124"/>
                    <a:pt x="93" y="125"/>
                    <a:pt x="93" y="125"/>
                  </a:cubicBezTo>
                  <a:cubicBezTo>
                    <a:pt x="94" y="125"/>
                    <a:pt x="95" y="125"/>
                    <a:pt x="95" y="127"/>
                  </a:cubicBezTo>
                  <a:cubicBezTo>
                    <a:pt x="95" y="129"/>
                    <a:pt x="96" y="131"/>
                    <a:pt x="94" y="133"/>
                  </a:cubicBezTo>
                  <a:cubicBezTo>
                    <a:pt x="92" y="134"/>
                    <a:pt x="90" y="137"/>
                    <a:pt x="91" y="138"/>
                  </a:cubicBezTo>
                  <a:cubicBezTo>
                    <a:pt x="91" y="139"/>
                    <a:pt x="90" y="141"/>
                    <a:pt x="91" y="140"/>
                  </a:cubicBezTo>
                  <a:cubicBezTo>
                    <a:pt x="93" y="140"/>
                    <a:pt x="95" y="140"/>
                    <a:pt x="95" y="141"/>
                  </a:cubicBezTo>
                  <a:cubicBezTo>
                    <a:pt x="95" y="142"/>
                    <a:pt x="95" y="144"/>
                    <a:pt x="96" y="144"/>
                  </a:cubicBezTo>
                  <a:cubicBezTo>
                    <a:pt x="97" y="144"/>
                    <a:pt x="98" y="145"/>
                    <a:pt x="98" y="146"/>
                  </a:cubicBezTo>
                  <a:cubicBezTo>
                    <a:pt x="97" y="147"/>
                    <a:pt x="97" y="149"/>
                    <a:pt x="98" y="149"/>
                  </a:cubicBezTo>
                  <a:cubicBezTo>
                    <a:pt x="99" y="149"/>
                    <a:pt x="100" y="149"/>
                    <a:pt x="100" y="150"/>
                  </a:cubicBezTo>
                  <a:cubicBezTo>
                    <a:pt x="100" y="151"/>
                    <a:pt x="101" y="152"/>
                    <a:pt x="102" y="151"/>
                  </a:cubicBezTo>
                  <a:cubicBezTo>
                    <a:pt x="104" y="151"/>
                    <a:pt x="104" y="150"/>
                    <a:pt x="104" y="151"/>
                  </a:cubicBezTo>
                  <a:cubicBezTo>
                    <a:pt x="105" y="151"/>
                    <a:pt x="105" y="152"/>
                    <a:pt x="106" y="152"/>
                  </a:cubicBezTo>
                  <a:cubicBezTo>
                    <a:pt x="108" y="153"/>
                    <a:pt x="107" y="150"/>
                    <a:pt x="106" y="149"/>
                  </a:cubicBezTo>
                  <a:cubicBezTo>
                    <a:pt x="106" y="149"/>
                    <a:pt x="107" y="147"/>
                    <a:pt x="107" y="147"/>
                  </a:cubicBezTo>
                  <a:cubicBezTo>
                    <a:pt x="108" y="148"/>
                    <a:pt x="109" y="147"/>
                    <a:pt x="110" y="146"/>
                  </a:cubicBezTo>
                  <a:cubicBezTo>
                    <a:pt x="111" y="145"/>
                    <a:pt x="112" y="147"/>
                    <a:pt x="113" y="146"/>
                  </a:cubicBezTo>
                  <a:cubicBezTo>
                    <a:pt x="113" y="145"/>
                    <a:pt x="115" y="147"/>
                    <a:pt x="116" y="146"/>
                  </a:cubicBezTo>
                  <a:cubicBezTo>
                    <a:pt x="118" y="145"/>
                    <a:pt x="118" y="147"/>
                    <a:pt x="119" y="146"/>
                  </a:cubicBezTo>
                  <a:cubicBezTo>
                    <a:pt x="120" y="144"/>
                    <a:pt x="122" y="143"/>
                    <a:pt x="122" y="143"/>
                  </a:cubicBezTo>
                  <a:cubicBezTo>
                    <a:pt x="123" y="144"/>
                    <a:pt x="123" y="145"/>
                    <a:pt x="125" y="145"/>
                  </a:cubicBezTo>
                  <a:cubicBezTo>
                    <a:pt x="128" y="146"/>
                    <a:pt x="126" y="147"/>
                    <a:pt x="126" y="148"/>
                  </a:cubicBezTo>
                  <a:cubicBezTo>
                    <a:pt x="126" y="148"/>
                    <a:pt x="129" y="150"/>
                    <a:pt x="130" y="151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32" y="151"/>
                    <a:pt x="133" y="151"/>
                    <a:pt x="134" y="151"/>
                  </a:cubicBezTo>
                  <a:cubicBezTo>
                    <a:pt x="134" y="150"/>
                    <a:pt x="135" y="150"/>
                    <a:pt x="136" y="151"/>
                  </a:cubicBezTo>
                  <a:cubicBezTo>
                    <a:pt x="136" y="152"/>
                    <a:pt x="137" y="152"/>
                    <a:pt x="138" y="151"/>
                  </a:cubicBezTo>
                  <a:cubicBezTo>
                    <a:pt x="139" y="150"/>
                    <a:pt x="140" y="152"/>
                    <a:pt x="139" y="152"/>
                  </a:cubicBezTo>
                  <a:cubicBezTo>
                    <a:pt x="139" y="153"/>
                    <a:pt x="139" y="155"/>
                    <a:pt x="140" y="156"/>
                  </a:cubicBezTo>
                  <a:cubicBezTo>
                    <a:pt x="141" y="157"/>
                    <a:pt x="141" y="155"/>
                    <a:pt x="141" y="154"/>
                  </a:cubicBezTo>
                  <a:cubicBezTo>
                    <a:pt x="141" y="153"/>
                    <a:pt x="143" y="152"/>
                    <a:pt x="147" y="151"/>
                  </a:cubicBezTo>
                  <a:cubicBezTo>
                    <a:pt x="151" y="150"/>
                    <a:pt x="155" y="147"/>
                    <a:pt x="155" y="146"/>
                  </a:cubicBezTo>
                  <a:cubicBezTo>
                    <a:pt x="155" y="146"/>
                    <a:pt x="157" y="147"/>
                    <a:pt x="159" y="146"/>
                  </a:cubicBezTo>
                  <a:cubicBezTo>
                    <a:pt x="160" y="145"/>
                    <a:pt x="164" y="145"/>
                    <a:pt x="165" y="145"/>
                  </a:cubicBezTo>
                  <a:cubicBezTo>
                    <a:pt x="167" y="145"/>
                    <a:pt x="167" y="144"/>
                    <a:pt x="168" y="143"/>
                  </a:cubicBezTo>
                  <a:cubicBezTo>
                    <a:pt x="169" y="142"/>
                    <a:pt x="169" y="142"/>
                    <a:pt x="170" y="141"/>
                  </a:cubicBezTo>
                  <a:cubicBezTo>
                    <a:pt x="172" y="141"/>
                    <a:pt x="172" y="140"/>
                    <a:pt x="172" y="139"/>
                  </a:cubicBezTo>
                  <a:cubicBezTo>
                    <a:pt x="172" y="138"/>
                    <a:pt x="175" y="138"/>
                    <a:pt x="175" y="137"/>
                  </a:cubicBezTo>
                  <a:cubicBezTo>
                    <a:pt x="175" y="136"/>
                    <a:pt x="177" y="136"/>
                    <a:pt x="177" y="135"/>
                  </a:cubicBezTo>
                  <a:cubicBezTo>
                    <a:pt x="177" y="134"/>
                    <a:pt x="178" y="134"/>
                    <a:pt x="179" y="134"/>
                  </a:cubicBezTo>
                  <a:cubicBezTo>
                    <a:pt x="179" y="133"/>
                    <a:pt x="178" y="131"/>
                    <a:pt x="179" y="131"/>
                  </a:cubicBezTo>
                  <a:cubicBezTo>
                    <a:pt x="180" y="130"/>
                    <a:pt x="179" y="129"/>
                    <a:pt x="179" y="129"/>
                  </a:cubicBezTo>
                  <a:cubicBezTo>
                    <a:pt x="179" y="128"/>
                    <a:pt x="181" y="128"/>
                    <a:pt x="182" y="127"/>
                  </a:cubicBezTo>
                  <a:cubicBezTo>
                    <a:pt x="183" y="127"/>
                    <a:pt x="183" y="126"/>
                    <a:pt x="184" y="125"/>
                  </a:cubicBezTo>
                  <a:cubicBezTo>
                    <a:pt x="184" y="123"/>
                    <a:pt x="185" y="122"/>
                    <a:pt x="186" y="122"/>
                  </a:cubicBezTo>
                  <a:cubicBezTo>
                    <a:pt x="187" y="122"/>
                    <a:pt x="187" y="120"/>
                    <a:pt x="187" y="119"/>
                  </a:cubicBezTo>
                  <a:cubicBezTo>
                    <a:pt x="187" y="118"/>
                    <a:pt x="188" y="118"/>
                    <a:pt x="188" y="117"/>
                  </a:cubicBezTo>
                  <a:cubicBezTo>
                    <a:pt x="187" y="117"/>
                    <a:pt x="188" y="115"/>
                    <a:pt x="189" y="115"/>
                  </a:cubicBezTo>
                  <a:cubicBezTo>
                    <a:pt x="191" y="115"/>
                    <a:pt x="188" y="114"/>
                    <a:pt x="188" y="114"/>
                  </a:cubicBezTo>
                  <a:cubicBezTo>
                    <a:pt x="187" y="115"/>
                    <a:pt x="186" y="113"/>
                    <a:pt x="185" y="114"/>
                  </a:cubicBezTo>
                  <a:cubicBezTo>
                    <a:pt x="185" y="115"/>
                    <a:pt x="183" y="113"/>
                    <a:pt x="184" y="113"/>
                  </a:cubicBezTo>
                  <a:cubicBezTo>
                    <a:pt x="185" y="113"/>
                    <a:pt x="187" y="111"/>
                    <a:pt x="188" y="111"/>
                  </a:cubicBezTo>
                  <a:cubicBezTo>
                    <a:pt x="189" y="110"/>
                    <a:pt x="187" y="108"/>
                    <a:pt x="186" y="109"/>
                  </a:cubicBezTo>
                  <a:cubicBezTo>
                    <a:pt x="185" y="109"/>
                    <a:pt x="183" y="106"/>
                    <a:pt x="182" y="106"/>
                  </a:cubicBezTo>
                  <a:cubicBezTo>
                    <a:pt x="181" y="106"/>
                    <a:pt x="183" y="105"/>
                    <a:pt x="184" y="106"/>
                  </a:cubicBezTo>
                  <a:cubicBezTo>
                    <a:pt x="186" y="107"/>
                    <a:pt x="187" y="107"/>
                    <a:pt x="188" y="107"/>
                  </a:cubicBezTo>
                  <a:cubicBezTo>
                    <a:pt x="189" y="106"/>
                    <a:pt x="186" y="104"/>
                    <a:pt x="185" y="103"/>
                  </a:cubicBezTo>
                  <a:cubicBezTo>
                    <a:pt x="184" y="102"/>
                    <a:pt x="185" y="101"/>
                    <a:pt x="184" y="100"/>
                  </a:cubicBezTo>
                  <a:cubicBezTo>
                    <a:pt x="183" y="100"/>
                    <a:pt x="182" y="97"/>
                    <a:pt x="181" y="95"/>
                  </a:cubicBezTo>
                  <a:cubicBezTo>
                    <a:pt x="181" y="94"/>
                    <a:pt x="178" y="94"/>
                    <a:pt x="178" y="93"/>
                  </a:cubicBezTo>
                  <a:cubicBezTo>
                    <a:pt x="177" y="92"/>
                    <a:pt x="178" y="90"/>
                    <a:pt x="180" y="89"/>
                  </a:cubicBezTo>
                  <a:cubicBezTo>
                    <a:pt x="182" y="89"/>
                    <a:pt x="181" y="87"/>
                    <a:pt x="182" y="87"/>
                  </a:cubicBezTo>
                  <a:cubicBezTo>
                    <a:pt x="182" y="87"/>
                    <a:pt x="183" y="87"/>
                    <a:pt x="184" y="86"/>
                  </a:cubicBezTo>
                  <a:cubicBezTo>
                    <a:pt x="184" y="84"/>
                    <a:pt x="186" y="85"/>
                    <a:pt x="186" y="84"/>
                  </a:cubicBezTo>
                  <a:cubicBezTo>
                    <a:pt x="187" y="84"/>
                    <a:pt x="190" y="84"/>
                    <a:pt x="191" y="83"/>
                  </a:cubicBezTo>
                  <a:cubicBezTo>
                    <a:pt x="192" y="82"/>
                    <a:pt x="190" y="80"/>
                    <a:pt x="188" y="80"/>
                  </a:cubicBezTo>
                  <a:cubicBezTo>
                    <a:pt x="187" y="81"/>
                    <a:pt x="185" y="80"/>
                    <a:pt x="185" y="79"/>
                  </a:cubicBezTo>
                  <a:cubicBezTo>
                    <a:pt x="184" y="77"/>
                    <a:pt x="181" y="81"/>
                    <a:pt x="179" y="82"/>
                  </a:cubicBezTo>
                  <a:cubicBezTo>
                    <a:pt x="177" y="83"/>
                    <a:pt x="176" y="81"/>
                    <a:pt x="177" y="79"/>
                  </a:cubicBezTo>
                  <a:cubicBezTo>
                    <a:pt x="177" y="78"/>
                    <a:pt x="175" y="78"/>
                    <a:pt x="173" y="78"/>
                  </a:cubicBezTo>
                  <a:cubicBezTo>
                    <a:pt x="170" y="78"/>
                    <a:pt x="171" y="73"/>
                    <a:pt x="173" y="73"/>
                  </a:cubicBezTo>
                  <a:cubicBezTo>
                    <a:pt x="174" y="73"/>
                    <a:pt x="176" y="74"/>
                    <a:pt x="177" y="71"/>
                  </a:cubicBezTo>
                  <a:cubicBezTo>
                    <a:pt x="178" y="68"/>
                    <a:pt x="180" y="71"/>
                    <a:pt x="182" y="68"/>
                  </a:cubicBezTo>
                  <a:cubicBezTo>
                    <a:pt x="184" y="65"/>
                    <a:pt x="187" y="64"/>
                    <a:pt x="189" y="65"/>
                  </a:cubicBezTo>
                  <a:cubicBezTo>
                    <a:pt x="191" y="67"/>
                    <a:pt x="187" y="69"/>
                    <a:pt x="186" y="71"/>
                  </a:cubicBezTo>
                  <a:cubicBezTo>
                    <a:pt x="186" y="72"/>
                    <a:pt x="187" y="73"/>
                    <a:pt x="186" y="74"/>
                  </a:cubicBezTo>
                  <a:cubicBezTo>
                    <a:pt x="184" y="75"/>
                    <a:pt x="186" y="75"/>
                    <a:pt x="188" y="74"/>
                  </a:cubicBezTo>
                  <a:cubicBezTo>
                    <a:pt x="191" y="72"/>
                    <a:pt x="194" y="71"/>
                    <a:pt x="196" y="70"/>
                  </a:cubicBezTo>
                  <a:cubicBezTo>
                    <a:pt x="196" y="69"/>
                    <a:pt x="197" y="69"/>
                    <a:pt x="198" y="69"/>
                  </a:cubicBezTo>
                  <a:cubicBezTo>
                    <a:pt x="198" y="69"/>
                    <a:pt x="198" y="68"/>
                    <a:pt x="199" y="68"/>
                  </a:cubicBezTo>
                  <a:cubicBezTo>
                    <a:pt x="200" y="67"/>
                    <a:pt x="206" y="65"/>
                    <a:pt x="206" y="64"/>
                  </a:cubicBezTo>
                  <a:cubicBezTo>
                    <a:pt x="207" y="63"/>
                    <a:pt x="208" y="61"/>
                    <a:pt x="209" y="61"/>
                  </a:cubicBezTo>
                  <a:cubicBezTo>
                    <a:pt x="210" y="61"/>
                    <a:pt x="210" y="62"/>
                    <a:pt x="211" y="62"/>
                  </a:cubicBezTo>
                  <a:cubicBezTo>
                    <a:pt x="213" y="62"/>
                    <a:pt x="215" y="62"/>
                    <a:pt x="214" y="61"/>
                  </a:cubicBezTo>
                  <a:cubicBezTo>
                    <a:pt x="213" y="60"/>
                    <a:pt x="214" y="60"/>
                    <a:pt x="216" y="59"/>
                  </a:cubicBezTo>
                  <a:cubicBezTo>
                    <a:pt x="217" y="59"/>
                    <a:pt x="217" y="57"/>
                    <a:pt x="218" y="57"/>
                  </a:cubicBezTo>
                  <a:cubicBezTo>
                    <a:pt x="220" y="57"/>
                    <a:pt x="219" y="54"/>
                    <a:pt x="221" y="54"/>
                  </a:cubicBezTo>
                  <a:cubicBezTo>
                    <a:pt x="222" y="54"/>
                    <a:pt x="223" y="56"/>
                    <a:pt x="224" y="56"/>
                  </a:cubicBezTo>
                  <a:cubicBezTo>
                    <a:pt x="224" y="56"/>
                    <a:pt x="225" y="56"/>
                    <a:pt x="225" y="56"/>
                  </a:cubicBezTo>
                  <a:cubicBezTo>
                    <a:pt x="226" y="56"/>
                    <a:pt x="226" y="55"/>
                    <a:pt x="226" y="55"/>
                  </a:cubicBezTo>
                  <a:cubicBezTo>
                    <a:pt x="226" y="53"/>
                    <a:pt x="226" y="52"/>
                    <a:pt x="226" y="51"/>
                  </a:cubicBezTo>
                  <a:cubicBezTo>
                    <a:pt x="225" y="50"/>
                    <a:pt x="226" y="49"/>
                    <a:pt x="226" y="48"/>
                  </a:cubicBezTo>
                  <a:cubicBezTo>
                    <a:pt x="225" y="47"/>
                    <a:pt x="225" y="45"/>
                    <a:pt x="226" y="45"/>
                  </a:cubicBezTo>
                  <a:cubicBezTo>
                    <a:pt x="227" y="45"/>
                    <a:pt x="228" y="43"/>
                    <a:pt x="230" y="44"/>
                  </a:cubicBezTo>
                  <a:cubicBezTo>
                    <a:pt x="231" y="44"/>
                    <a:pt x="233" y="45"/>
                    <a:pt x="233" y="44"/>
                  </a:cubicBezTo>
                  <a:cubicBezTo>
                    <a:pt x="233" y="42"/>
                    <a:pt x="235" y="42"/>
                    <a:pt x="235" y="41"/>
                  </a:cubicBezTo>
                  <a:cubicBezTo>
                    <a:pt x="235" y="40"/>
                    <a:pt x="237" y="39"/>
                    <a:pt x="237" y="38"/>
                  </a:cubicBezTo>
                  <a:cubicBezTo>
                    <a:pt x="238" y="37"/>
                    <a:pt x="238" y="33"/>
                    <a:pt x="240" y="33"/>
                  </a:cubicBezTo>
                  <a:cubicBezTo>
                    <a:pt x="241" y="32"/>
                    <a:pt x="239" y="32"/>
                    <a:pt x="239" y="29"/>
                  </a:cubicBezTo>
                  <a:close/>
                  <a:moveTo>
                    <a:pt x="181" y="141"/>
                  </a:moveTo>
                  <a:cubicBezTo>
                    <a:pt x="180" y="146"/>
                    <a:pt x="183" y="149"/>
                    <a:pt x="184" y="148"/>
                  </a:cubicBezTo>
                  <a:cubicBezTo>
                    <a:pt x="185" y="147"/>
                    <a:pt x="190" y="137"/>
                    <a:pt x="189" y="136"/>
                  </a:cubicBezTo>
                  <a:cubicBezTo>
                    <a:pt x="187" y="134"/>
                    <a:pt x="183" y="137"/>
                    <a:pt x="181" y="141"/>
                  </a:cubicBezTo>
                  <a:close/>
                  <a:moveTo>
                    <a:pt x="139" y="158"/>
                  </a:moveTo>
                  <a:cubicBezTo>
                    <a:pt x="138" y="158"/>
                    <a:pt x="134" y="160"/>
                    <a:pt x="135" y="163"/>
                  </a:cubicBezTo>
                  <a:cubicBezTo>
                    <a:pt x="137" y="166"/>
                    <a:pt x="142" y="164"/>
                    <a:pt x="142" y="163"/>
                  </a:cubicBezTo>
                  <a:cubicBezTo>
                    <a:pt x="142" y="161"/>
                    <a:pt x="145" y="159"/>
                    <a:pt x="144" y="158"/>
                  </a:cubicBezTo>
                  <a:cubicBezTo>
                    <a:pt x="144" y="157"/>
                    <a:pt x="141" y="158"/>
                    <a:pt x="139" y="15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7434263" y="3517901"/>
              <a:ext cx="125413" cy="174625"/>
            </a:xfrm>
            <a:custGeom>
              <a:avLst/>
              <a:gdLst>
                <a:gd name="T0" fmla="*/ 21 w 39"/>
                <a:gd name="T1" fmla="*/ 21 h 54"/>
                <a:gd name="T2" fmla="*/ 26 w 39"/>
                <a:gd name="T3" fmla="*/ 25 h 54"/>
                <a:gd name="T4" fmla="*/ 27 w 39"/>
                <a:gd name="T5" fmla="*/ 28 h 54"/>
                <a:gd name="T6" fmla="*/ 28 w 39"/>
                <a:gd name="T7" fmla="*/ 30 h 54"/>
                <a:gd name="T8" fmla="*/ 30 w 39"/>
                <a:gd name="T9" fmla="*/ 35 h 54"/>
                <a:gd name="T10" fmla="*/ 32 w 39"/>
                <a:gd name="T11" fmla="*/ 34 h 54"/>
                <a:gd name="T12" fmla="*/ 34 w 39"/>
                <a:gd name="T13" fmla="*/ 31 h 54"/>
                <a:gd name="T14" fmla="*/ 32 w 39"/>
                <a:gd name="T15" fmla="*/ 27 h 54"/>
                <a:gd name="T16" fmla="*/ 28 w 39"/>
                <a:gd name="T17" fmla="*/ 23 h 54"/>
                <a:gd name="T18" fmla="*/ 25 w 39"/>
                <a:gd name="T19" fmla="*/ 20 h 54"/>
                <a:gd name="T20" fmla="*/ 20 w 39"/>
                <a:gd name="T21" fmla="*/ 19 h 54"/>
                <a:gd name="T22" fmla="*/ 18 w 39"/>
                <a:gd name="T23" fmla="*/ 15 h 54"/>
                <a:gd name="T24" fmla="*/ 20 w 39"/>
                <a:gd name="T25" fmla="*/ 10 h 54"/>
                <a:gd name="T26" fmla="*/ 20 w 39"/>
                <a:gd name="T27" fmla="*/ 3 h 54"/>
                <a:gd name="T28" fmla="*/ 19 w 39"/>
                <a:gd name="T29" fmla="*/ 2 h 54"/>
                <a:gd name="T30" fmla="*/ 14 w 39"/>
                <a:gd name="T31" fmla="*/ 1 h 54"/>
                <a:gd name="T32" fmla="*/ 13 w 39"/>
                <a:gd name="T33" fmla="*/ 10 h 54"/>
                <a:gd name="T34" fmla="*/ 11 w 39"/>
                <a:gd name="T35" fmla="*/ 10 h 54"/>
                <a:gd name="T36" fmla="*/ 12 w 39"/>
                <a:gd name="T37" fmla="*/ 15 h 54"/>
                <a:gd name="T38" fmla="*/ 13 w 39"/>
                <a:gd name="T39" fmla="*/ 19 h 54"/>
                <a:gd name="T40" fmla="*/ 17 w 39"/>
                <a:gd name="T41" fmla="*/ 20 h 54"/>
                <a:gd name="T42" fmla="*/ 21 w 39"/>
                <a:gd name="T43" fmla="*/ 21 h 54"/>
                <a:gd name="T44" fmla="*/ 13 w 39"/>
                <a:gd name="T45" fmla="*/ 22 h 54"/>
                <a:gd name="T46" fmla="*/ 17 w 39"/>
                <a:gd name="T47" fmla="*/ 26 h 54"/>
                <a:gd name="T48" fmla="*/ 13 w 39"/>
                <a:gd name="T49" fmla="*/ 22 h 54"/>
                <a:gd name="T50" fmla="*/ 20 w 39"/>
                <a:gd name="T51" fmla="*/ 34 h 54"/>
                <a:gd name="T52" fmla="*/ 22 w 39"/>
                <a:gd name="T53" fmla="*/ 32 h 54"/>
                <a:gd name="T54" fmla="*/ 22 w 39"/>
                <a:gd name="T55" fmla="*/ 36 h 54"/>
                <a:gd name="T56" fmla="*/ 23 w 39"/>
                <a:gd name="T57" fmla="*/ 40 h 54"/>
                <a:gd name="T58" fmla="*/ 27 w 39"/>
                <a:gd name="T59" fmla="*/ 34 h 54"/>
                <a:gd name="T60" fmla="*/ 26 w 39"/>
                <a:gd name="T61" fmla="*/ 33 h 54"/>
                <a:gd name="T62" fmla="*/ 20 w 39"/>
                <a:gd name="T63" fmla="*/ 28 h 54"/>
                <a:gd name="T64" fmla="*/ 20 w 39"/>
                <a:gd name="T65" fmla="*/ 34 h 54"/>
                <a:gd name="T66" fmla="*/ 6 w 39"/>
                <a:gd name="T67" fmla="*/ 36 h 54"/>
                <a:gd name="T68" fmla="*/ 1 w 39"/>
                <a:gd name="T69" fmla="*/ 42 h 54"/>
                <a:gd name="T70" fmla="*/ 8 w 39"/>
                <a:gd name="T71" fmla="*/ 36 h 54"/>
                <a:gd name="T72" fmla="*/ 9 w 39"/>
                <a:gd name="T73" fmla="*/ 31 h 54"/>
                <a:gd name="T74" fmla="*/ 6 w 39"/>
                <a:gd name="T75" fmla="*/ 36 h 54"/>
                <a:gd name="T76" fmla="*/ 27 w 39"/>
                <a:gd name="T77" fmla="*/ 38 h 54"/>
                <a:gd name="T78" fmla="*/ 30 w 39"/>
                <a:gd name="T79" fmla="*/ 36 h 54"/>
                <a:gd name="T80" fmla="*/ 27 w 39"/>
                <a:gd name="T81" fmla="*/ 38 h 54"/>
                <a:gd name="T82" fmla="*/ 38 w 39"/>
                <a:gd name="T83" fmla="*/ 47 h 54"/>
                <a:gd name="T84" fmla="*/ 37 w 39"/>
                <a:gd name="T85" fmla="*/ 38 h 54"/>
                <a:gd name="T86" fmla="*/ 34 w 39"/>
                <a:gd name="T87" fmla="*/ 38 h 54"/>
                <a:gd name="T88" fmla="*/ 31 w 39"/>
                <a:gd name="T89" fmla="*/ 40 h 54"/>
                <a:gd name="T90" fmla="*/ 29 w 39"/>
                <a:gd name="T91" fmla="*/ 42 h 54"/>
                <a:gd name="T92" fmla="*/ 26 w 39"/>
                <a:gd name="T93" fmla="*/ 41 h 54"/>
                <a:gd name="T94" fmla="*/ 21 w 39"/>
                <a:gd name="T95" fmla="*/ 44 h 54"/>
                <a:gd name="T96" fmla="*/ 19 w 39"/>
                <a:gd name="T97" fmla="*/ 48 h 54"/>
                <a:gd name="T98" fmla="*/ 23 w 39"/>
                <a:gd name="T99" fmla="*/ 46 h 54"/>
                <a:gd name="T100" fmla="*/ 26 w 39"/>
                <a:gd name="T101" fmla="*/ 45 h 54"/>
                <a:gd name="T102" fmla="*/ 29 w 39"/>
                <a:gd name="T103" fmla="*/ 52 h 54"/>
                <a:gd name="T104" fmla="*/ 33 w 39"/>
                <a:gd name="T105" fmla="*/ 54 h 54"/>
                <a:gd name="T106" fmla="*/ 33 w 39"/>
                <a:gd name="T107" fmla="*/ 49 h 54"/>
                <a:gd name="T108" fmla="*/ 38 w 39"/>
                <a:gd name="T109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" h="54">
                  <a:moveTo>
                    <a:pt x="21" y="21"/>
                  </a:moveTo>
                  <a:cubicBezTo>
                    <a:pt x="23" y="21"/>
                    <a:pt x="26" y="23"/>
                    <a:pt x="26" y="25"/>
                  </a:cubicBezTo>
                  <a:cubicBezTo>
                    <a:pt x="25" y="26"/>
                    <a:pt x="26" y="29"/>
                    <a:pt x="27" y="28"/>
                  </a:cubicBezTo>
                  <a:cubicBezTo>
                    <a:pt x="28" y="27"/>
                    <a:pt x="29" y="28"/>
                    <a:pt x="28" y="30"/>
                  </a:cubicBezTo>
                  <a:cubicBezTo>
                    <a:pt x="27" y="31"/>
                    <a:pt x="30" y="33"/>
                    <a:pt x="30" y="35"/>
                  </a:cubicBezTo>
                  <a:cubicBezTo>
                    <a:pt x="31" y="37"/>
                    <a:pt x="32" y="35"/>
                    <a:pt x="32" y="34"/>
                  </a:cubicBezTo>
                  <a:cubicBezTo>
                    <a:pt x="31" y="32"/>
                    <a:pt x="32" y="32"/>
                    <a:pt x="34" y="31"/>
                  </a:cubicBezTo>
                  <a:cubicBezTo>
                    <a:pt x="35" y="30"/>
                    <a:pt x="33" y="29"/>
                    <a:pt x="32" y="27"/>
                  </a:cubicBezTo>
                  <a:cubicBezTo>
                    <a:pt x="31" y="25"/>
                    <a:pt x="28" y="25"/>
                    <a:pt x="28" y="23"/>
                  </a:cubicBezTo>
                  <a:cubicBezTo>
                    <a:pt x="28" y="21"/>
                    <a:pt x="25" y="21"/>
                    <a:pt x="25" y="20"/>
                  </a:cubicBezTo>
                  <a:cubicBezTo>
                    <a:pt x="25" y="19"/>
                    <a:pt x="22" y="18"/>
                    <a:pt x="20" y="19"/>
                  </a:cubicBezTo>
                  <a:cubicBezTo>
                    <a:pt x="18" y="20"/>
                    <a:pt x="19" y="17"/>
                    <a:pt x="18" y="15"/>
                  </a:cubicBezTo>
                  <a:cubicBezTo>
                    <a:pt x="16" y="14"/>
                    <a:pt x="19" y="11"/>
                    <a:pt x="20" y="10"/>
                  </a:cubicBezTo>
                  <a:cubicBezTo>
                    <a:pt x="22" y="8"/>
                    <a:pt x="20" y="4"/>
                    <a:pt x="20" y="3"/>
                  </a:cubicBezTo>
                  <a:cubicBezTo>
                    <a:pt x="20" y="2"/>
                    <a:pt x="20" y="1"/>
                    <a:pt x="19" y="2"/>
                  </a:cubicBezTo>
                  <a:cubicBezTo>
                    <a:pt x="19" y="2"/>
                    <a:pt x="15" y="0"/>
                    <a:pt x="14" y="1"/>
                  </a:cubicBezTo>
                  <a:cubicBezTo>
                    <a:pt x="12" y="2"/>
                    <a:pt x="14" y="10"/>
                    <a:pt x="13" y="10"/>
                  </a:cubicBezTo>
                  <a:cubicBezTo>
                    <a:pt x="12" y="11"/>
                    <a:pt x="11" y="9"/>
                    <a:pt x="11" y="10"/>
                  </a:cubicBezTo>
                  <a:cubicBezTo>
                    <a:pt x="11" y="11"/>
                    <a:pt x="11" y="15"/>
                    <a:pt x="12" y="15"/>
                  </a:cubicBezTo>
                  <a:cubicBezTo>
                    <a:pt x="13" y="15"/>
                    <a:pt x="14" y="17"/>
                    <a:pt x="13" y="19"/>
                  </a:cubicBezTo>
                  <a:cubicBezTo>
                    <a:pt x="12" y="20"/>
                    <a:pt x="15" y="21"/>
                    <a:pt x="17" y="20"/>
                  </a:cubicBezTo>
                  <a:cubicBezTo>
                    <a:pt x="19" y="19"/>
                    <a:pt x="18" y="21"/>
                    <a:pt x="21" y="21"/>
                  </a:cubicBezTo>
                  <a:close/>
                  <a:moveTo>
                    <a:pt x="13" y="22"/>
                  </a:moveTo>
                  <a:cubicBezTo>
                    <a:pt x="14" y="24"/>
                    <a:pt x="14" y="27"/>
                    <a:pt x="17" y="26"/>
                  </a:cubicBezTo>
                  <a:cubicBezTo>
                    <a:pt x="20" y="25"/>
                    <a:pt x="13" y="21"/>
                    <a:pt x="13" y="22"/>
                  </a:cubicBezTo>
                  <a:close/>
                  <a:moveTo>
                    <a:pt x="20" y="34"/>
                  </a:moveTo>
                  <a:cubicBezTo>
                    <a:pt x="20" y="33"/>
                    <a:pt x="22" y="34"/>
                    <a:pt x="22" y="32"/>
                  </a:cubicBezTo>
                  <a:cubicBezTo>
                    <a:pt x="22" y="31"/>
                    <a:pt x="23" y="34"/>
                    <a:pt x="22" y="36"/>
                  </a:cubicBezTo>
                  <a:cubicBezTo>
                    <a:pt x="21" y="37"/>
                    <a:pt x="21" y="40"/>
                    <a:pt x="23" y="40"/>
                  </a:cubicBezTo>
                  <a:cubicBezTo>
                    <a:pt x="25" y="40"/>
                    <a:pt x="28" y="35"/>
                    <a:pt x="27" y="34"/>
                  </a:cubicBezTo>
                  <a:cubicBezTo>
                    <a:pt x="27" y="32"/>
                    <a:pt x="25" y="34"/>
                    <a:pt x="26" y="33"/>
                  </a:cubicBezTo>
                  <a:cubicBezTo>
                    <a:pt x="26" y="31"/>
                    <a:pt x="21" y="28"/>
                    <a:pt x="20" y="28"/>
                  </a:cubicBezTo>
                  <a:cubicBezTo>
                    <a:pt x="18" y="28"/>
                    <a:pt x="18" y="34"/>
                    <a:pt x="20" y="34"/>
                  </a:cubicBezTo>
                  <a:close/>
                  <a:moveTo>
                    <a:pt x="6" y="36"/>
                  </a:moveTo>
                  <a:cubicBezTo>
                    <a:pt x="4" y="38"/>
                    <a:pt x="0" y="41"/>
                    <a:pt x="1" y="42"/>
                  </a:cubicBezTo>
                  <a:cubicBezTo>
                    <a:pt x="1" y="44"/>
                    <a:pt x="6" y="37"/>
                    <a:pt x="8" y="36"/>
                  </a:cubicBezTo>
                  <a:cubicBezTo>
                    <a:pt x="10" y="34"/>
                    <a:pt x="10" y="33"/>
                    <a:pt x="9" y="31"/>
                  </a:cubicBezTo>
                  <a:cubicBezTo>
                    <a:pt x="8" y="30"/>
                    <a:pt x="7" y="34"/>
                    <a:pt x="6" y="36"/>
                  </a:cubicBezTo>
                  <a:close/>
                  <a:moveTo>
                    <a:pt x="27" y="38"/>
                  </a:moveTo>
                  <a:cubicBezTo>
                    <a:pt x="27" y="39"/>
                    <a:pt x="31" y="37"/>
                    <a:pt x="30" y="36"/>
                  </a:cubicBezTo>
                  <a:cubicBezTo>
                    <a:pt x="29" y="35"/>
                    <a:pt x="27" y="37"/>
                    <a:pt x="27" y="38"/>
                  </a:cubicBezTo>
                  <a:close/>
                  <a:moveTo>
                    <a:pt x="38" y="47"/>
                  </a:moveTo>
                  <a:cubicBezTo>
                    <a:pt x="39" y="46"/>
                    <a:pt x="37" y="41"/>
                    <a:pt x="37" y="38"/>
                  </a:cubicBezTo>
                  <a:cubicBezTo>
                    <a:pt x="37" y="36"/>
                    <a:pt x="33" y="36"/>
                    <a:pt x="34" y="38"/>
                  </a:cubicBezTo>
                  <a:cubicBezTo>
                    <a:pt x="35" y="40"/>
                    <a:pt x="32" y="39"/>
                    <a:pt x="31" y="40"/>
                  </a:cubicBezTo>
                  <a:cubicBezTo>
                    <a:pt x="31" y="42"/>
                    <a:pt x="29" y="41"/>
                    <a:pt x="29" y="42"/>
                  </a:cubicBezTo>
                  <a:cubicBezTo>
                    <a:pt x="29" y="44"/>
                    <a:pt x="27" y="42"/>
                    <a:pt x="26" y="41"/>
                  </a:cubicBezTo>
                  <a:cubicBezTo>
                    <a:pt x="24" y="40"/>
                    <a:pt x="23" y="44"/>
                    <a:pt x="21" y="44"/>
                  </a:cubicBezTo>
                  <a:cubicBezTo>
                    <a:pt x="19" y="45"/>
                    <a:pt x="18" y="48"/>
                    <a:pt x="19" y="48"/>
                  </a:cubicBezTo>
                  <a:cubicBezTo>
                    <a:pt x="21" y="48"/>
                    <a:pt x="22" y="46"/>
                    <a:pt x="23" y="46"/>
                  </a:cubicBezTo>
                  <a:cubicBezTo>
                    <a:pt x="24" y="46"/>
                    <a:pt x="24" y="45"/>
                    <a:pt x="26" y="45"/>
                  </a:cubicBezTo>
                  <a:cubicBezTo>
                    <a:pt x="28" y="46"/>
                    <a:pt x="27" y="52"/>
                    <a:pt x="29" y="52"/>
                  </a:cubicBezTo>
                  <a:cubicBezTo>
                    <a:pt x="32" y="53"/>
                    <a:pt x="32" y="54"/>
                    <a:pt x="33" y="54"/>
                  </a:cubicBezTo>
                  <a:cubicBezTo>
                    <a:pt x="35" y="54"/>
                    <a:pt x="33" y="50"/>
                    <a:pt x="33" y="49"/>
                  </a:cubicBezTo>
                  <a:cubicBezTo>
                    <a:pt x="33" y="48"/>
                    <a:pt x="36" y="49"/>
                    <a:pt x="38" y="4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/>
            <p:cNvSpPr>
              <a:spLocks noEditPoints="1"/>
            </p:cNvSpPr>
            <p:nvPr/>
          </p:nvSpPr>
          <p:spPr bwMode="auto">
            <a:xfrm>
              <a:off x="7740651" y="3798888"/>
              <a:ext cx="163513" cy="107950"/>
            </a:xfrm>
            <a:custGeom>
              <a:avLst/>
              <a:gdLst>
                <a:gd name="T0" fmla="*/ 36 w 51"/>
                <a:gd name="T1" fmla="*/ 30 h 33"/>
                <a:gd name="T2" fmla="*/ 33 w 51"/>
                <a:gd name="T3" fmla="*/ 27 h 33"/>
                <a:gd name="T4" fmla="*/ 29 w 51"/>
                <a:gd name="T5" fmla="*/ 26 h 33"/>
                <a:gd name="T6" fmla="*/ 27 w 51"/>
                <a:gd name="T7" fmla="*/ 20 h 33"/>
                <a:gd name="T8" fmla="*/ 26 w 51"/>
                <a:gd name="T9" fmla="*/ 17 h 33"/>
                <a:gd name="T10" fmla="*/ 26 w 51"/>
                <a:gd name="T11" fmla="*/ 14 h 33"/>
                <a:gd name="T12" fmla="*/ 18 w 51"/>
                <a:gd name="T13" fmla="*/ 10 h 33"/>
                <a:gd name="T14" fmla="*/ 3 w 51"/>
                <a:gd name="T15" fmla="*/ 1 h 33"/>
                <a:gd name="T16" fmla="*/ 0 w 51"/>
                <a:gd name="T17" fmla="*/ 0 h 33"/>
                <a:gd name="T18" fmla="*/ 0 w 51"/>
                <a:gd name="T19" fmla="*/ 26 h 33"/>
                <a:gd name="T20" fmla="*/ 4 w 51"/>
                <a:gd name="T21" fmla="*/ 27 h 33"/>
                <a:gd name="T22" fmla="*/ 9 w 51"/>
                <a:gd name="T23" fmla="*/ 24 h 33"/>
                <a:gd name="T24" fmla="*/ 11 w 51"/>
                <a:gd name="T25" fmla="*/ 21 h 33"/>
                <a:gd name="T26" fmla="*/ 20 w 51"/>
                <a:gd name="T27" fmla="*/ 23 h 33"/>
                <a:gd name="T28" fmla="*/ 28 w 51"/>
                <a:gd name="T29" fmla="*/ 31 h 33"/>
                <a:gd name="T30" fmla="*/ 37 w 51"/>
                <a:gd name="T31" fmla="*/ 33 h 33"/>
                <a:gd name="T32" fmla="*/ 36 w 51"/>
                <a:gd name="T33" fmla="*/ 30 h 33"/>
                <a:gd name="T34" fmla="*/ 43 w 51"/>
                <a:gd name="T35" fmla="*/ 9 h 33"/>
                <a:gd name="T36" fmla="*/ 38 w 51"/>
                <a:gd name="T37" fmla="*/ 12 h 33"/>
                <a:gd name="T38" fmla="*/ 30 w 51"/>
                <a:gd name="T39" fmla="*/ 12 h 33"/>
                <a:gd name="T40" fmla="*/ 36 w 51"/>
                <a:gd name="T41" fmla="*/ 15 h 33"/>
                <a:gd name="T42" fmla="*/ 44 w 51"/>
                <a:gd name="T43" fmla="*/ 11 h 33"/>
                <a:gd name="T44" fmla="*/ 46 w 51"/>
                <a:gd name="T45" fmla="*/ 8 h 33"/>
                <a:gd name="T46" fmla="*/ 43 w 51"/>
                <a:gd name="T47" fmla="*/ 9 h 33"/>
                <a:gd name="T48" fmla="*/ 47 w 51"/>
                <a:gd name="T49" fmla="*/ 5 h 33"/>
                <a:gd name="T50" fmla="*/ 46 w 51"/>
                <a:gd name="T51" fmla="*/ 5 h 33"/>
                <a:gd name="T52" fmla="*/ 48 w 51"/>
                <a:gd name="T53" fmla="*/ 9 h 33"/>
                <a:gd name="T54" fmla="*/ 47 w 51"/>
                <a:gd name="T55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33">
                  <a:moveTo>
                    <a:pt x="36" y="30"/>
                  </a:moveTo>
                  <a:cubicBezTo>
                    <a:pt x="35" y="30"/>
                    <a:pt x="33" y="28"/>
                    <a:pt x="33" y="27"/>
                  </a:cubicBezTo>
                  <a:cubicBezTo>
                    <a:pt x="34" y="26"/>
                    <a:pt x="31" y="27"/>
                    <a:pt x="29" y="26"/>
                  </a:cubicBezTo>
                  <a:cubicBezTo>
                    <a:pt x="28" y="24"/>
                    <a:pt x="28" y="21"/>
                    <a:pt x="27" y="20"/>
                  </a:cubicBezTo>
                  <a:cubicBezTo>
                    <a:pt x="25" y="19"/>
                    <a:pt x="23" y="17"/>
                    <a:pt x="26" y="17"/>
                  </a:cubicBezTo>
                  <a:cubicBezTo>
                    <a:pt x="28" y="17"/>
                    <a:pt x="28" y="16"/>
                    <a:pt x="26" y="14"/>
                  </a:cubicBezTo>
                  <a:cubicBezTo>
                    <a:pt x="25" y="13"/>
                    <a:pt x="19" y="12"/>
                    <a:pt x="18" y="10"/>
                  </a:cubicBezTo>
                  <a:cubicBezTo>
                    <a:pt x="18" y="8"/>
                    <a:pt x="7" y="2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2" y="27"/>
                    <a:pt x="4" y="27"/>
                  </a:cubicBezTo>
                  <a:cubicBezTo>
                    <a:pt x="9" y="27"/>
                    <a:pt x="8" y="24"/>
                    <a:pt x="9" y="24"/>
                  </a:cubicBezTo>
                  <a:cubicBezTo>
                    <a:pt x="10" y="24"/>
                    <a:pt x="10" y="23"/>
                    <a:pt x="11" y="21"/>
                  </a:cubicBezTo>
                  <a:cubicBezTo>
                    <a:pt x="12" y="20"/>
                    <a:pt x="17" y="21"/>
                    <a:pt x="20" y="23"/>
                  </a:cubicBezTo>
                  <a:cubicBezTo>
                    <a:pt x="22" y="25"/>
                    <a:pt x="26" y="32"/>
                    <a:pt x="28" y="31"/>
                  </a:cubicBezTo>
                  <a:cubicBezTo>
                    <a:pt x="31" y="30"/>
                    <a:pt x="34" y="33"/>
                    <a:pt x="37" y="33"/>
                  </a:cubicBezTo>
                  <a:cubicBezTo>
                    <a:pt x="39" y="32"/>
                    <a:pt x="37" y="30"/>
                    <a:pt x="36" y="30"/>
                  </a:cubicBezTo>
                  <a:close/>
                  <a:moveTo>
                    <a:pt x="43" y="9"/>
                  </a:moveTo>
                  <a:cubicBezTo>
                    <a:pt x="43" y="10"/>
                    <a:pt x="41" y="11"/>
                    <a:pt x="38" y="12"/>
                  </a:cubicBezTo>
                  <a:cubicBezTo>
                    <a:pt x="35" y="13"/>
                    <a:pt x="30" y="11"/>
                    <a:pt x="30" y="12"/>
                  </a:cubicBezTo>
                  <a:cubicBezTo>
                    <a:pt x="29" y="13"/>
                    <a:pt x="33" y="15"/>
                    <a:pt x="36" y="15"/>
                  </a:cubicBezTo>
                  <a:cubicBezTo>
                    <a:pt x="39" y="15"/>
                    <a:pt x="44" y="12"/>
                    <a:pt x="44" y="11"/>
                  </a:cubicBezTo>
                  <a:cubicBezTo>
                    <a:pt x="44" y="10"/>
                    <a:pt x="46" y="8"/>
                    <a:pt x="46" y="8"/>
                  </a:cubicBezTo>
                  <a:cubicBezTo>
                    <a:pt x="45" y="7"/>
                    <a:pt x="43" y="8"/>
                    <a:pt x="43" y="9"/>
                  </a:cubicBezTo>
                  <a:close/>
                  <a:moveTo>
                    <a:pt x="47" y="5"/>
                  </a:moveTo>
                  <a:cubicBezTo>
                    <a:pt x="45" y="3"/>
                    <a:pt x="43" y="3"/>
                    <a:pt x="46" y="5"/>
                  </a:cubicBezTo>
                  <a:cubicBezTo>
                    <a:pt x="48" y="7"/>
                    <a:pt x="47" y="9"/>
                    <a:pt x="48" y="9"/>
                  </a:cubicBezTo>
                  <a:cubicBezTo>
                    <a:pt x="51" y="8"/>
                    <a:pt x="49" y="6"/>
                    <a:pt x="47" y="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6967538" y="3636963"/>
              <a:ext cx="28575" cy="55563"/>
            </a:xfrm>
            <a:custGeom>
              <a:avLst/>
              <a:gdLst>
                <a:gd name="T0" fmla="*/ 2 w 9"/>
                <a:gd name="T1" fmla="*/ 0 h 17"/>
                <a:gd name="T2" fmla="*/ 1 w 9"/>
                <a:gd name="T3" fmla="*/ 4 h 17"/>
                <a:gd name="T4" fmla="*/ 1 w 9"/>
                <a:gd name="T5" fmla="*/ 9 h 17"/>
                <a:gd name="T6" fmla="*/ 3 w 9"/>
                <a:gd name="T7" fmla="*/ 15 h 17"/>
                <a:gd name="T8" fmla="*/ 9 w 9"/>
                <a:gd name="T9" fmla="*/ 9 h 17"/>
                <a:gd name="T10" fmla="*/ 2 w 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2" y="0"/>
                  </a:moveTo>
                  <a:cubicBezTo>
                    <a:pt x="1" y="0"/>
                    <a:pt x="1" y="2"/>
                    <a:pt x="1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1" y="11"/>
                    <a:pt x="1" y="14"/>
                    <a:pt x="3" y="15"/>
                  </a:cubicBezTo>
                  <a:cubicBezTo>
                    <a:pt x="5" y="17"/>
                    <a:pt x="9" y="13"/>
                    <a:pt x="9" y="9"/>
                  </a:cubicBezTo>
                  <a:cubicBezTo>
                    <a:pt x="9" y="6"/>
                    <a:pt x="3" y="0"/>
                    <a:pt x="2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496051" y="3913188"/>
              <a:ext cx="92075" cy="190500"/>
            </a:xfrm>
            <a:custGeom>
              <a:avLst/>
              <a:gdLst>
                <a:gd name="T0" fmla="*/ 25 w 29"/>
                <a:gd name="T1" fmla="*/ 2 h 59"/>
                <a:gd name="T2" fmla="*/ 23 w 29"/>
                <a:gd name="T3" fmla="*/ 4 h 59"/>
                <a:gd name="T4" fmla="*/ 23 w 29"/>
                <a:gd name="T5" fmla="*/ 6 h 59"/>
                <a:gd name="T6" fmla="*/ 20 w 29"/>
                <a:gd name="T7" fmla="*/ 8 h 59"/>
                <a:gd name="T8" fmla="*/ 18 w 29"/>
                <a:gd name="T9" fmla="*/ 10 h 59"/>
                <a:gd name="T10" fmla="*/ 18 w 29"/>
                <a:gd name="T11" fmla="*/ 12 h 59"/>
                <a:gd name="T12" fmla="*/ 15 w 29"/>
                <a:gd name="T13" fmla="*/ 15 h 59"/>
                <a:gd name="T14" fmla="*/ 10 w 29"/>
                <a:gd name="T15" fmla="*/ 17 h 59"/>
                <a:gd name="T16" fmla="*/ 4 w 29"/>
                <a:gd name="T17" fmla="*/ 18 h 59"/>
                <a:gd name="T18" fmla="*/ 3 w 29"/>
                <a:gd name="T19" fmla="*/ 24 h 59"/>
                <a:gd name="T20" fmla="*/ 3 w 29"/>
                <a:gd name="T21" fmla="*/ 31 h 59"/>
                <a:gd name="T22" fmla="*/ 2 w 29"/>
                <a:gd name="T23" fmla="*/ 39 h 59"/>
                <a:gd name="T24" fmla="*/ 1 w 29"/>
                <a:gd name="T25" fmla="*/ 49 h 59"/>
                <a:gd name="T26" fmla="*/ 3 w 29"/>
                <a:gd name="T27" fmla="*/ 56 h 59"/>
                <a:gd name="T28" fmla="*/ 11 w 29"/>
                <a:gd name="T29" fmla="*/ 58 h 59"/>
                <a:gd name="T30" fmla="*/ 15 w 29"/>
                <a:gd name="T31" fmla="*/ 56 h 59"/>
                <a:gd name="T32" fmla="*/ 20 w 29"/>
                <a:gd name="T33" fmla="*/ 40 h 59"/>
                <a:gd name="T34" fmla="*/ 25 w 29"/>
                <a:gd name="T35" fmla="*/ 24 h 59"/>
                <a:gd name="T36" fmla="*/ 26 w 29"/>
                <a:gd name="T37" fmla="*/ 19 h 59"/>
                <a:gd name="T38" fmla="*/ 27 w 29"/>
                <a:gd name="T39" fmla="*/ 17 h 59"/>
                <a:gd name="T40" fmla="*/ 29 w 29"/>
                <a:gd name="T41" fmla="*/ 17 h 59"/>
                <a:gd name="T42" fmla="*/ 27 w 29"/>
                <a:gd name="T43" fmla="*/ 9 h 59"/>
                <a:gd name="T44" fmla="*/ 25 w 29"/>
                <a:gd name="T45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59">
                  <a:moveTo>
                    <a:pt x="25" y="2"/>
                  </a:moveTo>
                  <a:cubicBezTo>
                    <a:pt x="24" y="0"/>
                    <a:pt x="24" y="3"/>
                    <a:pt x="23" y="4"/>
                  </a:cubicBezTo>
                  <a:cubicBezTo>
                    <a:pt x="23" y="4"/>
                    <a:pt x="22" y="5"/>
                    <a:pt x="23" y="6"/>
                  </a:cubicBezTo>
                  <a:cubicBezTo>
                    <a:pt x="23" y="7"/>
                    <a:pt x="21" y="8"/>
                    <a:pt x="20" y="8"/>
                  </a:cubicBezTo>
                  <a:cubicBezTo>
                    <a:pt x="19" y="8"/>
                    <a:pt x="18" y="9"/>
                    <a:pt x="18" y="10"/>
                  </a:cubicBezTo>
                  <a:cubicBezTo>
                    <a:pt x="19" y="11"/>
                    <a:pt x="17" y="11"/>
                    <a:pt x="18" y="12"/>
                  </a:cubicBezTo>
                  <a:cubicBezTo>
                    <a:pt x="19" y="13"/>
                    <a:pt x="17" y="14"/>
                    <a:pt x="15" y="15"/>
                  </a:cubicBezTo>
                  <a:cubicBezTo>
                    <a:pt x="13" y="15"/>
                    <a:pt x="11" y="18"/>
                    <a:pt x="10" y="17"/>
                  </a:cubicBezTo>
                  <a:cubicBezTo>
                    <a:pt x="8" y="17"/>
                    <a:pt x="6" y="19"/>
                    <a:pt x="4" y="18"/>
                  </a:cubicBezTo>
                  <a:cubicBezTo>
                    <a:pt x="3" y="18"/>
                    <a:pt x="4" y="21"/>
                    <a:pt x="3" y="24"/>
                  </a:cubicBezTo>
                  <a:cubicBezTo>
                    <a:pt x="2" y="26"/>
                    <a:pt x="2" y="28"/>
                    <a:pt x="3" y="31"/>
                  </a:cubicBezTo>
                  <a:cubicBezTo>
                    <a:pt x="4" y="33"/>
                    <a:pt x="5" y="36"/>
                    <a:pt x="2" y="39"/>
                  </a:cubicBezTo>
                  <a:cubicBezTo>
                    <a:pt x="0" y="42"/>
                    <a:pt x="0" y="46"/>
                    <a:pt x="1" y="49"/>
                  </a:cubicBezTo>
                  <a:cubicBezTo>
                    <a:pt x="2" y="51"/>
                    <a:pt x="2" y="54"/>
                    <a:pt x="3" y="56"/>
                  </a:cubicBezTo>
                  <a:cubicBezTo>
                    <a:pt x="5" y="58"/>
                    <a:pt x="9" y="59"/>
                    <a:pt x="11" y="58"/>
                  </a:cubicBezTo>
                  <a:cubicBezTo>
                    <a:pt x="12" y="57"/>
                    <a:pt x="13" y="58"/>
                    <a:pt x="15" y="56"/>
                  </a:cubicBezTo>
                  <a:cubicBezTo>
                    <a:pt x="16" y="55"/>
                    <a:pt x="18" y="46"/>
                    <a:pt x="20" y="40"/>
                  </a:cubicBezTo>
                  <a:cubicBezTo>
                    <a:pt x="22" y="34"/>
                    <a:pt x="25" y="26"/>
                    <a:pt x="25" y="24"/>
                  </a:cubicBezTo>
                  <a:cubicBezTo>
                    <a:pt x="25" y="22"/>
                    <a:pt x="26" y="21"/>
                    <a:pt x="26" y="19"/>
                  </a:cubicBezTo>
                  <a:cubicBezTo>
                    <a:pt x="25" y="18"/>
                    <a:pt x="26" y="16"/>
                    <a:pt x="27" y="17"/>
                  </a:cubicBezTo>
                  <a:cubicBezTo>
                    <a:pt x="27" y="18"/>
                    <a:pt x="29" y="18"/>
                    <a:pt x="29" y="17"/>
                  </a:cubicBezTo>
                  <a:cubicBezTo>
                    <a:pt x="29" y="15"/>
                    <a:pt x="28" y="12"/>
                    <a:pt x="27" y="9"/>
                  </a:cubicBezTo>
                  <a:cubicBezTo>
                    <a:pt x="27" y="6"/>
                    <a:pt x="25" y="4"/>
                    <a:pt x="25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6489701" y="3511551"/>
              <a:ext cx="152400" cy="93663"/>
            </a:xfrm>
            <a:custGeom>
              <a:avLst/>
              <a:gdLst>
                <a:gd name="T0" fmla="*/ 34 w 48"/>
                <a:gd name="T1" fmla="*/ 1 h 29"/>
                <a:gd name="T2" fmla="*/ 26 w 48"/>
                <a:gd name="T3" fmla="*/ 2 h 29"/>
                <a:gd name="T4" fmla="*/ 20 w 48"/>
                <a:gd name="T5" fmla="*/ 7 h 29"/>
                <a:gd name="T6" fmla="*/ 17 w 48"/>
                <a:gd name="T7" fmla="*/ 8 h 29"/>
                <a:gd name="T8" fmla="*/ 12 w 48"/>
                <a:gd name="T9" fmla="*/ 7 h 29"/>
                <a:gd name="T10" fmla="*/ 7 w 48"/>
                <a:gd name="T11" fmla="*/ 7 h 29"/>
                <a:gd name="T12" fmla="*/ 4 w 48"/>
                <a:gd name="T13" fmla="*/ 6 h 29"/>
                <a:gd name="T14" fmla="*/ 2 w 48"/>
                <a:gd name="T15" fmla="*/ 8 h 29"/>
                <a:gd name="T16" fmla="*/ 2 w 48"/>
                <a:gd name="T17" fmla="*/ 10 h 29"/>
                <a:gd name="T18" fmla="*/ 0 w 48"/>
                <a:gd name="T19" fmla="*/ 11 h 29"/>
                <a:gd name="T20" fmla="*/ 1 w 48"/>
                <a:gd name="T21" fmla="*/ 13 h 29"/>
                <a:gd name="T22" fmla="*/ 2 w 48"/>
                <a:gd name="T23" fmla="*/ 20 h 29"/>
                <a:gd name="T24" fmla="*/ 3 w 48"/>
                <a:gd name="T25" fmla="*/ 25 h 29"/>
                <a:gd name="T26" fmla="*/ 11 w 48"/>
                <a:gd name="T27" fmla="*/ 25 h 29"/>
                <a:gd name="T28" fmla="*/ 16 w 48"/>
                <a:gd name="T29" fmla="*/ 23 h 29"/>
                <a:gd name="T30" fmla="*/ 20 w 48"/>
                <a:gd name="T31" fmla="*/ 21 h 29"/>
                <a:gd name="T32" fmla="*/ 24 w 48"/>
                <a:gd name="T33" fmla="*/ 20 h 29"/>
                <a:gd name="T34" fmla="*/ 27 w 48"/>
                <a:gd name="T35" fmla="*/ 18 h 29"/>
                <a:gd name="T36" fmla="*/ 36 w 48"/>
                <a:gd name="T37" fmla="*/ 15 h 29"/>
                <a:gd name="T38" fmla="*/ 40 w 48"/>
                <a:gd name="T39" fmla="*/ 11 h 29"/>
                <a:gd name="T40" fmla="*/ 43 w 48"/>
                <a:gd name="T41" fmla="*/ 10 h 29"/>
                <a:gd name="T42" fmla="*/ 38 w 48"/>
                <a:gd name="T43" fmla="*/ 0 h 29"/>
                <a:gd name="T44" fmla="*/ 34 w 48"/>
                <a:gd name="T45" fmla="*/ 1 h 29"/>
                <a:gd name="T46" fmla="*/ 44 w 48"/>
                <a:gd name="T47" fmla="*/ 28 h 29"/>
                <a:gd name="T48" fmla="*/ 48 w 48"/>
                <a:gd name="T49" fmla="*/ 27 h 29"/>
                <a:gd name="T50" fmla="*/ 44 w 48"/>
                <a:gd name="T5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29">
                  <a:moveTo>
                    <a:pt x="34" y="1"/>
                  </a:moveTo>
                  <a:cubicBezTo>
                    <a:pt x="32" y="2"/>
                    <a:pt x="27" y="1"/>
                    <a:pt x="26" y="2"/>
                  </a:cubicBezTo>
                  <a:cubicBezTo>
                    <a:pt x="26" y="2"/>
                    <a:pt x="21" y="5"/>
                    <a:pt x="20" y="7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6" y="7"/>
                    <a:pt x="12" y="7"/>
                    <a:pt x="12" y="7"/>
                  </a:cubicBezTo>
                  <a:cubicBezTo>
                    <a:pt x="11" y="7"/>
                    <a:pt x="8" y="6"/>
                    <a:pt x="7" y="7"/>
                  </a:cubicBezTo>
                  <a:cubicBezTo>
                    <a:pt x="5" y="7"/>
                    <a:pt x="5" y="6"/>
                    <a:pt x="4" y="6"/>
                  </a:cubicBezTo>
                  <a:cubicBezTo>
                    <a:pt x="3" y="6"/>
                    <a:pt x="3" y="7"/>
                    <a:pt x="2" y="8"/>
                  </a:cubicBezTo>
                  <a:cubicBezTo>
                    <a:pt x="2" y="8"/>
                    <a:pt x="3" y="9"/>
                    <a:pt x="2" y="10"/>
                  </a:cubicBezTo>
                  <a:cubicBezTo>
                    <a:pt x="2" y="10"/>
                    <a:pt x="2" y="10"/>
                    <a:pt x="0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21"/>
                    <a:pt x="3" y="25"/>
                    <a:pt x="3" y="25"/>
                  </a:cubicBezTo>
                  <a:cubicBezTo>
                    <a:pt x="4" y="26"/>
                    <a:pt x="9" y="26"/>
                    <a:pt x="11" y="25"/>
                  </a:cubicBezTo>
                  <a:cubicBezTo>
                    <a:pt x="13" y="23"/>
                    <a:pt x="14" y="23"/>
                    <a:pt x="16" y="23"/>
                  </a:cubicBezTo>
                  <a:cubicBezTo>
                    <a:pt x="17" y="23"/>
                    <a:pt x="20" y="22"/>
                    <a:pt x="20" y="21"/>
                  </a:cubicBezTo>
                  <a:cubicBezTo>
                    <a:pt x="21" y="20"/>
                    <a:pt x="23" y="20"/>
                    <a:pt x="24" y="20"/>
                  </a:cubicBezTo>
                  <a:cubicBezTo>
                    <a:pt x="25" y="20"/>
                    <a:pt x="26" y="19"/>
                    <a:pt x="27" y="18"/>
                  </a:cubicBezTo>
                  <a:cubicBezTo>
                    <a:pt x="28" y="17"/>
                    <a:pt x="32" y="17"/>
                    <a:pt x="36" y="15"/>
                  </a:cubicBezTo>
                  <a:cubicBezTo>
                    <a:pt x="39" y="14"/>
                    <a:pt x="39" y="12"/>
                    <a:pt x="40" y="11"/>
                  </a:cubicBezTo>
                  <a:cubicBezTo>
                    <a:pt x="40" y="10"/>
                    <a:pt x="41" y="11"/>
                    <a:pt x="43" y="10"/>
                  </a:cubicBezTo>
                  <a:cubicBezTo>
                    <a:pt x="41" y="6"/>
                    <a:pt x="39" y="2"/>
                    <a:pt x="38" y="0"/>
                  </a:cubicBezTo>
                  <a:cubicBezTo>
                    <a:pt x="36" y="1"/>
                    <a:pt x="35" y="1"/>
                    <a:pt x="34" y="1"/>
                  </a:cubicBezTo>
                  <a:close/>
                  <a:moveTo>
                    <a:pt x="44" y="28"/>
                  </a:moveTo>
                  <a:cubicBezTo>
                    <a:pt x="45" y="29"/>
                    <a:pt x="48" y="27"/>
                    <a:pt x="48" y="27"/>
                  </a:cubicBezTo>
                  <a:cubicBezTo>
                    <a:pt x="48" y="26"/>
                    <a:pt x="42" y="26"/>
                    <a:pt x="44" y="2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6815138" y="4452938"/>
              <a:ext cx="31750" cy="23813"/>
            </a:xfrm>
            <a:custGeom>
              <a:avLst/>
              <a:gdLst>
                <a:gd name="T0" fmla="*/ 5 w 10"/>
                <a:gd name="T1" fmla="*/ 2 h 7"/>
                <a:gd name="T2" fmla="*/ 3 w 10"/>
                <a:gd name="T3" fmla="*/ 6 h 7"/>
                <a:gd name="T4" fmla="*/ 6 w 10"/>
                <a:gd name="T5" fmla="*/ 6 h 7"/>
                <a:gd name="T6" fmla="*/ 10 w 10"/>
                <a:gd name="T7" fmla="*/ 4 h 7"/>
                <a:gd name="T8" fmla="*/ 5 w 1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5" y="2"/>
                  </a:moveTo>
                  <a:cubicBezTo>
                    <a:pt x="4" y="0"/>
                    <a:pt x="0" y="5"/>
                    <a:pt x="3" y="6"/>
                  </a:cubicBezTo>
                  <a:cubicBezTo>
                    <a:pt x="5" y="7"/>
                    <a:pt x="5" y="5"/>
                    <a:pt x="6" y="6"/>
                  </a:cubicBezTo>
                  <a:cubicBezTo>
                    <a:pt x="8" y="7"/>
                    <a:pt x="10" y="7"/>
                    <a:pt x="10" y="4"/>
                  </a:cubicBezTo>
                  <a:cubicBezTo>
                    <a:pt x="10" y="2"/>
                    <a:pt x="5" y="3"/>
                    <a:pt x="5" y="2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7916863" y="3835401"/>
              <a:ext cx="101600" cy="74613"/>
            </a:xfrm>
            <a:custGeom>
              <a:avLst/>
              <a:gdLst>
                <a:gd name="T0" fmla="*/ 0 w 32"/>
                <a:gd name="T1" fmla="*/ 1 h 23"/>
                <a:gd name="T2" fmla="*/ 5 w 32"/>
                <a:gd name="T3" fmla="*/ 7 h 23"/>
                <a:gd name="T4" fmla="*/ 0 w 32"/>
                <a:gd name="T5" fmla="*/ 1 h 23"/>
                <a:gd name="T6" fmla="*/ 8 w 32"/>
                <a:gd name="T7" fmla="*/ 6 h 23"/>
                <a:gd name="T8" fmla="*/ 11 w 32"/>
                <a:gd name="T9" fmla="*/ 9 h 23"/>
                <a:gd name="T10" fmla="*/ 8 w 32"/>
                <a:gd name="T11" fmla="*/ 6 h 23"/>
                <a:gd name="T12" fmla="*/ 21 w 32"/>
                <a:gd name="T13" fmla="*/ 13 h 23"/>
                <a:gd name="T14" fmla="*/ 16 w 32"/>
                <a:gd name="T15" fmla="*/ 10 h 23"/>
                <a:gd name="T16" fmla="*/ 21 w 32"/>
                <a:gd name="T17" fmla="*/ 13 h 23"/>
                <a:gd name="T18" fmla="*/ 20 w 32"/>
                <a:gd name="T19" fmla="*/ 17 h 23"/>
                <a:gd name="T20" fmla="*/ 25 w 32"/>
                <a:gd name="T21" fmla="*/ 19 h 23"/>
                <a:gd name="T22" fmla="*/ 20 w 32"/>
                <a:gd name="T23" fmla="*/ 17 h 23"/>
                <a:gd name="T24" fmla="*/ 28 w 32"/>
                <a:gd name="T25" fmla="*/ 21 h 23"/>
                <a:gd name="T26" fmla="*/ 31 w 32"/>
                <a:gd name="T27" fmla="*/ 22 h 23"/>
                <a:gd name="T28" fmla="*/ 28 w 32"/>
                <a:gd name="T29" fmla="*/ 21 h 23"/>
                <a:gd name="T30" fmla="*/ 25 w 32"/>
                <a:gd name="T31" fmla="*/ 13 h 23"/>
                <a:gd name="T32" fmla="*/ 28 w 32"/>
                <a:gd name="T33" fmla="*/ 18 h 23"/>
                <a:gd name="T34" fmla="*/ 25 w 32"/>
                <a:gd name="T3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3">
                  <a:moveTo>
                    <a:pt x="0" y="1"/>
                  </a:moveTo>
                  <a:cubicBezTo>
                    <a:pt x="0" y="2"/>
                    <a:pt x="4" y="8"/>
                    <a:pt x="5" y="7"/>
                  </a:cubicBezTo>
                  <a:cubicBezTo>
                    <a:pt x="8" y="5"/>
                    <a:pt x="0" y="0"/>
                    <a:pt x="0" y="1"/>
                  </a:cubicBezTo>
                  <a:close/>
                  <a:moveTo>
                    <a:pt x="8" y="6"/>
                  </a:moveTo>
                  <a:cubicBezTo>
                    <a:pt x="8" y="6"/>
                    <a:pt x="11" y="9"/>
                    <a:pt x="11" y="9"/>
                  </a:cubicBezTo>
                  <a:cubicBezTo>
                    <a:pt x="12" y="8"/>
                    <a:pt x="8" y="5"/>
                    <a:pt x="8" y="6"/>
                  </a:cubicBezTo>
                  <a:close/>
                  <a:moveTo>
                    <a:pt x="21" y="13"/>
                  </a:moveTo>
                  <a:cubicBezTo>
                    <a:pt x="22" y="12"/>
                    <a:pt x="16" y="9"/>
                    <a:pt x="16" y="10"/>
                  </a:cubicBezTo>
                  <a:cubicBezTo>
                    <a:pt x="15" y="11"/>
                    <a:pt x="20" y="14"/>
                    <a:pt x="21" y="13"/>
                  </a:cubicBezTo>
                  <a:close/>
                  <a:moveTo>
                    <a:pt x="20" y="17"/>
                  </a:moveTo>
                  <a:cubicBezTo>
                    <a:pt x="21" y="19"/>
                    <a:pt x="23" y="20"/>
                    <a:pt x="25" y="19"/>
                  </a:cubicBezTo>
                  <a:cubicBezTo>
                    <a:pt x="26" y="18"/>
                    <a:pt x="20" y="15"/>
                    <a:pt x="20" y="17"/>
                  </a:cubicBezTo>
                  <a:close/>
                  <a:moveTo>
                    <a:pt x="28" y="21"/>
                  </a:moveTo>
                  <a:cubicBezTo>
                    <a:pt x="28" y="21"/>
                    <a:pt x="30" y="23"/>
                    <a:pt x="31" y="22"/>
                  </a:cubicBezTo>
                  <a:cubicBezTo>
                    <a:pt x="32" y="22"/>
                    <a:pt x="27" y="20"/>
                    <a:pt x="28" y="21"/>
                  </a:cubicBezTo>
                  <a:close/>
                  <a:moveTo>
                    <a:pt x="25" y="13"/>
                  </a:moveTo>
                  <a:cubicBezTo>
                    <a:pt x="24" y="15"/>
                    <a:pt x="27" y="18"/>
                    <a:pt x="28" y="18"/>
                  </a:cubicBezTo>
                  <a:cubicBezTo>
                    <a:pt x="28" y="18"/>
                    <a:pt x="25" y="11"/>
                    <a:pt x="25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7916863" y="3835401"/>
              <a:ext cx="101600" cy="74613"/>
            </a:xfrm>
            <a:custGeom>
              <a:avLst/>
              <a:gdLst>
                <a:gd name="T0" fmla="*/ 0 w 32"/>
                <a:gd name="T1" fmla="*/ 1 h 23"/>
                <a:gd name="T2" fmla="*/ 5 w 32"/>
                <a:gd name="T3" fmla="*/ 7 h 23"/>
                <a:gd name="T4" fmla="*/ 0 w 32"/>
                <a:gd name="T5" fmla="*/ 1 h 23"/>
                <a:gd name="T6" fmla="*/ 8 w 32"/>
                <a:gd name="T7" fmla="*/ 6 h 23"/>
                <a:gd name="T8" fmla="*/ 11 w 32"/>
                <a:gd name="T9" fmla="*/ 9 h 23"/>
                <a:gd name="T10" fmla="*/ 8 w 32"/>
                <a:gd name="T11" fmla="*/ 6 h 23"/>
                <a:gd name="T12" fmla="*/ 21 w 32"/>
                <a:gd name="T13" fmla="*/ 13 h 23"/>
                <a:gd name="T14" fmla="*/ 16 w 32"/>
                <a:gd name="T15" fmla="*/ 10 h 23"/>
                <a:gd name="T16" fmla="*/ 21 w 32"/>
                <a:gd name="T17" fmla="*/ 13 h 23"/>
                <a:gd name="T18" fmla="*/ 20 w 32"/>
                <a:gd name="T19" fmla="*/ 17 h 23"/>
                <a:gd name="T20" fmla="*/ 25 w 32"/>
                <a:gd name="T21" fmla="*/ 19 h 23"/>
                <a:gd name="T22" fmla="*/ 20 w 32"/>
                <a:gd name="T23" fmla="*/ 17 h 23"/>
                <a:gd name="T24" fmla="*/ 28 w 32"/>
                <a:gd name="T25" fmla="*/ 21 h 23"/>
                <a:gd name="T26" fmla="*/ 31 w 32"/>
                <a:gd name="T27" fmla="*/ 22 h 23"/>
                <a:gd name="T28" fmla="*/ 28 w 32"/>
                <a:gd name="T29" fmla="*/ 21 h 23"/>
                <a:gd name="T30" fmla="*/ 25 w 32"/>
                <a:gd name="T31" fmla="*/ 13 h 23"/>
                <a:gd name="T32" fmla="*/ 28 w 32"/>
                <a:gd name="T33" fmla="*/ 18 h 23"/>
                <a:gd name="T34" fmla="*/ 25 w 32"/>
                <a:gd name="T3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3">
                  <a:moveTo>
                    <a:pt x="0" y="1"/>
                  </a:moveTo>
                  <a:cubicBezTo>
                    <a:pt x="0" y="2"/>
                    <a:pt x="4" y="8"/>
                    <a:pt x="5" y="7"/>
                  </a:cubicBezTo>
                  <a:cubicBezTo>
                    <a:pt x="8" y="5"/>
                    <a:pt x="0" y="0"/>
                    <a:pt x="0" y="1"/>
                  </a:cubicBezTo>
                  <a:close/>
                  <a:moveTo>
                    <a:pt x="8" y="6"/>
                  </a:moveTo>
                  <a:cubicBezTo>
                    <a:pt x="8" y="6"/>
                    <a:pt x="11" y="9"/>
                    <a:pt x="11" y="9"/>
                  </a:cubicBezTo>
                  <a:cubicBezTo>
                    <a:pt x="12" y="8"/>
                    <a:pt x="8" y="5"/>
                    <a:pt x="8" y="6"/>
                  </a:cubicBezTo>
                  <a:close/>
                  <a:moveTo>
                    <a:pt x="21" y="13"/>
                  </a:moveTo>
                  <a:cubicBezTo>
                    <a:pt x="22" y="12"/>
                    <a:pt x="16" y="9"/>
                    <a:pt x="16" y="10"/>
                  </a:cubicBezTo>
                  <a:cubicBezTo>
                    <a:pt x="15" y="11"/>
                    <a:pt x="20" y="14"/>
                    <a:pt x="21" y="13"/>
                  </a:cubicBezTo>
                  <a:close/>
                  <a:moveTo>
                    <a:pt x="20" y="17"/>
                  </a:moveTo>
                  <a:cubicBezTo>
                    <a:pt x="21" y="19"/>
                    <a:pt x="23" y="20"/>
                    <a:pt x="25" y="19"/>
                  </a:cubicBezTo>
                  <a:cubicBezTo>
                    <a:pt x="26" y="18"/>
                    <a:pt x="20" y="15"/>
                    <a:pt x="20" y="17"/>
                  </a:cubicBezTo>
                  <a:close/>
                  <a:moveTo>
                    <a:pt x="28" y="21"/>
                  </a:moveTo>
                  <a:cubicBezTo>
                    <a:pt x="28" y="21"/>
                    <a:pt x="30" y="23"/>
                    <a:pt x="31" y="22"/>
                  </a:cubicBezTo>
                  <a:cubicBezTo>
                    <a:pt x="32" y="22"/>
                    <a:pt x="27" y="20"/>
                    <a:pt x="28" y="21"/>
                  </a:cubicBezTo>
                  <a:close/>
                  <a:moveTo>
                    <a:pt x="25" y="13"/>
                  </a:moveTo>
                  <a:cubicBezTo>
                    <a:pt x="24" y="15"/>
                    <a:pt x="27" y="18"/>
                    <a:pt x="28" y="18"/>
                  </a:cubicBezTo>
                  <a:cubicBezTo>
                    <a:pt x="28" y="18"/>
                    <a:pt x="25" y="11"/>
                    <a:pt x="25" y="1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7380288" y="3903663"/>
              <a:ext cx="523875" cy="471488"/>
            </a:xfrm>
            <a:custGeom>
              <a:avLst/>
              <a:gdLst>
                <a:gd name="T0" fmla="*/ 162 w 164"/>
                <a:gd name="T1" fmla="*/ 64 h 146"/>
                <a:gd name="T2" fmla="*/ 155 w 164"/>
                <a:gd name="T3" fmla="*/ 57 h 146"/>
                <a:gd name="T4" fmla="*/ 150 w 164"/>
                <a:gd name="T5" fmla="*/ 50 h 146"/>
                <a:gd name="T6" fmla="*/ 145 w 164"/>
                <a:gd name="T7" fmla="*/ 44 h 146"/>
                <a:gd name="T8" fmla="*/ 134 w 164"/>
                <a:gd name="T9" fmla="*/ 33 h 146"/>
                <a:gd name="T10" fmla="*/ 130 w 164"/>
                <a:gd name="T11" fmla="*/ 19 h 146"/>
                <a:gd name="T12" fmla="*/ 123 w 164"/>
                <a:gd name="T13" fmla="*/ 12 h 146"/>
                <a:gd name="T14" fmla="*/ 117 w 164"/>
                <a:gd name="T15" fmla="*/ 4 h 146"/>
                <a:gd name="T16" fmla="*/ 115 w 164"/>
                <a:gd name="T17" fmla="*/ 18 h 146"/>
                <a:gd name="T18" fmla="*/ 105 w 164"/>
                <a:gd name="T19" fmla="*/ 27 h 146"/>
                <a:gd name="T20" fmla="*/ 94 w 164"/>
                <a:gd name="T21" fmla="*/ 21 h 146"/>
                <a:gd name="T22" fmla="*/ 92 w 164"/>
                <a:gd name="T23" fmla="*/ 13 h 146"/>
                <a:gd name="T24" fmla="*/ 95 w 164"/>
                <a:gd name="T25" fmla="*/ 6 h 146"/>
                <a:gd name="T26" fmla="*/ 89 w 164"/>
                <a:gd name="T27" fmla="*/ 7 h 146"/>
                <a:gd name="T28" fmla="*/ 79 w 164"/>
                <a:gd name="T29" fmla="*/ 5 h 146"/>
                <a:gd name="T30" fmla="*/ 69 w 164"/>
                <a:gd name="T31" fmla="*/ 12 h 146"/>
                <a:gd name="T32" fmla="*/ 65 w 164"/>
                <a:gd name="T33" fmla="*/ 18 h 146"/>
                <a:gd name="T34" fmla="*/ 59 w 164"/>
                <a:gd name="T35" fmla="*/ 16 h 146"/>
                <a:gd name="T36" fmla="*/ 52 w 164"/>
                <a:gd name="T37" fmla="*/ 16 h 146"/>
                <a:gd name="T38" fmla="*/ 46 w 164"/>
                <a:gd name="T39" fmla="*/ 20 h 146"/>
                <a:gd name="T40" fmla="*/ 43 w 164"/>
                <a:gd name="T41" fmla="*/ 26 h 146"/>
                <a:gd name="T42" fmla="*/ 37 w 164"/>
                <a:gd name="T43" fmla="*/ 27 h 146"/>
                <a:gd name="T44" fmla="*/ 24 w 164"/>
                <a:gd name="T45" fmla="*/ 39 h 146"/>
                <a:gd name="T46" fmla="*/ 12 w 164"/>
                <a:gd name="T47" fmla="*/ 43 h 146"/>
                <a:gd name="T48" fmla="*/ 4 w 164"/>
                <a:gd name="T49" fmla="*/ 47 h 146"/>
                <a:gd name="T50" fmla="*/ 2 w 164"/>
                <a:gd name="T51" fmla="*/ 60 h 146"/>
                <a:gd name="T52" fmla="*/ 3 w 164"/>
                <a:gd name="T53" fmla="*/ 66 h 146"/>
                <a:gd name="T54" fmla="*/ 7 w 164"/>
                <a:gd name="T55" fmla="*/ 81 h 146"/>
                <a:gd name="T56" fmla="*/ 8 w 164"/>
                <a:gd name="T57" fmla="*/ 99 h 146"/>
                <a:gd name="T58" fmla="*/ 20 w 164"/>
                <a:gd name="T59" fmla="*/ 105 h 146"/>
                <a:gd name="T60" fmla="*/ 37 w 164"/>
                <a:gd name="T61" fmla="*/ 100 h 146"/>
                <a:gd name="T62" fmla="*/ 55 w 164"/>
                <a:gd name="T63" fmla="*/ 92 h 146"/>
                <a:gd name="T64" fmla="*/ 78 w 164"/>
                <a:gd name="T65" fmla="*/ 91 h 146"/>
                <a:gd name="T66" fmla="*/ 85 w 164"/>
                <a:gd name="T67" fmla="*/ 95 h 146"/>
                <a:gd name="T68" fmla="*/ 93 w 164"/>
                <a:gd name="T69" fmla="*/ 102 h 146"/>
                <a:gd name="T70" fmla="*/ 98 w 164"/>
                <a:gd name="T71" fmla="*/ 101 h 146"/>
                <a:gd name="T72" fmla="*/ 102 w 164"/>
                <a:gd name="T73" fmla="*/ 103 h 146"/>
                <a:gd name="T74" fmla="*/ 108 w 164"/>
                <a:gd name="T75" fmla="*/ 113 h 146"/>
                <a:gd name="T76" fmla="*/ 122 w 164"/>
                <a:gd name="T77" fmla="*/ 122 h 146"/>
                <a:gd name="T78" fmla="*/ 129 w 164"/>
                <a:gd name="T79" fmla="*/ 121 h 146"/>
                <a:gd name="T80" fmla="*/ 134 w 164"/>
                <a:gd name="T81" fmla="*/ 124 h 146"/>
                <a:gd name="T82" fmla="*/ 148 w 164"/>
                <a:gd name="T83" fmla="*/ 117 h 146"/>
                <a:gd name="T84" fmla="*/ 157 w 164"/>
                <a:gd name="T85" fmla="*/ 95 h 146"/>
                <a:gd name="T86" fmla="*/ 162 w 164"/>
                <a:gd name="T87" fmla="*/ 81 h 146"/>
                <a:gd name="T88" fmla="*/ 74 w 164"/>
                <a:gd name="T89" fmla="*/ 4 h 146"/>
                <a:gd name="T90" fmla="*/ 94 w 164"/>
                <a:gd name="T91" fmla="*/ 109 h 146"/>
                <a:gd name="T92" fmla="*/ 134 w 164"/>
                <a:gd name="T93" fmla="*/ 134 h 146"/>
                <a:gd name="T94" fmla="*/ 135 w 164"/>
                <a:gd name="T95" fmla="*/ 146 h 146"/>
                <a:gd name="T96" fmla="*/ 140 w 164"/>
                <a:gd name="T97" fmla="*/ 143 h 146"/>
                <a:gd name="T98" fmla="*/ 134 w 164"/>
                <a:gd name="T9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4" h="146">
                  <a:moveTo>
                    <a:pt x="163" y="74"/>
                  </a:moveTo>
                  <a:cubicBezTo>
                    <a:pt x="164" y="73"/>
                    <a:pt x="163" y="70"/>
                    <a:pt x="162" y="71"/>
                  </a:cubicBezTo>
                  <a:cubicBezTo>
                    <a:pt x="161" y="71"/>
                    <a:pt x="161" y="66"/>
                    <a:pt x="162" y="64"/>
                  </a:cubicBezTo>
                  <a:cubicBezTo>
                    <a:pt x="162" y="62"/>
                    <a:pt x="162" y="62"/>
                    <a:pt x="161" y="63"/>
                  </a:cubicBezTo>
                  <a:cubicBezTo>
                    <a:pt x="160" y="64"/>
                    <a:pt x="158" y="61"/>
                    <a:pt x="158" y="60"/>
                  </a:cubicBezTo>
                  <a:cubicBezTo>
                    <a:pt x="158" y="59"/>
                    <a:pt x="157" y="57"/>
                    <a:pt x="155" y="57"/>
                  </a:cubicBezTo>
                  <a:cubicBezTo>
                    <a:pt x="154" y="57"/>
                    <a:pt x="155" y="55"/>
                    <a:pt x="153" y="55"/>
                  </a:cubicBezTo>
                  <a:cubicBezTo>
                    <a:pt x="152" y="55"/>
                    <a:pt x="151" y="53"/>
                    <a:pt x="152" y="51"/>
                  </a:cubicBezTo>
                  <a:cubicBezTo>
                    <a:pt x="152" y="49"/>
                    <a:pt x="151" y="51"/>
                    <a:pt x="150" y="50"/>
                  </a:cubicBezTo>
                  <a:cubicBezTo>
                    <a:pt x="149" y="49"/>
                    <a:pt x="149" y="50"/>
                    <a:pt x="148" y="50"/>
                  </a:cubicBezTo>
                  <a:cubicBezTo>
                    <a:pt x="147" y="50"/>
                    <a:pt x="147" y="48"/>
                    <a:pt x="147" y="47"/>
                  </a:cubicBezTo>
                  <a:cubicBezTo>
                    <a:pt x="147" y="46"/>
                    <a:pt x="147" y="45"/>
                    <a:pt x="145" y="44"/>
                  </a:cubicBezTo>
                  <a:cubicBezTo>
                    <a:pt x="144" y="43"/>
                    <a:pt x="144" y="42"/>
                    <a:pt x="144" y="41"/>
                  </a:cubicBezTo>
                  <a:cubicBezTo>
                    <a:pt x="144" y="40"/>
                    <a:pt x="136" y="36"/>
                    <a:pt x="135" y="36"/>
                  </a:cubicBezTo>
                  <a:cubicBezTo>
                    <a:pt x="133" y="36"/>
                    <a:pt x="135" y="34"/>
                    <a:pt x="134" y="33"/>
                  </a:cubicBezTo>
                  <a:cubicBezTo>
                    <a:pt x="133" y="32"/>
                    <a:pt x="133" y="30"/>
                    <a:pt x="133" y="28"/>
                  </a:cubicBezTo>
                  <a:cubicBezTo>
                    <a:pt x="133" y="26"/>
                    <a:pt x="130" y="26"/>
                    <a:pt x="130" y="24"/>
                  </a:cubicBezTo>
                  <a:cubicBezTo>
                    <a:pt x="131" y="22"/>
                    <a:pt x="130" y="21"/>
                    <a:pt x="130" y="19"/>
                  </a:cubicBezTo>
                  <a:cubicBezTo>
                    <a:pt x="130" y="17"/>
                    <a:pt x="127" y="17"/>
                    <a:pt x="127" y="16"/>
                  </a:cubicBezTo>
                  <a:cubicBezTo>
                    <a:pt x="127" y="15"/>
                    <a:pt x="126" y="16"/>
                    <a:pt x="124" y="16"/>
                  </a:cubicBezTo>
                  <a:cubicBezTo>
                    <a:pt x="123" y="16"/>
                    <a:pt x="123" y="14"/>
                    <a:pt x="123" y="12"/>
                  </a:cubicBezTo>
                  <a:cubicBezTo>
                    <a:pt x="123" y="10"/>
                    <a:pt x="122" y="7"/>
                    <a:pt x="121" y="6"/>
                  </a:cubicBezTo>
                  <a:cubicBezTo>
                    <a:pt x="120" y="5"/>
                    <a:pt x="120" y="1"/>
                    <a:pt x="119" y="1"/>
                  </a:cubicBezTo>
                  <a:cubicBezTo>
                    <a:pt x="118" y="0"/>
                    <a:pt x="116" y="3"/>
                    <a:pt x="117" y="4"/>
                  </a:cubicBezTo>
                  <a:cubicBezTo>
                    <a:pt x="117" y="5"/>
                    <a:pt x="116" y="6"/>
                    <a:pt x="116" y="7"/>
                  </a:cubicBezTo>
                  <a:cubicBezTo>
                    <a:pt x="115" y="8"/>
                    <a:pt x="116" y="10"/>
                    <a:pt x="115" y="11"/>
                  </a:cubicBezTo>
                  <a:cubicBezTo>
                    <a:pt x="114" y="12"/>
                    <a:pt x="115" y="16"/>
                    <a:pt x="115" y="18"/>
                  </a:cubicBezTo>
                  <a:cubicBezTo>
                    <a:pt x="114" y="21"/>
                    <a:pt x="114" y="23"/>
                    <a:pt x="113" y="25"/>
                  </a:cubicBezTo>
                  <a:cubicBezTo>
                    <a:pt x="112" y="26"/>
                    <a:pt x="112" y="29"/>
                    <a:pt x="110" y="29"/>
                  </a:cubicBezTo>
                  <a:cubicBezTo>
                    <a:pt x="108" y="30"/>
                    <a:pt x="105" y="28"/>
                    <a:pt x="105" y="27"/>
                  </a:cubicBezTo>
                  <a:cubicBezTo>
                    <a:pt x="105" y="26"/>
                    <a:pt x="103" y="25"/>
                    <a:pt x="102" y="26"/>
                  </a:cubicBezTo>
                  <a:cubicBezTo>
                    <a:pt x="100" y="26"/>
                    <a:pt x="100" y="24"/>
                    <a:pt x="98" y="22"/>
                  </a:cubicBezTo>
                  <a:cubicBezTo>
                    <a:pt x="96" y="21"/>
                    <a:pt x="94" y="23"/>
                    <a:pt x="94" y="21"/>
                  </a:cubicBezTo>
                  <a:cubicBezTo>
                    <a:pt x="93" y="19"/>
                    <a:pt x="92" y="19"/>
                    <a:pt x="91" y="18"/>
                  </a:cubicBezTo>
                  <a:cubicBezTo>
                    <a:pt x="90" y="17"/>
                    <a:pt x="90" y="17"/>
                    <a:pt x="91" y="16"/>
                  </a:cubicBezTo>
                  <a:cubicBezTo>
                    <a:pt x="93" y="15"/>
                    <a:pt x="92" y="14"/>
                    <a:pt x="92" y="13"/>
                  </a:cubicBezTo>
                  <a:cubicBezTo>
                    <a:pt x="91" y="12"/>
                    <a:pt x="92" y="12"/>
                    <a:pt x="94" y="11"/>
                  </a:cubicBezTo>
                  <a:cubicBezTo>
                    <a:pt x="96" y="10"/>
                    <a:pt x="94" y="9"/>
                    <a:pt x="96" y="8"/>
                  </a:cubicBezTo>
                  <a:cubicBezTo>
                    <a:pt x="97" y="8"/>
                    <a:pt x="96" y="7"/>
                    <a:pt x="95" y="6"/>
                  </a:cubicBezTo>
                  <a:cubicBezTo>
                    <a:pt x="93" y="6"/>
                    <a:pt x="94" y="8"/>
                    <a:pt x="93" y="8"/>
                  </a:cubicBezTo>
                  <a:cubicBezTo>
                    <a:pt x="93" y="8"/>
                    <a:pt x="92" y="6"/>
                    <a:pt x="92" y="6"/>
                  </a:cubicBezTo>
                  <a:cubicBezTo>
                    <a:pt x="91" y="6"/>
                    <a:pt x="90" y="8"/>
                    <a:pt x="89" y="7"/>
                  </a:cubicBezTo>
                  <a:cubicBezTo>
                    <a:pt x="88" y="6"/>
                    <a:pt x="83" y="5"/>
                    <a:pt x="81" y="5"/>
                  </a:cubicBezTo>
                  <a:cubicBezTo>
                    <a:pt x="79" y="4"/>
                    <a:pt x="78" y="2"/>
                    <a:pt x="77" y="2"/>
                  </a:cubicBezTo>
                  <a:cubicBezTo>
                    <a:pt x="76" y="3"/>
                    <a:pt x="77" y="3"/>
                    <a:pt x="79" y="5"/>
                  </a:cubicBezTo>
                  <a:cubicBezTo>
                    <a:pt x="80" y="6"/>
                    <a:pt x="74" y="7"/>
                    <a:pt x="73" y="7"/>
                  </a:cubicBezTo>
                  <a:cubicBezTo>
                    <a:pt x="71" y="6"/>
                    <a:pt x="73" y="8"/>
                    <a:pt x="71" y="8"/>
                  </a:cubicBezTo>
                  <a:cubicBezTo>
                    <a:pt x="70" y="8"/>
                    <a:pt x="70" y="10"/>
                    <a:pt x="69" y="12"/>
                  </a:cubicBezTo>
                  <a:cubicBezTo>
                    <a:pt x="67" y="13"/>
                    <a:pt x="68" y="14"/>
                    <a:pt x="67" y="14"/>
                  </a:cubicBezTo>
                  <a:cubicBezTo>
                    <a:pt x="66" y="15"/>
                    <a:pt x="66" y="16"/>
                    <a:pt x="67" y="18"/>
                  </a:cubicBezTo>
                  <a:cubicBezTo>
                    <a:pt x="69" y="20"/>
                    <a:pt x="66" y="20"/>
                    <a:pt x="65" y="18"/>
                  </a:cubicBezTo>
                  <a:cubicBezTo>
                    <a:pt x="64" y="17"/>
                    <a:pt x="62" y="17"/>
                    <a:pt x="63" y="18"/>
                  </a:cubicBezTo>
                  <a:cubicBezTo>
                    <a:pt x="63" y="20"/>
                    <a:pt x="61" y="19"/>
                    <a:pt x="61" y="18"/>
                  </a:cubicBezTo>
                  <a:cubicBezTo>
                    <a:pt x="61" y="16"/>
                    <a:pt x="59" y="17"/>
                    <a:pt x="59" y="16"/>
                  </a:cubicBezTo>
                  <a:cubicBezTo>
                    <a:pt x="59" y="15"/>
                    <a:pt x="57" y="13"/>
                    <a:pt x="56" y="13"/>
                  </a:cubicBezTo>
                  <a:cubicBezTo>
                    <a:pt x="54" y="13"/>
                    <a:pt x="54" y="15"/>
                    <a:pt x="53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8"/>
                    <a:pt x="50" y="16"/>
                    <a:pt x="49" y="17"/>
                  </a:cubicBezTo>
                  <a:cubicBezTo>
                    <a:pt x="48" y="17"/>
                    <a:pt x="49" y="18"/>
                    <a:pt x="48" y="18"/>
                  </a:cubicBezTo>
                  <a:cubicBezTo>
                    <a:pt x="48" y="18"/>
                    <a:pt x="48" y="20"/>
                    <a:pt x="46" y="20"/>
                  </a:cubicBezTo>
                  <a:cubicBezTo>
                    <a:pt x="45" y="20"/>
                    <a:pt x="45" y="22"/>
                    <a:pt x="46" y="24"/>
                  </a:cubicBezTo>
                  <a:cubicBezTo>
                    <a:pt x="46" y="25"/>
                    <a:pt x="44" y="23"/>
                    <a:pt x="43" y="23"/>
                  </a:cubicBezTo>
                  <a:cubicBezTo>
                    <a:pt x="41" y="24"/>
                    <a:pt x="43" y="25"/>
                    <a:pt x="43" y="26"/>
                  </a:cubicBezTo>
                  <a:cubicBezTo>
                    <a:pt x="44" y="28"/>
                    <a:pt x="43" y="28"/>
                    <a:pt x="42" y="28"/>
                  </a:cubicBezTo>
                  <a:cubicBezTo>
                    <a:pt x="41" y="29"/>
                    <a:pt x="40" y="27"/>
                    <a:pt x="40" y="25"/>
                  </a:cubicBezTo>
                  <a:cubicBezTo>
                    <a:pt x="40" y="24"/>
                    <a:pt x="39" y="25"/>
                    <a:pt x="37" y="27"/>
                  </a:cubicBezTo>
                  <a:cubicBezTo>
                    <a:pt x="36" y="29"/>
                    <a:pt x="38" y="31"/>
                    <a:pt x="37" y="32"/>
                  </a:cubicBezTo>
                  <a:cubicBezTo>
                    <a:pt x="36" y="32"/>
                    <a:pt x="33" y="35"/>
                    <a:pt x="31" y="37"/>
                  </a:cubicBezTo>
                  <a:cubicBezTo>
                    <a:pt x="30" y="39"/>
                    <a:pt x="26" y="38"/>
                    <a:pt x="24" y="39"/>
                  </a:cubicBezTo>
                  <a:cubicBezTo>
                    <a:pt x="23" y="40"/>
                    <a:pt x="22" y="39"/>
                    <a:pt x="20" y="40"/>
                  </a:cubicBezTo>
                  <a:cubicBezTo>
                    <a:pt x="19" y="41"/>
                    <a:pt x="17" y="43"/>
                    <a:pt x="17" y="42"/>
                  </a:cubicBezTo>
                  <a:cubicBezTo>
                    <a:pt x="16" y="41"/>
                    <a:pt x="13" y="42"/>
                    <a:pt x="12" y="43"/>
                  </a:cubicBezTo>
                  <a:cubicBezTo>
                    <a:pt x="11" y="45"/>
                    <a:pt x="8" y="46"/>
                    <a:pt x="7" y="46"/>
                  </a:cubicBezTo>
                  <a:cubicBezTo>
                    <a:pt x="5" y="46"/>
                    <a:pt x="5" y="48"/>
                    <a:pt x="5" y="49"/>
                  </a:cubicBezTo>
                  <a:cubicBezTo>
                    <a:pt x="4" y="50"/>
                    <a:pt x="4" y="47"/>
                    <a:pt x="4" y="47"/>
                  </a:cubicBezTo>
                  <a:cubicBezTo>
                    <a:pt x="4" y="46"/>
                    <a:pt x="3" y="48"/>
                    <a:pt x="2" y="49"/>
                  </a:cubicBezTo>
                  <a:cubicBezTo>
                    <a:pt x="2" y="51"/>
                    <a:pt x="4" y="52"/>
                    <a:pt x="2" y="54"/>
                  </a:cubicBezTo>
                  <a:cubicBezTo>
                    <a:pt x="1" y="56"/>
                    <a:pt x="0" y="58"/>
                    <a:pt x="2" y="60"/>
                  </a:cubicBezTo>
                  <a:cubicBezTo>
                    <a:pt x="4" y="63"/>
                    <a:pt x="5" y="64"/>
                    <a:pt x="4" y="66"/>
                  </a:cubicBezTo>
                  <a:cubicBezTo>
                    <a:pt x="3" y="67"/>
                    <a:pt x="2" y="63"/>
                    <a:pt x="2" y="64"/>
                  </a:cubicBezTo>
                  <a:cubicBezTo>
                    <a:pt x="1" y="64"/>
                    <a:pt x="3" y="66"/>
                    <a:pt x="3" y="66"/>
                  </a:cubicBezTo>
                  <a:cubicBezTo>
                    <a:pt x="2" y="67"/>
                    <a:pt x="0" y="63"/>
                    <a:pt x="0" y="64"/>
                  </a:cubicBezTo>
                  <a:cubicBezTo>
                    <a:pt x="0" y="65"/>
                    <a:pt x="4" y="71"/>
                    <a:pt x="4" y="73"/>
                  </a:cubicBezTo>
                  <a:cubicBezTo>
                    <a:pt x="4" y="76"/>
                    <a:pt x="8" y="78"/>
                    <a:pt x="7" y="81"/>
                  </a:cubicBezTo>
                  <a:cubicBezTo>
                    <a:pt x="7" y="84"/>
                    <a:pt x="10" y="89"/>
                    <a:pt x="11" y="90"/>
                  </a:cubicBezTo>
                  <a:cubicBezTo>
                    <a:pt x="12" y="91"/>
                    <a:pt x="10" y="93"/>
                    <a:pt x="10" y="95"/>
                  </a:cubicBezTo>
                  <a:cubicBezTo>
                    <a:pt x="10" y="98"/>
                    <a:pt x="9" y="99"/>
                    <a:pt x="8" y="99"/>
                  </a:cubicBezTo>
                  <a:cubicBezTo>
                    <a:pt x="6" y="99"/>
                    <a:pt x="7" y="101"/>
                    <a:pt x="9" y="101"/>
                  </a:cubicBezTo>
                  <a:cubicBezTo>
                    <a:pt x="11" y="101"/>
                    <a:pt x="10" y="103"/>
                    <a:pt x="12" y="104"/>
                  </a:cubicBezTo>
                  <a:cubicBezTo>
                    <a:pt x="14" y="105"/>
                    <a:pt x="18" y="105"/>
                    <a:pt x="20" y="105"/>
                  </a:cubicBezTo>
                  <a:cubicBezTo>
                    <a:pt x="21" y="105"/>
                    <a:pt x="22" y="102"/>
                    <a:pt x="24" y="102"/>
                  </a:cubicBezTo>
                  <a:cubicBezTo>
                    <a:pt x="26" y="102"/>
                    <a:pt x="25" y="102"/>
                    <a:pt x="26" y="100"/>
                  </a:cubicBezTo>
                  <a:cubicBezTo>
                    <a:pt x="27" y="99"/>
                    <a:pt x="32" y="99"/>
                    <a:pt x="37" y="100"/>
                  </a:cubicBezTo>
                  <a:cubicBezTo>
                    <a:pt x="41" y="100"/>
                    <a:pt x="43" y="99"/>
                    <a:pt x="44" y="97"/>
                  </a:cubicBezTo>
                  <a:cubicBezTo>
                    <a:pt x="45" y="95"/>
                    <a:pt x="48" y="95"/>
                    <a:pt x="49" y="94"/>
                  </a:cubicBezTo>
                  <a:cubicBezTo>
                    <a:pt x="51" y="92"/>
                    <a:pt x="52" y="92"/>
                    <a:pt x="55" y="92"/>
                  </a:cubicBezTo>
                  <a:cubicBezTo>
                    <a:pt x="59" y="93"/>
                    <a:pt x="62" y="91"/>
                    <a:pt x="64" y="90"/>
                  </a:cubicBezTo>
                  <a:cubicBezTo>
                    <a:pt x="66" y="89"/>
                    <a:pt x="71" y="89"/>
                    <a:pt x="73" y="89"/>
                  </a:cubicBezTo>
                  <a:cubicBezTo>
                    <a:pt x="75" y="88"/>
                    <a:pt x="75" y="91"/>
                    <a:pt x="78" y="91"/>
                  </a:cubicBezTo>
                  <a:cubicBezTo>
                    <a:pt x="80" y="91"/>
                    <a:pt x="81" y="92"/>
                    <a:pt x="82" y="92"/>
                  </a:cubicBezTo>
                  <a:cubicBezTo>
                    <a:pt x="84" y="92"/>
                    <a:pt x="83" y="93"/>
                    <a:pt x="85" y="93"/>
                  </a:cubicBezTo>
                  <a:cubicBezTo>
                    <a:pt x="86" y="93"/>
                    <a:pt x="86" y="94"/>
                    <a:pt x="85" y="95"/>
                  </a:cubicBezTo>
                  <a:cubicBezTo>
                    <a:pt x="84" y="97"/>
                    <a:pt x="87" y="97"/>
                    <a:pt x="88" y="99"/>
                  </a:cubicBezTo>
                  <a:cubicBezTo>
                    <a:pt x="90" y="101"/>
                    <a:pt x="88" y="101"/>
                    <a:pt x="89" y="103"/>
                  </a:cubicBezTo>
                  <a:cubicBezTo>
                    <a:pt x="90" y="105"/>
                    <a:pt x="91" y="105"/>
                    <a:pt x="93" y="102"/>
                  </a:cubicBezTo>
                  <a:cubicBezTo>
                    <a:pt x="94" y="100"/>
                    <a:pt x="96" y="101"/>
                    <a:pt x="97" y="99"/>
                  </a:cubicBezTo>
                  <a:cubicBezTo>
                    <a:pt x="97" y="97"/>
                    <a:pt x="99" y="94"/>
                    <a:pt x="100" y="96"/>
                  </a:cubicBezTo>
                  <a:cubicBezTo>
                    <a:pt x="101" y="97"/>
                    <a:pt x="99" y="97"/>
                    <a:pt x="98" y="101"/>
                  </a:cubicBezTo>
                  <a:cubicBezTo>
                    <a:pt x="98" y="105"/>
                    <a:pt x="96" y="103"/>
                    <a:pt x="96" y="104"/>
                  </a:cubicBezTo>
                  <a:cubicBezTo>
                    <a:pt x="96" y="105"/>
                    <a:pt x="100" y="106"/>
                    <a:pt x="100" y="104"/>
                  </a:cubicBezTo>
                  <a:cubicBezTo>
                    <a:pt x="100" y="102"/>
                    <a:pt x="100" y="101"/>
                    <a:pt x="102" y="103"/>
                  </a:cubicBezTo>
                  <a:cubicBezTo>
                    <a:pt x="103" y="105"/>
                    <a:pt x="101" y="106"/>
                    <a:pt x="101" y="107"/>
                  </a:cubicBezTo>
                  <a:cubicBezTo>
                    <a:pt x="102" y="108"/>
                    <a:pt x="103" y="107"/>
                    <a:pt x="104" y="107"/>
                  </a:cubicBezTo>
                  <a:cubicBezTo>
                    <a:pt x="106" y="107"/>
                    <a:pt x="108" y="111"/>
                    <a:pt x="108" y="113"/>
                  </a:cubicBezTo>
                  <a:cubicBezTo>
                    <a:pt x="107" y="114"/>
                    <a:pt x="107" y="116"/>
                    <a:pt x="110" y="118"/>
                  </a:cubicBezTo>
                  <a:cubicBezTo>
                    <a:pt x="113" y="119"/>
                    <a:pt x="112" y="119"/>
                    <a:pt x="114" y="119"/>
                  </a:cubicBezTo>
                  <a:cubicBezTo>
                    <a:pt x="116" y="119"/>
                    <a:pt x="121" y="121"/>
                    <a:pt x="122" y="122"/>
                  </a:cubicBezTo>
                  <a:cubicBezTo>
                    <a:pt x="123" y="123"/>
                    <a:pt x="126" y="122"/>
                    <a:pt x="127" y="119"/>
                  </a:cubicBezTo>
                  <a:cubicBezTo>
                    <a:pt x="128" y="117"/>
                    <a:pt x="130" y="119"/>
                    <a:pt x="129" y="120"/>
                  </a:cubicBezTo>
                  <a:cubicBezTo>
                    <a:pt x="127" y="121"/>
                    <a:pt x="129" y="122"/>
                    <a:pt x="129" y="121"/>
                  </a:cubicBezTo>
                  <a:cubicBezTo>
                    <a:pt x="129" y="120"/>
                    <a:pt x="130" y="119"/>
                    <a:pt x="130" y="120"/>
                  </a:cubicBezTo>
                  <a:cubicBezTo>
                    <a:pt x="131" y="122"/>
                    <a:pt x="132" y="122"/>
                    <a:pt x="133" y="123"/>
                  </a:cubicBezTo>
                  <a:cubicBezTo>
                    <a:pt x="134" y="124"/>
                    <a:pt x="134" y="125"/>
                    <a:pt x="134" y="124"/>
                  </a:cubicBezTo>
                  <a:cubicBezTo>
                    <a:pt x="134" y="123"/>
                    <a:pt x="135" y="122"/>
                    <a:pt x="136" y="122"/>
                  </a:cubicBezTo>
                  <a:cubicBezTo>
                    <a:pt x="138" y="121"/>
                    <a:pt x="138" y="120"/>
                    <a:pt x="140" y="119"/>
                  </a:cubicBezTo>
                  <a:cubicBezTo>
                    <a:pt x="141" y="118"/>
                    <a:pt x="148" y="117"/>
                    <a:pt x="148" y="117"/>
                  </a:cubicBezTo>
                  <a:cubicBezTo>
                    <a:pt x="149" y="117"/>
                    <a:pt x="149" y="112"/>
                    <a:pt x="150" y="109"/>
                  </a:cubicBezTo>
                  <a:cubicBezTo>
                    <a:pt x="150" y="107"/>
                    <a:pt x="152" y="106"/>
                    <a:pt x="153" y="103"/>
                  </a:cubicBezTo>
                  <a:cubicBezTo>
                    <a:pt x="153" y="100"/>
                    <a:pt x="156" y="95"/>
                    <a:pt x="157" y="95"/>
                  </a:cubicBezTo>
                  <a:cubicBezTo>
                    <a:pt x="158" y="94"/>
                    <a:pt x="159" y="94"/>
                    <a:pt x="159" y="92"/>
                  </a:cubicBezTo>
                  <a:cubicBezTo>
                    <a:pt x="159" y="90"/>
                    <a:pt x="161" y="88"/>
                    <a:pt x="161" y="86"/>
                  </a:cubicBezTo>
                  <a:cubicBezTo>
                    <a:pt x="161" y="84"/>
                    <a:pt x="163" y="82"/>
                    <a:pt x="162" y="81"/>
                  </a:cubicBezTo>
                  <a:cubicBezTo>
                    <a:pt x="162" y="81"/>
                    <a:pt x="161" y="79"/>
                    <a:pt x="163" y="77"/>
                  </a:cubicBezTo>
                  <a:cubicBezTo>
                    <a:pt x="164" y="76"/>
                    <a:pt x="162" y="74"/>
                    <a:pt x="163" y="74"/>
                  </a:cubicBezTo>
                  <a:close/>
                  <a:moveTo>
                    <a:pt x="74" y="4"/>
                  </a:moveTo>
                  <a:cubicBezTo>
                    <a:pt x="74" y="3"/>
                    <a:pt x="68" y="4"/>
                    <a:pt x="69" y="5"/>
                  </a:cubicBezTo>
                  <a:cubicBezTo>
                    <a:pt x="70" y="6"/>
                    <a:pt x="74" y="5"/>
                    <a:pt x="74" y="4"/>
                  </a:cubicBezTo>
                  <a:close/>
                  <a:moveTo>
                    <a:pt x="94" y="109"/>
                  </a:moveTo>
                  <a:cubicBezTo>
                    <a:pt x="95" y="110"/>
                    <a:pt x="98" y="110"/>
                    <a:pt x="99" y="108"/>
                  </a:cubicBezTo>
                  <a:cubicBezTo>
                    <a:pt x="99" y="107"/>
                    <a:pt x="93" y="108"/>
                    <a:pt x="94" y="109"/>
                  </a:cubicBezTo>
                  <a:close/>
                  <a:moveTo>
                    <a:pt x="134" y="134"/>
                  </a:moveTo>
                  <a:cubicBezTo>
                    <a:pt x="132" y="134"/>
                    <a:pt x="128" y="132"/>
                    <a:pt x="127" y="132"/>
                  </a:cubicBezTo>
                  <a:cubicBezTo>
                    <a:pt x="126" y="132"/>
                    <a:pt x="130" y="138"/>
                    <a:pt x="129" y="140"/>
                  </a:cubicBezTo>
                  <a:cubicBezTo>
                    <a:pt x="128" y="141"/>
                    <a:pt x="133" y="146"/>
                    <a:pt x="135" y="146"/>
                  </a:cubicBezTo>
                  <a:cubicBezTo>
                    <a:pt x="136" y="146"/>
                    <a:pt x="136" y="144"/>
                    <a:pt x="137" y="144"/>
                  </a:cubicBezTo>
                  <a:cubicBezTo>
                    <a:pt x="138" y="144"/>
                    <a:pt x="137" y="143"/>
                    <a:pt x="138" y="142"/>
                  </a:cubicBezTo>
                  <a:cubicBezTo>
                    <a:pt x="138" y="141"/>
                    <a:pt x="139" y="143"/>
                    <a:pt x="140" y="143"/>
                  </a:cubicBezTo>
                  <a:cubicBezTo>
                    <a:pt x="141" y="142"/>
                    <a:pt x="140" y="138"/>
                    <a:pt x="141" y="138"/>
                  </a:cubicBezTo>
                  <a:cubicBezTo>
                    <a:pt x="142" y="138"/>
                    <a:pt x="141" y="134"/>
                    <a:pt x="141" y="132"/>
                  </a:cubicBezTo>
                  <a:cubicBezTo>
                    <a:pt x="140" y="131"/>
                    <a:pt x="137" y="133"/>
                    <a:pt x="134" y="13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8067676" y="4240213"/>
              <a:ext cx="158750" cy="193675"/>
            </a:xfrm>
            <a:custGeom>
              <a:avLst/>
              <a:gdLst>
                <a:gd name="T0" fmla="*/ 31 w 50"/>
                <a:gd name="T1" fmla="*/ 29 h 60"/>
                <a:gd name="T2" fmla="*/ 27 w 50"/>
                <a:gd name="T3" fmla="*/ 30 h 60"/>
                <a:gd name="T4" fmla="*/ 24 w 50"/>
                <a:gd name="T5" fmla="*/ 28 h 60"/>
                <a:gd name="T6" fmla="*/ 21 w 50"/>
                <a:gd name="T7" fmla="*/ 32 h 60"/>
                <a:gd name="T8" fmla="*/ 18 w 50"/>
                <a:gd name="T9" fmla="*/ 37 h 60"/>
                <a:gd name="T10" fmla="*/ 7 w 50"/>
                <a:gd name="T11" fmla="*/ 45 h 60"/>
                <a:gd name="T12" fmla="*/ 2 w 50"/>
                <a:gd name="T13" fmla="*/ 49 h 60"/>
                <a:gd name="T14" fmla="*/ 1 w 50"/>
                <a:gd name="T15" fmla="*/ 54 h 60"/>
                <a:gd name="T16" fmla="*/ 5 w 50"/>
                <a:gd name="T17" fmla="*/ 55 h 60"/>
                <a:gd name="T18" fmla="*/ 8 w 50"/>
                <a:gd name="T19" fmla="*/ 57 h 60"/>
                <a:gd name="T20" fmla="*/ 15 w 50"/>
                <a:gd name="T21" fmla="*/ 55 h 60"/>
                <a:gd name="T22" fmla="*/ 18 w 50"/>
                <a:gd name="T23" fmla="*/ 50 h 60"/>
                <a:gd name="T24" fmla="*/ 20 w 50"/>
                <a:gd name="T25" fmla="*/ 46 h 60"/>
                <a:gd name="T26" fmla="*/ 24 w 50"/>
                <a:gd name="T27" fmla="*/ 43 h 60"/>
                <a:gd name="T28" fmla="*/ 25 w 50"/>
                <a:gd name="T29" fmla="*/ 41 h 60"/>
                <a:gd name="T30" fmla="*/ 28 w 50"/>
                <a:gd name="T31" fmla="*/ 37 h 60"/>
                <a:gd name="T32" fmla="*/ 31 w 50"/>
                <a:gd name="T33" fmla="*/ 32 h 60"/>
                <a:gd name="T34" fmla="*/ 31 w 50"/>
                <a:gd name="T35" fmla="*/ 29 h 60"/>
                <a:gd name="T36" fmla="*/ 5 w 50"/>
                <a:gd name="T37" fmla="*/ 60 h 60"/>
                <a:gd name="T38" fmla="*/ 6 w 50"/>
                <a:gd name="T39" fmla="*/ 58 h 60"/>
                <a:gd name="T40" fmla="*/ 5 w 50"/>
                <a:gd name="T41" fmla="*/ 60 h 60"/>
                <a:gd name="T42" fmla="*/ 45 w 50"/>
                <a:gd name="T43" fmla="*/ 15 h 60"/>
                <a:gd name="T44" fmla="*/ 41 w 50"/>
                <a:gd name="T45" fmla="*/ 14 h 60"/>
                <a:gd name="T46" fmla="*/ 39 w 50"/>
                <a:gd name="T47" fmla="*/ 12 h 60"/>
                <a:gd name="T48" fmla="*/ 37 w 50"/>
                <a:gd name="T49" fmla="*/ 9 h 60"/>
                <a:gd name="T50" fmla="*/ 37 w 50"/>
                <a:gd name="T51" fmla="*/ 11 h 60"/>
                <a:gd name="T52" fmla="*/ 35 w 50"/>
                <a:gd name="T53" fmla="*/ 10 h 60"/>
                <a:gd name="T54" fmla="*/ 34 w 50"/>
                <a:gd name="T55" fmla="*/ 7 h 60"/>
                <a:gd name="T56" fmla="*/ 32 w 50"/>
                <a:gd name="T57" fmla="*/ 4 h 60"/>
                <a:gd name="T58" fmla="*/ 27 w 50"/>
                <a:gd name="T59" fmla="*/ 0 h 60"/>
                <a:gd name="T60" fmla="*/ 29 w 50"/>
                <a:gd name="T61" fmla="*/ 4 h 60"/>
                <a:gd name="T62" fmla="*/ 31 w 50"/>
                <a:gd name="T63" fmla="*/ 7 h 60"/>
                <a:gd name="T64" fmla="*/ 34 w 50"/>
                <a:gd name="T65" fmla="*/ 10 h 60"/>
                <a:gd name="T66" fmla="*/ 33 w 50"/>
                <a:gd name="T67" fmla="*/ 16 h 60"/>
                <a:gd name="T68" fmla="*/ 30 w 50"/>
                <a:gd name="T69" fmla="*/ 20 h 60"/>
                <a:gd name="T70" fmla="*/ 35 w 50"/>
                <a:gd name="T71" fmla="*/ 25 h 60"/>
                <a:gd name="T72" fmla="*/ 34 w 50"/>
                <a:gd name="T73" fmla="*/ 31 h 60"/>
                <a:gd name="T74" fmla="*/ 38 w 50"/>
                <a:gd name="T75" fmla="*/ 32 h 60"/>
                <a:gd name="T76" fmla="*/ 42 w 50"/>
                <a:gd name="T77" fmla="*/ 26 h 60"/>
                <a:gd name="T78" fmla="*/ 43 w 50"/>
                <a:gd name="T79" fmla="*/ 21 h 60"/>
                <a:gd name="T80" fmla="*/ 46 w 50"/>
                <a:gd name="T81" fmla="*/ 20 h 60"/>
                <a:gd name="T82" fmla="*/ 48 w 50"/>
                <a:gd name="T83" fmla="*/ 18 h 60"/>
                <a:gd name="T84" fmla="*/ 49 w 50"/>
                <a:gd name="T85" fmla="*/ 15 h 60"/>
                <a:gd name="T86" fmla="*/ 45 w 50"/>
                <a:gd name="T87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60">
                  <a:moveTo>
                    <a:pt x="31" y="29"/>
                  </a:moveTo>
                  <a:cubicBezTo>
                    <a:pt x="29" y="28"/>
                    <a:pt x="29" y="29"/>
                    <a:pt x="27" y="30"/>
                  </a:cubicBezTo>
                  <a:cubicBezTo>
                    <a:pt x="26" y="31"/>
                    <a:pt x="25" y="27"/>
                    <a:pt x="24" y="28"/>
                  </a:cubicBezTo>
                  <a:cubicBezTo>
                    <a:pt x="22" y="30"/>
                    <a:pt x="23" y="30"/>
                    <a:pt x="21" y="32"/>
                  </a:cubicBezTo>
                  <a:cubicBezTo>
                    <a:pt x="20" y="33"/>
                    <a:pt x="20" y="34"/>
                    <a:pt x="18" y="37"/>
                  </a:cubicBezTo>
                  <a:cubicBezTo>
                    <a:pt x="16" y="41"/>
                    <a:pt x="8" y="43"/>
                    <a:pt x="7" y="45"/>
                  </a:cubicBezTo>
                  <a:cubicBezTo>
                    <a:pt x="6" y="47"/>
                    <a:pt x="2" y="48"/>
                    <a:pt x="2" y="49"/>
                  </a:cubicBezTo>
                  <a:cubicBezTo>
                    <a:pt x="2" y="51"/>
                    <a:pt x="0" y="52"/>
                    <a:pt x="1" y="54"/>
                  </a:cubicBezTo>
                  <a:cubicBezTo>
                    <a:pt x="2" y="55"/>
                    <a:pt x="4" y="54"/>
                    <a:pt x="5" y="55"/>
                  </a:cubicBezTo>
                  <a:cubicBezTo>
                    <a:pt x="6" y="57"/>
                    <a:pt x="7" y="56"/>
                    <a:pt x="8" y="57"/>
                  </a:cubicBezTo>
                  <a:cubicBezTo>
                    <a:pt x="8" y="58"/>
                    <a:pt x="12" y="58"/>
                    <a:pt x="15" y="55"/>
                  </a:cubicBezTo>
                  <a:cubicBezTo>
                    <a:pt x="18" y="52"/>
                    <a:pt x="16" y="51"/>
                    <a:pt x="18" y="50"/>
                  </a:cubicBezTo>
                  <a:cubicBezTo>
                    <a:pt x="19" y="50"/>
                    <a:pt x="19" y="47"/>
                    <a:pt x="20" y="46"/>
                  </a:cubicBezTo>
                  <a:cubicBezTo>
                    <a:pt x="20" y="45"/>
                    <a:pt x="21" y="43"/>
                    <a:pt x="24" y="43"/>
                  </a:cubicBezTo>
                  <a:cubicBezTo>
                    <a:pt x="27" y="43"/>
                    <a:pt x="26" y="43"/>
                    <a:pt x="25" y="41"/>
                  </a:cubicBezTo>
                  <a:cubicBezTo>
                    <a:pt x="25" y="40"/>
                    <a:pt x="28" y="39"/>
                    <a:pt x="28" y="37"/>
                  </a:cubicBezTo>
                  <a:cubicBezTo>
                    <a:pt x="28" y="36"/>
                    <a:pt x="32" y="34"/>
                    <a:pt x="31" y="32"/>
                  </a:cubicBezTo>
                  <a:cubicBezTo>
                    <a:pt x="30" y="31"/>
                    <a:pt x="32" y="30"/>
                    <a:pt x="31" y="29"/>
                  </a:cubicBezTo>
                  <a:close/>
                  <a:moveTo>
                    <a:pt x="5" y="60"/>
                  </a:moveTo>
                  <a:cubicBezTo>
                    <a:pt x="6" y="60"/>
                    <a:pt x="8" y="59"/>
                    <a:pt x="6" y="58"/>
                  </a:cubicBezTo>
                  <a:cubicBezTo>
                    <a:pt x="5" y="56"/>
                    <a:pt x="4" y="59"/>
                    <a:pt x="5" y="60"/>
                  </a:cubicBezTo>
                  <a:close/>
                  <a:moveTo>
                    <a:pt x="45" y="15"/>
                  </a:moveTo>
                  <a:cubicBezTo>
                    <a:pt x="44" y="16"/>
                    <a:pt x="43" y="14"/>
                    <a:pt x="41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38" y="9"/>
                    <a:pt x="37" y="9"/>
                  </a:cubicBezTo>
                  <a:cubicBezTo>
                    <a:pt x="36" y="9"/>
                    <a:pt x="37" y="10"/>
                    <a:pt x="37" y="11"/>
                  </a:cubicBezTo>
                  <a:cubicBezTo>
                    <a:pt x="36" y="12"/>
                    <a:pt x="36" y="10"/>
                    <a:pt x="35" y="10"/>
                  </a:cubicBezTo>
                  <a:cubicBezTo>
                    <a:pt x="35" y="10"/>
                    <a:pt x="34" y="9"/>
                    <a:pt x="34" y="7"/>
                  </a:cubicBezTo>
                  <a:cubicBezTo>
                    <a:pt x="34" y="6"/>
                    <a:pt x="32" y="6"/>
                    <a:pt x="32" y="4"/>
                  </a:cubicBezTo>
                  <a:cubicBezTo>
                    <a:pt x="32" y="2"/>
                    <a:pt x="29" y="0"/>
                    <a:pt x="27" y="0"/>
                  </a:cubicBezTo>
                  <a:cubicBezTo>
                    <a:pt x="26" y="0"/>
                    <a:pt x="28" y="3"/>
                    <a:pt x="29" y="4"/>
                  </a:cubicBezTo>
                  <a:cubicBezTo>
                    <a:pt x="29" y="5"/>
                    <a:pt x="31" y="6"/>
                    <a:pt x="31" y="7"/>
                  </a:cubicBezTo>
                  <a:cubicBezTo>
                    <a:pt x="31" y="8"/>
                    <a:pt x="33" y="10"/>
                    <a:pt x="34" y="10"/>
                  </a:cubicBezTo>
                  <a:cubicBezTo>
                    <a:pt x="35" y="11"/>
                    <a:pt x="33" y="14"/>
                    <a:pt x="33" y="16"/>
                  </a:cubicBezTo>
                  <a:cubicBezTo>
                    <a:pt x="33" y="19"/>
                    <a:pt x="31" y="18"/>
                    <a:pt x="30" y="20"/>
                  </a:cubicBezTo>
                  <a:cubicBezTo>
                    <a:pt x="28" y="22"/>
                    <a:pt x="33" y="23"/>
                    <a:pt x="35" y="25"/>
                  </a:cubicBezTo>
                  <a:cubicBezTo>
                    <a:pt x="37" y="26"/>
                    <a:pt x="33" y="30"/>
                    <a:pt x="34" y="31"/>
                  </a:cubicBezTo>
                  <a:cubicBezTo>
                    <a:pt x="34" y="32"/>
                    <a:pt x="36" y="32"/>
                    <a:pt x="38" y="32"/>
                  </a:cubicBezTo>
                  <a:cubicBezTo>
                    <a:pt x="40" y="31"/>
                    <a:pt x="41" y="27"/>
                    <a:pt x="42" y="26"/>
                  </a:cubicBezTo>
                  <a:cubicBezTo>
                    <a:pt x="43" y="24"/>
                    <a:pt x="43" y="22"/>
                    <a:pt x="43" y="21"/>
                  </a:cubicBezTo>
                  <a:cubicBezTo>
                    <a:pt x="44" y="20"/>
                    <a:pt x="45" y="20"/>
                    <a:pt x="46" y="20"/>
                  </a:cubicBezTo>
                  <a:cubicBezTo>
                    <a:pt x="47" y="20"/>
                    <a:pt x="46" y="18"/>
                    <a:pt x="48" y="18"/>
                  </a:cubicBezTo>
                  <a:cubicBezTo>
                    <a:pt x="49" y="18"/>
                    <a:pt x="48" y="16"/>
                    <a:pt x="49" y="15"/>
                  </a:cubicBezTo>
                  <a:cubicBezTo>
                    <a:pt x="50" y="13"/>
                    <a:pt x="46" y="13"/>
                    <a:pt x="45" y="1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8204201" y="3978276"/>
              <a:ext cx="34925" cy="31750"/>
            </a:xfrm>
            <a:custGeom>
              <a:avLst/>
              <a:gdLst>
                <a:gd name="T0" fmla="*/ 2 w 11"/>
                <a:gd name="T1" fmla="*/ 9 h 10"/>
                <a:gd name="T2" fmla="*/ 6 w 11"/>
                <a:gd name="T3" fmla="*/ 7 h 10"/>
                <a:gd name="T4" fmla="*/ 2 w 11"/>
                <a:gd name="T5" fmla="*/ 9 h 10"/>
                <a:gd name="T6" fmla="*/ 7 w 11"/>
                <a:gd name="T7" fmla="*/ 4 h 10"/>
                <a:gd name="T8" fmla="*/ 11 w 11"/>
                <a:gd name="T9" fmla="*/ 2 h 10"/>
                <a:gd name="T10" fmla="*/ 7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2" y="9"/>
                  </a:moveTo>
                  <a:cubicBezTo>
                    <a:pt x="3" y="10"/>
                    <a:pt x="6" y="10"/>
                    <a:pt x="6" y="7"/>
                  </a:cubicBezTo>
                  <a:cubicBezTo>
                    <a:pt x="7" y="5"/>
                    <a:pt x="0" y="7"/>
                    <a:pt x="2" y="9"/>
                  </a:cubicBezTo>
                  <a:close/>
                  <a:moveTo>
                    <a:pt x="7" y="4"/>
                  </a:moveTo>
                  <a:cubicBezTo>
                    <a:pt x="8" y="4"/>
                    <a:pt x="11" y="3"/>
                    <a:pt x="11" y="2"/>
                  </a:cubicBezTo>
                  <a:cubicBezTo>
                    <a:pt x="11" y="0"/>
                    <a:pt x="6" y="3"/>
                    <a:pt x="7" y="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6619876" y="3168651"/>
              <a:ext cx="182563" cy="115888"/>
            </a:xfrm>
            <a:custGeom>
              <a:avLst/>
              <a:gdLst>
                <a:gd name="T0" fmla="*/ 57 w 57"/>
                <a:gd name="T1" fmla="*/ 23 h 36"/>
                <a:gd name="T2" fmla="*/ 54 w 57"/>
                <a:gd name="T3" fmla="*/ 22 h 36"/>
                <a:gd name="T4" fmla="*/ 49 w 57"/>
                <a:gd name="T5" fmla="*/ 19 h 36"/>
                <a:gd name="T6" fmla="*/ 45 w 57"/>
                <a:gd name="T7" fmla="*/ 16 h 36"/>
                <a:gd name="T8" fmla="*/ 41 w 57"/>
                <a:gd name="T9" fmla="*/ 13 h 36"/>
                <a:gd name="T10" fmla="*/ 39 w 57"/>
                <a:gd name="T11" fmla="*/ 10 h 36"/>
                <a:gd name="T12" fmla="*/ 37 w 57"/>
                <a:gd name="T13" fmla="*/ 7 h 36"/>
                <a:gd name="T14" fmla="*/ 31 w 57"/>
                <a:gd name="T15" fmla="*/ 7 h 36"/>
                <a:gd name="T16" fmla="*/ 30 w 57"/>
                <a:gd name="T17" fmla="*/ 2 h 36"/>
                <a:gd name="T18" fmla="*/ 27 w 57"/>
                <a:gd name="T19" fmla="*/ 1 h 36"/>
                <a:gd name="T20" fmla="*/ 24 w 57"/>
                <a:gd name="T21" fmla="*/ 1 h 36"/>
                <a:gd name="T22" fmla="*/ 22 w 57"/>
                <a:gd name="T23" fmla="*/ 2 h 36"/>
                <a:gd name="T24" fmla="*/ 21 w 57"/>
                <a:gd name="T25" fmla="*/ 3 h 36"/>
                <a:gd name="T26" fmla="*/ 18 w 57"/>
                <a:gd name="T27" fmla="*/ 5 h 36"/>
                <a:gd name="T28" fmla="*/ 17 w 57"/>
                <a:gd name="T29" fmla="*/ 7 h 36"/>
                <a:gd name="T30" fmla="*/ 14 w 57"/>
                <a:gd name="T31" fmla="*/ 6 h 36"/>
                <a:gd name="T32" fmla="*/ 11 w 57"/>
                <a:gd name="T33" fmla="*/ 6 h 36"/>
                <a:gd name="T34" fmla="*/ 6 w 57"/>
                <a:gd name="T35" fmla="*/ 2 h 36"/>
                <a:gd name="T36" fmla="*/ 2 w 57"/>
                <a:gd name="T37" fmla="*/ 4 h 36"/>
                <a:gd name="T38" fmla="*/ 4 w 57"/>
                <a:gd name="T39" fmla="*/ 3 h 36"/>
                <a:gd name="T40" fmla="*/ 7 w 57"/>
                <a:gd name="T41" fmla="*/ 7 h 36"/>
                <a:gd name="T42" fmla="*/ 9 w 57"/>
                <a:gd name="T43" fmla="*/ 9 h 36"/>
                <a:gd name="T44" fmla="*/ 5 w 57"/>
                <a:gd name="T45" fmla="*/ 10 h 36"/>
                <a:gd name="T46" fmla="*/ 1 w 57"/>
                <a:gd name="T47" fmla="*/ 10 h 36"/>
                <a:gd name="T48" fmla="*/ 2 w 57"/>
                <a:gd name="T49" fmla="*/ 14 h 36"/>
                <a:gd name="T50" fmla="*/ 2 w 57"/>
                <a:gd name="T51" fmla="*/ 16 h 36"/>
                <a:gd name="T52" fmla="*/ 5 w 57"/>
                <a:gd name="T53" fmla="*/ 17 h 36"/>
                <a:gd name="T54" fmla="*/ 5 w 57"/>
                <a:gd name="T55" fmla="*/ 20 h 36"/>
                <a:gd name="T56" fmla="*/ 5 w 57"/>
                <a:gd name="T57" fmla="*/ 26 h 36"/>
                <a:gd name="T58" fmla="*/ 9 w 57"/>
                <a:gd name="T59" fmla="*/ 25 h 36"/>
                <a:gd name="T60" fmla="*/ 12 w 57"/>
                <a:gd name="T61" fmla="*/ 22 h 36"/>
                <a:gd name="T62" fmla="*/ 15 w 57"/>
                <a:gd name="T63" fmla="*/ 22 h 36"/>
                <a:gd name="T64" fmla="*/ 20 w 57"/>
                <a:gd name="T65" fmla="*/ 22 h 36"/>
                <a:gd name="T66" fmla="*/ 23 w 57"/>
                <a:gd name="T67" fmla="*/ 24 h 36"/>
                <a:gd name="T68" fmla="*/ 25 w 57"/>
                <a:gd name="T69" fmla="*/ 24 h 36"/>
                <a:gd name="T70" fmla="*/ 28 w 57"/>
                <a:gd name="T71" fmla="*/ 26 h 36"/>
                <a:gd name="T72" fmla="*/ 30 w 57"/>
                <a:gd name="T73" fmla="*/ 27 h 36"/>
                <a:gd name="T74" fmla="*/ 33 w 57"/>
                <a:gd name="T75" fmla="*/ 29 h 36"/>
                <a:gd name="T76" fmla="*/ 35 w 57"/>
                <a:gd name="T77" fmla="*/ 30 h 36"/>
                <a:gd name="T78" fmla="*/ 36 w 57"/>
                <a:gd name="T79" fmla="*/ 35 h 36"/>
                <a:gd name="T80" fmla="*/ 37 w 57"/>
                <a:gd name="T81" fmla="*/ 34 h 36"/>
                <a:gd name="T82" fmla="*/ 40 w 57"/>
                <a:gd name="T83" fmla="*/ 35 h 36"/>
                <a:gd name="T84" fmla="*/ 43 w 57"/>
                <a:gd name="T85" fmla="*/ 34 h 36"/>
                <a:gd name="T86" fmla="*/ 49 w 57"/>
                <a:gd name="T87" fmla="*/ 31 h 36"/>
                <a:gd name="T88" fmla="*/ 51 w 57"/>
                <a:gd name="T89" fmla="*/ 27 h 36"/>
                <a:gd name="T90" fmla="*/ 54 w 57"/>
                <a:gd name="T91" fmla="*/ 25 h 36"/>
                <a:gd name="T92" fmla="*/ 57 w 57"/>
                <a:gd name="T93" fmla="*/ 26 h 36"/>
                <a:gd name="T94" fmla="*/ 57 w 57"/>
                <a:gd name="T95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" h="36">
                  <a:moveTo>
                    <a:pt x="57" y="23"/>
                  </a:moveTo>
                  <a:cubicBezTo>
                    <a:pt x="57" y="23"/>
                    <a:pt x="55" y="22"/>
                    <a:pt x="54" y="22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48" y="18"/>
                    <a:pt x="46" y="17"/>
                    <a:pt x="45" y="16"/>
                  </a:cubicBezTo>
                  <a:cubicBezTo>
                    <a:pt x="44" y="15"/>
                    <a:pt x="41" y="14"/>
                    <a:pt x="41" y="13"/>
                  </a:cubicBezTo>
                  <a:cubicBezTo>
                    <a:pt x="40" y="13"/>
                    <a:pt x="40" y="11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7" y="7"/>
                    <a:pt x="31" y="7"/>
                    <a:pt x="31" y="7"/>
                  </a:cubicBezTo>
                  <a:cubicBezTo>
                    <a:pt x="31" y="6"/>
                    <a:pt x="31" y="3"/>
                    <a:pt x="30" y="2"/>
                  </a:cubicBezTo>
                  <a:cubicBezTo>
                    <a:pt x="29" y="2"/>
                    <a:pt x="28" y="2"/>
                    <a:pt x="27" y="1"/>
                  </a:cubicBezTo>
                  <a:cubicBezTo>
                    <a:pt x="26" y="1"/>
                    <a:pt x="24" y="0"/>
                    <a:pt x="24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2" y="2"/>
                    <a:pt x="22" y="3"/>
                    <a:pt x="21" y="3"/>
                  </a:cubicBezTo>
                  <a:cubicBezTo>
                    <a:pt x="20" y="3"/>
                    <a:pt x="18" y="4"/>
                    <a:pt x="18" y="5"/>
                  </a:cubicBezTo>
                  <a:cubicBezTo>
                    <a:pt x="18" y="6"/>
                    <a:pt x="18" y="7"/>
                    <a:pt x="17" y="7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10" y="4"/>
                    <a:pt x="8" y="2"/>
                    <a:pt x="6" y="2"/>
                  </a:cubicBezTo>
                  <a:cubicBezTo>
                    <a:pt x="5" y="2"/>
                    <a:pt x="1" y="2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7" y="4"/>
                    <a:pt x="6" y="7"/>
                    <a:pt x="7" y="7"/>
                  </a:cubicBezTo>
                  <a:cubicBezTo>
                    <a:pt x="9" y="7"/>
                    <a:pt x="10" y="10"/>
                    <a:pt x="9" y="9"/>
                  </a:cubicBezTo>
                  <a:cubicBezTo>
                    <a:pt x="8" y="9"/>
                    <a:pt x="6" y="11"/>
                    <a:pt x="5" y="10"/>
                  </a:cubicBezTo>
                  <a:cubicBezTo>
                    <a:pt x="4" y="10"/>
                    <a:pt x="2" y="9"/>
                    <a:pt x="1" y="10"/>
                  </a:cubicBezTo>
                  <a:cubicBezTo>
                    <a:pt x="1" y="12"/>
                    <a:pt x="0" y="14"/>
                    <a:pt x="2" y="14"/>
                  </a:cubicBezTo>
                  <a:cubicBezTo>
                    <a:pt x="4" y="13"/>
                    <a:pt x="4" y="15"/>
                    <a:pt x="2" y="16"/>
                  </a:cubicBezTo>
                  <a:cubicBezTo>
                    <a:pt x="1" y="17"/>
                    <a:pt x="4" y="16"/>
                    <a:pt x="5" y="17"/>
                  </a:cubicBezTo>
                  <a:cubicBezTo>
                    <a:pt x="5" y="18"/>
                    <a:pt x="6" y="18"/>
                    <a:pt x="5" y="20"/>
                  </a:cubicBezTo>
                  <a:cubicBezTo>
                    <a:pt x="5" y="21"/>
                    <a:pt x="5" y="24"/>
                    <a:pt x="5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4"/>
                    <a:pt x="11" y="22"/>
                    <a:pt x="12" y="22"/>
                  </a:cubicBezTo>
                  <a:cubicBezTo>
                    <a:pt x="13" y="22"/>
                    <a:pt x="15" y="23"/>
                    <a:pt x="15" y="22"/>
                  </a:cubicBezTo>
                  <a:cubicBezTo>
                    <a:pt x="16" y="21"/>
                    <a:pt x="19" y="22"/>
                    <a:pt x="20" y="22"/>
                  </a:cubicBezTo>
                  <a:cubicBezTo>
                    <a:pt x="20" y="23"/>
                    <a:pt x="22" y="24"/>
                    <a:pt x="23" y="24"/>
                  </a:cubicBezTo>
                  <a:cubicBezTo>
                    <a:pt x="23" y="24"/>
                    <a:pt x="23" y="25"/>
                    <a:pt x="25" y="24"/>
                  </a:cubicBezTo>
                  <a:cubicBezTo>
                    <a:pt x="26" y="24"/>
                    <a:pt x="28" y="25"/>
                    <a:pt x="28" y="26"/>
                  </a:cubicBezTo>
                  <a:cubicBezTo>
                    <a:pt x="28" y="26"/>
                    <a:pt x="29" y="27"/>
                    <a:pt x="30" y="27"/>
                  </a:cubicBezTo>
                  <a:cubicBezTo>
                    <a:pt x="31" y="27"/>
                    <a:pt x="32" y="29"/>
                    <a:pt x="33" y="29"/>
                  </a:cubicBezTo>
                  <a:cubicBezTo>
                    <a:pt x="33" y="29"/>
                    <a:pt x="35" y="29"/>
                    <a:pt x="35" y="30"/>
                  </a:cubicBezTo>
                  <a:cubicBezTo>
                    <a:pt x="35" y="30"/>
                    <a:pt x="36" y="33"/>
                    <a:pt x="36" y="35"/>
                  </a:cubicBezTo>
                  <a:cubicBezTo>
                    <a:pt x="36" y="34"/>
                    <a:pt x="37" y="34"/>
                    <a:pt x="37" y="34"/>
                  </a:cubicBezTo>
                  <a:cubicBezTo>
                    <a:pt x="37" y="35"/>
                    <a:pt x="39" y="34"/>
                    <a:pt x="40" y="35"/>
                  </a:cubicBezTo>
                  <a:cubicBezTo>
                    <a:pt x="40" y="36"/>
                    <a:pt x="43" y="36"/>
                    <a:pt x="43" y="34"/>
                  </a:cubicBezTo>
                  <a:cubicBezTo>
                    <a:pt x="43" y="32"/>
                    <a:pt x="48" y="32"/>
                    <a:pt x="49" y="31"/>
                  </a:cubicBezTo>
                  <a:cubicBezTo>
                    <a:pt x="49" y="29"/>
                    <a:pt x="50" y="26"/>
                    <a:pt x="51" y="27"/>
                  </a:cubicBezTo>
                  <a:cubicBezTo>
                    <a:pt x="53" y="27"/>
                    <a:pt x="53" y="25"/>
                    <a:pt x="54" y="25"/>
                  </a:cubicBezTo>
                  <a:cubicBezTo>
                    <a:pt x="55" y="25"/>
                    <a:pt x="56" y="26"/>
                    <a:pt x="57" y="26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6508751" y="3209926"/>
              <a:ext cx="252413" cy="217488"/>
            </a:xfrm>
            <a:custGeom>
              <a:avLst/>
              <a:gdLst>
                <a:gd name="T0" fmla="*/ 77 w 79"/>
                <a:gd name="T1" fmla="*/ 58 h 67"/>
                <a:gd name="T2" fmla="*/ 75 w 79"/>
                <a:gd name="T3" fmla="*/ 54 h 67"/>
                <a:gd name="T4" fmla="*/ 71 w 79"/>
                <a:gd name="T5" fmla="*/ 50 h 67"/>
                <a:gd name="T6" fmla="*/ 69 w 79"/>
                <a:gd name="T7" fmla="*/ 47 h 67"/>
                <a:gd name="T8" fmla="*/ 73 w 79"/>
                <a:gd name="T9" fmla="*/ 41 h 67"/>
                <a:gd name="T10" fmla="*/ 69 w 79"/>
                <a:gd name="T11" fmla="*/ 39 h 67"/>
                <a:gd name="T12" fmla="*/ 68 w 79"/>
                <a:gd name="T13" fmla="*/ 34 h 67"/>
                <a:gd name="T14" fmla="*/ 68 w 79"/>
                <a:gd name="T15" fmla="*/ 30 h 67"/>
                <a:gd name="T16" fmla="*/ 69 w 79"/>
                <a:gd name="T17" fmla="*/ 27 h 67"/>
                <a:gd name="T18" fmla="*/ 70 w 79"/>
                <a:gd name="T19" fmla="*/ 23 h 67"/>
                <a:gd name="T20" fmla="*/ 71 w 79"/>
                <a:gd name="T21" fmla="*/ 22 h 67"/>
                <a:gd name="T22" fmla="*/ 70 w 79"/>
                <a:gd name="T23" fmla="*/ 17 h 67"/>
                <a:gd name="T24" fmla="*/ 68 w 79"/>
                <a:gd name="T25" fmla="*/ 16 h 67"/>
                <a:gd name="T26" fmla="*/ 65 w 79"/>
                <a:gd name="T27" fmla="*/ 14 h 67"/>
                <a:gd name="T28" fmla="*/ 63 w 79"/>
                <a:gd name="T29" fmla="*/ 13 h 67"/>
                <a:gd name="T30" fmla="*/ 60 w 79"/>
                <a:gd name="T31" fmla="*/ 11 h 67"/>
                <a:gd name="T32" fmla="*/ 58 w 79"/>
                <a:gd name="T33" fmla="*/ 11 h 67"/>
                <a:gd name="T34" fmla="*/ 55 w 79"/>
                <a:gd name="T35" fmla="*/ 9 h 67"/>
                <a:gd name="T36" fmla="*/ 50 w 79"/>
                <a:gd name="T37" fmla="*/ 9 h 67"/>
                <a:gd name="T38" fmla="*/ 47 w 79"/>
                <a:gd name="T39" fmla="*/ 9 h 67"/>
                <a:gd name="T40" fmla="*/ 44 w 79"/>
                <a:gd name="T41" fmla="*/ 12 h 67"/>
                <a:gd name="T42" fmla="*/ 40 w 79"/>
                <a:gd name="T43" fmla="*/ 13 h 67"/>
                <a:gd name="T44" fmla="*/ 40 w 79"/>
                <a:gd name="T45" fmla="*/ 15 h 67"/>
                <a:gd name="T46" fmla="*/ 32 w 79"/>
                <a:gd name="T47" fmla="*/ 17 h 67"/>
                <a:gd name="T48" fmla="*/ 24 w 79"/>
                <a:gd name="T49" fmla="*/ 12 h 67"/>
                <a:gd name="T50" fmla="*/ 20 w 79"/>
                <a:gd name="T51" fmla="*/ 7 h 67"/>
                <a:gd name="T52" fmla="*/ 17 w 79"/>
                <a:gd name="T53" fmla="*/ 5 h 67"/>
                <a:gd name="T54" fmla="*/ 16 w 79"/>
                <a:gd name="T55" fmla="*/ 2 h 67"/>
                <a:gd name="T56" fmla="*/ 8 w 79"/>
                <a:gd name="T57" fmla="*/ 5 h 67"/>
                <a:gd name="T58" fmla="*/ 5 w 79"/>
                <a:gd name="T59" fmla="*/ 4 h 67"/>
                <a:gd name="T60" fmla="*/ 3 w 79"/>
                <a:gd name="T61" fmla="*/ 1 h 67"/>
                <a:gd name="T62" fmla="*/ 1 w 79"/>
                <a:gd name="T63" fmla="*/ 3 h 67"/>
                <a:gd name="T64" fmla="*/ 2 w 79"/>
                <a:gd name="T65" fmla="*/ 6 h 67"/>
                <a:gd name="T66" fmla="*/ 2 w 79"/>
                <a:gd name="T67" fmla="*/ 10 h 67"/>
                <a:gd name="T68" fmla="*/ 3 w 79"/>
                <a:gd name="T69" fmla="*/ 13 h 67"/>
                <a:gd name="T70" fmla="*/ 5 w 79"/>
                <a:gd name="T71" fmla="*/ 17 h 67"/>
                <a:gd name="T72" fmla="*/ 7 w 79"/>
                <a:gd name="T73" fmla="*/ 19 h 67"/>
                <a:gd name="T74" fmla="*/ 9 w 79"/>
                <a:gd name="T75" fmla="*/ 20 h 67"/>
                <a:gd name="T76" fmla="*/ 8 w 79"/>
                <a:gd name="T77" fmla="*/ 23 h 67"/>
                <a:gd name="T78" fmla="*/ 7 w 79"/>
                <a:gd name="T79" fmla="*/ 26 h 67"/>
                <a:gd name="T80" fmla="*/ 7 w 79"/>
                <a:gd name="T81" fmla="*/ 30 h 67"/>
                <a:gd name="T82" fmla="*/ 9 w 79"/>
                <a:gd name="T83" fmla="*/ 32 h 67"/>
                <a:gd name="T84" fmla="*/ 13 w 79"/>
                <a:gd name="T85" fmla="*/ 35 h 67"/>
                <a:gd name="T86" fmla="*/ 15 w 79"/>
                <a:gd name="T87" fmla="*/ 37 h 67"/>
                <a:gd name="T88" fmla="*/ 15 w 79"/>
                <a:gd name="T89" fmla="*/ 40 h 67"/>
                <a:gd name="T90" fmla="*/ 16 w 79"/>
                <a:gd name="T91" fmla="*/ 42 h 67"/>
                <a:gd name="T92" fmla="*/ 19 w 79"/>
                <a:gd name="T93" fmla="*/ 46 h 67"/>
                <a:gd name="T94" fmla="*/ 20 w 79"/>
                <a:gd name="T95" fmla="*/ 45 h 67"/>
                <a:gd name="T96" fmla="*/ 21 w 79"/>
                <a:gd name="T97" fmla="*/ 45 h 67"/>
                <a:gd name="T98" fmla="*/ 24 w 79"/>
                <a:gd name="T99" fmla="*/ 45 h 67"/>
                <a:gd name="T100" fmla="*/ 28 w 79"/>
                <a:gd name="T101" fmla="*/ 51 h 67"/>
                <a:gd name="T102" fmla="*/ 31 w 79"/>
                <a:gd name="T103" fmla="*/ 55 h 67"/>
                <a:gd name="T104" fmla="*/ 35 w 79"/>
                <a:gd name="T105" fmla="*/ 57 h 67"/>
                <a:gd name="T106" fmla="*/ 45 w 79"/>
                <a:gd name="T107" fmla="*/ 61 h 67"/>
                <a:gd name="T108" fmla="*/ 51 w 79"/>
                <a:gd name="T109" fmla="*/ 59 h 67"/>
                <a:gd name="T110" fmla="*/ 54 w 79"/>
                <a:gd name="T111" fmla="*/ 64 h 67"/>
                <a:gd name="T112" fmla="*/ 68 w 79"/>
                <a:gd name="T113" fmla="*/ 67 h 67"/>
                <a:gd name="T114" fmla="*/ 72 w 79"/>
                <a:gd name="T115" fmla="*/ 67 h 67"/>
                <a:gd name="T116" fmla="*/ 72 w 79"/>
                <a:gd name="T117" fmla="*/ 66 h 67"/>
                <a:gd name="T118" fmla="*/ 75 w 79"/>
                <a:gd name="T119" fmla="*/ 62 h 67"/>
                <a:gd name="T120" fmla="*/ 78 w 79"/>
                <a:gd name="T121" fmla="*/ 61 h 67"/>
                <a:gd name="T122" fmla="*/ 77 w 79"/>
                <a:gd name="T12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67">
                  <a:moveTo>
                    <a:pt x="77" y="58"/>
                  </a:moveTo>
                  <a:cubicBezTo>
                    <a:pt x="76" y="58"/>
                    <a:pt x="77" y="54"/>
                    <a:pt x="75" y="54"/>
                  </a:cubicBezTo>
                  <a:cubicBezTo>
                    <a:pt x="73" y="53"/>
                    <a:pt x="72" y="51"/>
                    <a:pt x="71" y="50"/>
                  </a:cubicBezTo>
                  <a:cubicBezTo>
                    <a:pt x="71" y="49"/>
                    <a:pt x="68" y="48"/>
                    <a:pt x="69" y="47"/>
                  </a:cubicBezTo>
                  <a:cubicBezTo>
                    <a:pt x="69" y="46"/>
                    <a:pt x="73" y="43"/>
                    <a:pt x="73" y="41"/>
                  </a:cubicBezTo>
                  <a:cubicBezTo>
                    <a:pt x="72" y="39"/>
                    <a:pt x="69" y="39"/>
                    <a:pt x="69" y="39"/>
                  </a:cubicBezTo>
                  <a:cubicBezTo>
                    <a:pt x="68" y="38"/>
                    <a:pt x="69" y="36"/>
                    <a:pt x="68" y="34"/>
                  </a:cubicBezTo>
                  <a:cubicBezTo>
                    <a:pt x="67" y="33"/>
                    <a:pt x="69" y="31"/>
                    <a:pt x="68" y="30"/>
                  </a:cubicBezTo>
                  <a:cubicBezTo>
                    <a:pt x="67" y="29"/>
                    <a:pt x="68" y="27"/>
                    <a:pt x="69" y="27"/>
                  </a:cubicBezTo>
                  <a:cubicBezTo>
                    <a:pt x="69" y="26"/>
                    <a:pt x="70" y="25"/>
                    <a:pt x="70" y="23"/>
                  </a:cubicBezTo>
                  <a:cubicBezTo>
                    <a:pt x="70" y="22"/>
                    <a:pt x="71" y="22"/>
                    <a:pt x="71" y="22"/>
                  </a:cubicBezTo>
                  <a:cubicBezTo>
                    <a:pt x="71" y="20"/>
                    <a:pt x="70" y="17"/>
                    <a:pt x="70" y="17"/>
                  </a:cubicBezTo>
                  <a:cubicBezTo>
                    <a:pt x="70" y="16"/>
                    <a:pt x="68" y="16"/>
                    <a:pt x="68" y="16"/>
                  </a:cubicBezTo>
                  <a:cubicBezTo>
                    <a:pt x="67" y="16"/>
                    <a:pt x="66" y="14"/>
                    <a:pt x="65" y="14"/>
                  </a:cubicBezTo>
                  <a:cubicBezTo>
                    <a:pt x="64" y="14"/>
                    <a:pt x="63" y="13"/>
                    <a:pt x="63" y="13"/>
                  </a:cubicBezTo>
                  <a:cubicBezTo>
                    <a:pt x="63" y="12"/>
                    <a:pt x="61" y="11"/>
                    <a:pt x="60" y="11"/>
                  </a:cubicBezTo>
                  <a:cubicBezTo>
                    <a:pt x="58" y="12"/>
                    <a:pt x="58" y="11"/>
                    <a:pt x="58" y="11"/>
                  </a:cubicBezTo>
                  <a:cubicBezTo>
                    <a:pt x="57" y="11"/>
                    <a:pt x="55" y="10"/>
                    <a:pt x="55" y="9"/>
                  </a:cubicBezTo>
                  <a:cubicBezTo>
                    <a:pt x="54" y="9"/>
                    <a:pt x="51" y="8"/>
                    <a:pt x="50" y="9"/>
                  </a:cubicBezTo>
                  <a:cubicBezTo>
                    <a:pt x="50" y="10"/>
                    <a:pt x="48" y="9"/>
                    <a:pt x="47" y="9"/>
                  </a:cubicBezTo>
                  <a:cubicBezTo>
                    <a:pt x="46" y="9"/>
                    <a:pt x="44" y="11"/>
                    <a:pt x="44" y="12"/>
                  </a:cubicBezTo>
                  <a:cubicBezTo>
                    <a:pt x="43" y="12"/>
                    <a:pt x="42" y="13"/>
                    <a:pt x="40" y="13"/>
                  </a:cubicBezTo>
                  <a:cubicBezTo>
                    <a:pt x="40" y="14"/>
                    <a:pt x="40" y="14"/>
                    <a:pt x="40" y="15"/>
                  </a:cubicBezTo>
                  <a:cubicBezTo>
                    <a:pt x="40" y="16"/>
                    <a:pt x="35" y="16"/>
                    <a:pt x="32" y="17"/>
                  </a:cubicBezTo>
                  <a:cubicBezTo>
                    <a:pt x="28" y="17"/>
                    <a:pt x="28" y="12"/>
                    <a:pt x="24" y="12"/>
                  </a:cubicBezTo>
                  <a:cubicBezTo>
                    <a:pt x="22" y="12"/>
                    <a:pt x="20" y="10"/>
                    <a:pt x="20" y="7"/>
                  </a:cubicBezTo>
                  <a:cubicBezTo>
                    <a:pt x="18" y="7"/>
                    <a:pt x="16" y="6"/>
                    <a:pt x="17" y="5"/>
                  </a:cubicBezTo>
                  <a:cubicBezTo>
                    <a:pt x="17" y="5"/>
                    <a:pt x="18" y="1"/>
                    <a:pt x="16" y="2"/>
                  </a:cubicBezTo>
                  <a:cubicBezTo>
                    <a:pt x="14" y="3"/>
                    <a:pt x="11" y="6"/>
                    <a:pt x="8" y="5"/>
                  </a:cubicBezTo>
                  <a:cubicBezTo>
                    <a:pt x="4" y="5"/>
                    <a:pt x="7" y="4"/>
                    <a:pt x="5" y="4"/>
                  </a:cubicBezTo>
                  <a:cubicBezTo>
                    <a:pt x="3" y="3"/>
                    <a:pt x="5" y="1"/>
                    <a:pt x="3" y="1"/>
                  </a:cubicBezTo>
                  <a:cubicBezTo>
                    <a:pt x="1" y="0"/>
                    <a:pt x="2" y="3"/>
                    <a:pt x="1" y="3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2" y="7"/>
                    <a:pt x="1" y="10"/>
                    <a:pt x="2" y="10"/>
                  </a:cubicBezTo>
                  <a:cubicBezTo>
                    <a:pt x="2" y="10"/>
                    <a:pt x="4" y="13"/>
                    <a:pt x="3" y="13"/>
                  </a:cubicBezTo>
                  <a:cubicBezTo>
                    <a:pt x="3" y="14"/>
                    <a:pt x="5" y="15"/>
                    <a:pt x="5" y="17"/>
                  </a:cubicBezTo>
                  <a:cubicBezTo>
                    <a:pt x="5" y="18"/>
                    <a:pt x="6" y="19"/>
                    <a:pt x="7" y="19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8" y="21"/>
                    <a:pt x="9" y="23"/>
                    <a:pt x="8" y="23"/>
                  </a:cubicBezTo>
                  <a:cubicBezTo>
                    <a:pt x="7" y="23"/>
                    <a:pt x="7" y="25"/>
                    <a:pt x="7" y="26"/>
                  </a:cubicBezTo>
                  <a:cubicBezTo>
                    <a:pt x="6" y="26"/>
                    <a:pt x="6" y="29"/>
                    <a:pt x="7" y="30"/>
                  </a:cubicBezTo>
                  <a:cubicBezTo>
                    <a:pt x="8" y="30"/>
                    <a:pt x="9" y="31"/>
                    <a:pt x="9" y="32"/>
                  </a:cubicBezTo>
                  <a:cubicBezTo>
                    <a:pt x="9" y="33"/>
                    <a:pt x="12" y="35"/>
                    <a:pt x="13" y="35"/>
                  </a:cubicBezTo>
                  <a:cubicBezTo>
                    <a:pt x="14" y="35"/>
                    <a:pt x="15" y="36"/>
                    <a:pt x="15" y="37"/>
                  </a:cubicBezTo>
                  <a:cubicBezTo>
                    <a:pt x="16" y="38"/>
                    <a:pt x="15" y="39"/>
                    <a:pt x="15" y="40"/>
                  </a:cubicBezTo>
                  <a:cubicBezTo>
                    <a:pt x="15" y="41"/>
                    <a:pt x="17" y="41"/>
                    <a:pt x="16" y="42"/>
                  </a:cubicBezTo>
                  <a:cubicBezTo>
                    <a:pt x="16" y="43"/>
                    <a:pt x="18" y="45"/>
                    <a:pt x="19" y="46"/>
                  </a:cubicBezTo>
                  <a:cubicBezTo>
                    <a:pt x="19" y="46"/>
                    <a:pt x="19" y="45"/>
                    <a:pt x="20" y="45"/>
                  </a:cubicBezTo>
                  <a:cubicBezTo>
                    <a:pt x="21" y="45"/>
                    <a:pt x="21" y="44"/>
                    <a:pt x="21" y="45"/>
                  </a:cubicBezTo>
                  <a:cubicBezTo>
                    <a:pt x="22" y="46"/>
                    <a:pt x="23" y="45"/>
                    <a:pt x="24" y="45"/>
                  </a:cubicBezTo>
                  <a:cubicBezTo>
                    <a:pt x="25" y="45"/>
                    <a:pt x="27" y="49"/>
                    <a:pt x="28" y="51"/>
                  </a:cubicBezTo>
                  <a:cubicBezTo>
                    <a:pt x="29" y="53"/>
                    <a:pt x="29" y="54"/>
                    <a:pt x="31" y="55"/>
                  </a:cubicBezTo>
                  <a:cubicBezTo>
                    <a:pt x="32" y="56"/>
                    <a:pt x="33" y="55"/>
                    <a:pt x="35" y="57"/>
                  </a:cubicBezTo>
                  <a:cubicBezTo>
                    <a:pt x="37" y="59"/>
                    <a:pt x="42" y="61"/>
                    <a:pt x="45" y="61"/>
                  </a:cubicBezTo>
                  <a:cubicBezTo>
                    <a:pt x="47" y="61"/>
                    <a:pt x="48" y="58"/>
                    <a:pt x="51" y="59"/>
                  </a:cubicBezTo>
                  <a:cubicBezTo>
                    <a:pt x="54" y="59"/>
                    <a:pt x="53" y="63"/>
                    <a:pt x="54" y="64"/>
                  </a:cubicBezTo>
                  <a:cubicBezTo>
                    <a:pt x="55" y="65"/>
                    <a:pt x="66" y="66"/>
                    <a:pt x="68" y="67"/>
                  </a:cubicBezTo>
                  <a:cubicBezTo>
                    <a:pt x="69" y="67"/>
                    <a:pt x="70" y="67"/>
                    <a:pt x="72" y="67"/>
                  </a:cubicBezTo>
                  <a:cubicBezTo>
                    <a:pt x="72" y="67"/>
                    <a:pt x="72" y="66"/>
                    <a:pt x="72" y="66"/>
                  </a:cubicBezTo>
                  <a:cubicBezTo>
                    <a:pt x="72" y="64"/>
                    <a:pt x="73" y="63"/>
                    <a:pt x="75" y="62"/>
                  </a:cubicBezTo>
                  <a:cubicBezTo>
                    <a:pt x="76" y="61"/>
                    <a:pt x="77" y="61"/>
                    <a:pt x="78" y="61"/>
                  </a:cubicBezTo>
                  <a:cubicBezTo>
                    <a:pt x="79" y="61"/>
                    <a:pt x="78" y="58"/>
                    <a:pt x="77" y="5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 noEditPoints="1"/>
            </p:cNvSpPr>
            <p:nvPr/>
          </p:nvSpPr>
          <p:spPr bwMode="auto">
            <a:xfrm>
              <a:off x="6543676" y="2954338"/>
              <a:ext cx="517525" cy="249238"/>
            </a:xfrm>
            <a:custGeom>
              <a:avLst/>
              <a:gdLst>
                <a:gd name="T0" fmla="*/ 157 w 162"/>
                <a:gd name="T1" fmla="*/ 32 h 77"/>
                <a:gd name="T2" fmla="*/ 152 w 162"/>
                <a:gd name="T3" fmla="*/ 27 h 77"/>
                <a:gd name="T4" fmla="*/ 141 w 162"/>
                <a:gd name="T5" fmla="*/ 25 h 77"/>
                <a:gd name="T6" fmla="*/ 132 w 162"/>
                <a:gd name="T7" fmla="*/ 18 h 77"/>
                <a:gd name="T8" fmla="*/ 120 w 162"/>
                <a:gd name="T9" fmla="*/ 6 h 77"/>
                <a:gd name="T10" fmla="*/ 109 w 162"/>
                <a:gd name="T11" fmla="*/ 11 h 77"/>
                <a:gd name="T12" fmla="*/ 107 w 162"/>
                <a:gd name="T13" fmla="*/ 8 h 77"/>
                <a:gd name="T14" fmla="*/ 101 w 162"/>
                <a:gd name="T15" fmla="*/ 7 h 77"/>
                <a:gd name="T16" fmla="*/ 98 w 162"/>
                <a:gd name="T17" fmla="*/ 1 h 77"/>
                <a:gd name="T18" fmla="*/ 84 w 162"/>
                <a:gd name="T19" fmla="*/ 4 h 77"/>
                <a:gd name="T20" fmla="*/ 68 w 162"/>
                <a:gd name="T21" fmla="*/ 7 h 77"/>
                <a:gd name="T22" fmla="*/ 60 w 162"/>
                <a:gd name="T23" fmla="*/ 11 h 77"/>
                <a:gd name="T24" fmla="*/ 59 w 162"/>
                <a:gd name="T25" fmla="*/ 17 h 77"/>
                <a:gd name="T26" fmla="*/ 60 w 162"/>
                <a:gd name="T27" fmla="*/ 22 h 77"/>
                <a:gd name="T28" fmla="*/ 56 w 162"/>
                <a:gd name="T29" fmla="*/ 25 h 77"/>
                <a:gd name="T30" fmla="*/ 50 w 162"/>
                <a:gd name="T31" fmla="*/ 24 h 77"/>
                <a:gd name="T32" fmla="*/ 39 w 162"/>
                <a:gd name="T33" fmla="*/ 25 h 77"/>
                <a:gd name="T34" fmla="*/ 32 w 162"/>
                <a:gd name="T35" fmla="*/ 25 h 77"/>
                <a:gd name="T36" fmla="*/ 22 w 162"/>
                <a:gd name="T37" fmla="*/ 21 h 77"/>
                <a:gd name="T38" fmla="*/ 12 w 162"/>
                <a:gd name="T39" fmla="*/ 24 h 77"/>
                <a:gd name="T40" fmla="*/ 9 w 162"/>
                <a:gd name="T41" fmla="*/ 30 h 77"/>
                <a:gd name="T42" fmla="*/ 1 w 162"/>
                <a:gd name="T43" fmla="*/ 31 h 77"/>
                <a:gd name="T44" fmla="*/ 0 w 162"/>
                <a:gd name="T45" fmla="*/ 37 h 77"/>
                <a:gd name="T46" fmla="*/ 6 w 162"/>
                <a:gd name="T47" fmla="*/ 41 h 77"/>
                <a:gd name="T48" fmla="*/ 10 w 162"/>
                <a:gd name="T49" fmla="*/ 48 h 77"/>
                <a:gd name="T50" fmla="*/ 20 w 162"/>
                <a:gd name="T51" fmla="*/ 45 h 77"/>
                <a:gd name="T52" fmla="*/ 23 w 162"/>
                <a:gd name="T53" fmla="*/ 53 h 77"/>
                <a:gd name="T54" fmla="*/ 15 w 162"/>
                <a:gd name="T55" fmla="*/ 59 h 77"/>
                <a:gd name="T56" fmla="*/ 22 w 162"/>
                <a:gd name="T57" fmla="*/ 66 h 77"/>
                <a:gd name="T58" fmla="*/ 26 w 162"/>
                <a:gd name="T59" fmla="*/ 70 h 77"/>
                <a:gd name="T60" fmla="*/ 38 w 162"/>
                <a:gd name="T61" fmla="*/ 72 h 77"/>
                <a:gd name="T62" fmla="*/ 49 w 162"/>
                <a:gd name="T63" fmla="*/ 51 h 77"/>
                <a:gd name="T64" fmla="*/ 55 w 162"/>
                <a:gd name="T65" fmla="*/ 52 h 77"/>
                <a:gd name="T66" fmla="*/ 67 w 162"/>
                <a:gd name="T67" fmla="*/ 62 h 77"/>
                <a:gd name="T68" fmla="*/ 79 w 162"/>
                <a:gd name="T69" fmla="*/ 68 h 77"/>
                <a:gd name="T70" fmla="*/ 88 w 162"/>
                <a:gd name="T71" fmla="*/ 76 h 77"/>
                <a:gd name="T72" fmla="*/ 97 w 162"/>
                <a:gd name="T73" fmla="*/ 72 h 77"/>
                <a:gd name="T74" fmla="*/ 106 w 162"/>
                <a:gd name="T75" fmla="*/ 66 h 77"/>
                <a:gd name="T76" fmla="*/ 119 w 162"/>
                <a:gd name="T77" fmla="*/ 66 h 77"/>
                <a:gd name="T78" fmla="*/ 136 w 162"/>
                <a:gd name="T79" fmla="*/ 69 h 77"/>
                <a:gd name="T80" fmla="*/ 137 w 162"/>
                <a:gd name="T81" fmla="*/ 60 h 77"/>
                <a:gd name="T82" fmla="*/ 142 w 162"/>
                <a:gd name="T83" fmla="*/ 54 h 77"/>
                <a:gd name="T84" fmla="*/ 147 w 162"/>
                <a:gd name="T85" fmla="*/ 45 h 77"/>
                <a:gd name="T86" fmla="*/ 157 w 162"/>
                <a:gd name="T87" fmla="*/ 44 h 77"/>
                <a:gd name="T88" fmla="*/ 161 w 162"/>
                <a:gd name="T89" fmla="*/ 36 h 77"/>
                <a:gd name="T90" fmla="*/ 60 w 162"/>
                <a:gd name="T91" fmla="*/ 49 h 77"/>
                <a:gd name="T92" fmla="*/ 128 w 162"/>
                <a:gd name="T93" fmla="*/ 48 h 77"/>
                <a:gd name="T94" fmla="*/ 111 w 162"/>
                <a:gd name="T95" fmla="*/ 48 h 77"/>
                <a:gd name="T96" fmla="*/ 128 w 162"/>
                <a:gd name="T9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2" h="77">
                  <a:moveTo>
                    <a:pt x="162" y="31"/>
                  </a:moveTo>
                  <a:cubicBezTo>
                    <a:pt x="162" y="31"/>
                    <a:pt x="161" y="31"/>
                    <a:pt x="160" y="31"/>
                  </a:cubicBezTo>
                  <a:cubicBezTo>
                    <a:pt x="160" y="32"/>
                    <a:pt x="158" y="32"/>
                    <a:pt x="157" y="32"/>
                  </a:cubicBezTo>
                  <a:cubicBezTo>
                    <a:pt x="156" y="32"/>
                    <a:pt x="155" y="31"/>
                    <a:pt x="155" y="30"/>
                  </a:cubicBezTo>
                  <a:cubicBezTo>
                    <a:pt x="155" y="30"/>
                    <a:pt x="155" y="29"/>
                    <a:pt x="154" y="29"/>
                  </a:cubicBezTo>
                  <a:cubicBezTo>
                    <a:pt x="153" y="29"/>
                    <a:pt x="152" y="28"/>
                    <a:pt x="152" y="27"/>
                  </a:cubicBezTo>
                  <a:cubicBezTo>
                    <a:pt x="151" y="25"/>
                    <a:pt x="150" y="25"/>
                    <a:pt x="149" y="25"/>
                  </a:cubicBezTo>
                  <a:cubicBezTo>
                    <a:pt x="148" y="24"/>
                    <a:pt x="146" y="25"/>
                    <a:pt x="145" y="26"/>
                  </a:cubicBezTo>
                  <a:cubicBezTo>
                    <a:pt x="144" y="26"/>
                    <a:pt x="142" y="25"/>
                    <a:pt x="141" y="25"/>
                  </a:cubicBezTo>
                  <a:cubicBezTo>
                    <a:pt x="140" y="25"/>
                    <a:pt x="139" y="23"/>
                    <a:pt x="138" y="23"/>
                  </a:cubicBezTo>
                  <a:cubicBezTo>
                    <a:pt x="137" y="23"/>
                    <a:pt x="137" y="25"/>
                    <a:pt x="136" y="25"/>
                  </a:cubicBezTo>
                  <a:cubicBezTo>
                    <a:pt x="135" y="25"/>
                    <a:pt x="133" y="21"/>
                    <a:pt x="132" y="18"/>
                  </a:cubicBezTo>
                  <a:cubicBezTo>
                    <a:pt x="130" y="16"/>
                    <a:pt x="127" y="11"/>
                    <a:pt x="124" y="10"/>
                  </a:cubicBezTo>
                  <a:cubicBezTo>
                    <a:pt x="122" y="9"/>
                    <a:pt x="122" y="7"/>
                    <a:pt x="123" y="7"/>
                  </a:cubicBezTo>
                  <a:cubicBezTo>
                    <a:pt x="124" y="6"/>
                    <a:pt x="122" y="6"/>
                    <a:pt x="120" y="6"/>
                  </a:cubicBezTo>
                  <a:cubicBezTo>
                    <a:pt x="119" y="7"/>
                    <a:pt x="118" y="8"/>
                    <a:pt x="117" y="8"/>
                  </a:cubicBezTo>
                  <a:cubicBezTo>
                    <a:pt x="116" y="9"/>
                    <a:pt x="114" y="11"/>
                    <a:pt x="112" y="10"/>
                  </a:cubicBezTo>
                  <a:cubicBezTo>
                    <a:pt x="111" y="10"/>
                    <a:pt x="111" y="12"/>
                    <a:pt x="109" y="11"/>
                  </a:cubicBezTo>
                  <a:cubicBezTo>
                    <a:pt x="108" y="10"/>
                    <a:pt x="111" y="9"/>
                    <a:pt x="111" y="8"/>
                  </a:cubicBezTo>
                  <a:cubicBezTo>
                    <a:pt x="111" y="7"/>
                    <a:pt x="109" y="9"/>
                    <a:pt x="109" y="8"/>
                  </a:cubicBezTo>
                  <a:cubicBezTo>
                    <a:pt x="108" y="7"/>
                    <a:pt x="107" y="7"/>
                    <a:pt x="107" y="8"/>
                  </a:cubicBezTo>
                  <a:cubicBezTo>
                    <a:pt x="107" y="9"/>
                    <a:pt x="106" y="8"/>
                    <a:pt x="106" y="7"/>
                  </a:cubicBezTo>
                  <a:cubicBezTo>
                    <a:pt x="106" y="7"/>
                    <a:pt x="105" y="6"/>
                    <a:pt x="104" y="7"/>
                  </a:cubicBezTo>
                  <a:cubicBezTo>
                    <a:pt x="104" y="7"/>
                    <a:pt x="101" y="8"/>
                    <a:pt x="101" y="7"/>
                  </a:cubicBezTo>
                  <a:cubicBezTo>
                    <a:pt x="100" y="7"/>
                    <a:pt x="101" y="6"/>
                    <a:pt x="101" y="5"/>
                  </a:cubicBezTo>
                  <a:cubicBezTo>
                    <a:pt x="101" y="5"/>
                    <a:pt x="100" y="4"/>
                    <a:pt x="100" y="3"/>
                  </a:cubicBezTo>
                  <a:cubicBezTo>
                    <a:pt x="101" y="2"/>
                    <a:pt x="99" y="1"/>
                    <a:pt x="98" y="1"/>
                  </a:cubicBezTo>
                  <a:cubicBezTo>
                    <a:pt x="97" y="1"/>
                    <a:pt x="96" y="1"/>
                    <a:pt x="95" y="1"/>
                  </a:cubicBezTo>
                  <a:cubicBezTo>
                    <a:pt x="94" y="0"/>
                    <a:pt x="90" y="1"/>
                    <a:pt x="90" y="2"/>
                  </a:cubicBezTo>
                  <a:cubicBezTo>
                    <a:pt x="90" y="3"/>
                    <a:pt x="85" y="3"/>
                    <a:pt x="84" y="4"/>
                  </a:cubicBezTo>
                  <a:cubicBezTo>
                    <a:pt x="83" y="4"/>
                    <a:pt x="79" y="5"/>
                    <a:pt x="78" y="5"/>
                  </a:cubicBezTo>
                  <a:cubicBezTo>
                    <a:pt x="77" y="5"/>
                    <a:pt x="76" y="6"/>
                    <a:pt x="74" y="6"/>
                  </a:cubicBezTo>
                  <a:cubicBezTo>
                    <a:pt x="72" y="6"/>
                    <a:pt x="69" y="6"/>
                    <a:pt x="68" y="7"/>
                  </a:cubicBezTo>
                  <a:cubicBezTo>
                    <a:pt x="67" y="8"/>
                    <a:pt x="64" y="7"/>
                    <a:pt x="63" y="8"/>
                  </a:cubicBezTo>
                  <a:cubicBezTo>
                    <a:pt x="62" y="8"/>
                    <a:pt x="60" y="8"/>
                    <a:pt x="60" y="8"/>
                  </a:cubicBezTo>
                  <a:cubicBezTo>
                    <a:pt x="59" y="8"/>
                    <a:pt x="60" y="10"/>
                    <a:pt x="60" y="11"/>
                  </a:cubicBezTo>
                  <a:cubicBezTo>
                    <a:pt x="61" y="12"/>
                    <a:pt x="63" y="13"/>
                    <a:pt x="64" y="13"/>
                  </a:cubicBezTo>
                  <a:cubicBezTo>
                    <a:pt x="64" y="14"/>
                    <a:pt x="61" y="14"/>
                    <a:pt x="59" y="14"/>
                  </a:cubicBezTo>
                  <a:cubicBezTo>
                    <a:pt x="58" y="14"/>
                    <a:pt x="58" y="16"/>
                    <a:pt x="59" y="17"/>
                  </a:cubicBezTo>
                  <a:cubicBezTo>
                    <a:pt x="59" y="18"/>
                    <a:pt x="57" y="18"/>
                    <a:pt x="56" y="19"/>
                  </a:cubicBezTo>
                  <a:cubicBezTo>
                    <a:pt x="55" y="19"/>
                    <a:pt x="56" y="21"/>
                    <a:pt x="57" y="21"/>
                  </a:cubicBezTo>
                  <a:cubicBezTo>
                    <a:pt x="58" y="21"/>
                    <a:pt x="59" y="22"/>
                    <a:pt x="60" y="22"/>
                  </a:cubicBezTo>
                  <a:cubicBezTo>
                    <a:pt x="61" y="22"/>
                    <a:pt x="61" y="24"/>
                    <a:pt x="61" y="25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7" y="26"/>
                    <a:pt x="57" y="25"/>
                    <a:pt x="56" y="25"/>
                  </a:cubicBezTo>
                  <a:cubicBezTo>
                    <a:pt x="55" y="25"/>
                    <a:pt x="55" y="26"/>
                    <a:pt x="54" y="27"/>
                  </a:cubicBezTo>
                  <a:cubicBezTo>
                    <a:pt x="54" y="27"/>
                    <a:pt x="53" y="25"/>
                    <a:pt x="52" y="25"/>
                  </a:cubicBezTo>
                  <a:cubicBezTo>
                    <a:pt x="51" y="25"/>
                    <a:pt x="50" y="25"/>
                    <a:pt x="50" y="24"/>
                  </a:cubicBezTo>
                  <a:cubicBezTo>
                    <a:pt x="49" y="23"/>
                    <a:pt x="47" y="23"/>
                    <a:pt x="46" y="24"/>
                  </a:cubicBezTo>
                  <a:cubicBezTo>
                    <a:pt x="45" y="25"/>
                    <a:pt x="44" y="25"/>
                    <a:pt x="43" y="24"/>
                  </a:cubicBezTo>
                  <a:cubicBezTo>
                    <a:pt x="43" y="23"/>
                    <a:pt x="40" y="24"/>
                    <a:pt x="39" y="25"/>
                  </a:cubicBezTo>
                  <a:cubicBezTo>
                    <a:pt x="39" y="26"/>
                    <a:pt x="37" y="26"/>
                    <a:pt x="36" y="25"/>
                  </a:cubicBezTo>
                  <a:cubicBezTo>
                    <a:pt x="34" y="25"/>
                    <a:pt x="33" y="24"/>
                    <a:pt x="33" y="25"/>
                  </a:cubicBezTo>
                  <a:cubicBezTo>
                    <a:pt x="33" y="27"/>
                    <a:pt x="32" y="26"/>
                    <a:pt x="32" y="25"/>
                  </a:cubicBezTo>
                  <a:cubicBezTo>
                    <a:pt x="32" y="24"/>
                    <a:pt x="30" y="23"/>
                    <a:pt x="29" y="22"/>
                  </a:cubicBezTo>
                  <a:cubicBezTo>
                    <a:pt x="28" y="21"/>
                    <a:pt x="25" y="21"/>
                    <a:pt x="24" y="21"/>
                  </a:cubicBezTo>
                  <a:cubicBezTo>
                    <a:pt x="24" y="20"/>
                    <a:pt x="22" y="19"/>
                    <a:pt x="22" y="21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9" y="20"/>
                    <a:pt x="17" y="21"/>
                    <a:pt x="16" y="22"/>
                  </a:cubicBezTo>
                  <a:cubicBezTo>
                    <a:pt x="16" y="22"/>
                    <a:pt x="13" y="24"/>
                    <a:pt x="12" y="24"/>
                  </a:cubicBezTo>
                  <a:cubicBezTo>
                    <a:pt x="11" y="24"/>
                    <a:pt x="12" y="25"/>
                    <a:pt x="10" y="25"/>
                  </a:cubicBezTo>
                  <a:cubicBezTo>
                    <a:pt x="8" y="26"/>
                    <a:pt x="9" y="27"/>
                    <a:pt x="9" y="28"/>
                  </a:cubicBezTo>
                  <a:cubicBezTo>
                    <a:pt x="9" y="28"/>
                    <a:pt x="10" y="30"/>
                    <a:pt x="9" y="30"/>
                  </a:cubicBezTo>
                  <a:cubicBezTo>
                    <a:pt x="7" y="31"/>
                    <a:pt x="7" y="28"/>
                    <a:pt x="5" y="27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3"/>
                    <a:pt x="2" y="33"/>
                    <a:pt x="2" y="33"/>
                  </a:cubicBezTo>
                  <a:cubicBezTo>
                    <a:pt x="2" y="34"/>
                    <a:pt x="1" y="34"/>
                    <a:pt x="1" y="35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38"/>
                    <a:pt x="2" y="37"/>
                    <a:pt x="2" y="39"/>
                  </a:cubicBezTo>
                  <a:cubicBezTo>
                    <a:pt x="2" y="40"/>
                    <a:pt x="2" y="41"/>
                    <a:pt x="3" y="41"/>
                  </a:cubicBezTo>
                  <a:cubicBezTo>
                    <a:pt x="4" y="40"/>
                    <a:pt x="5" y="41"/>
                    <a:pt x="6" y="41"/>
                  </a:cubicBezTo>
                  <a:cubicBezTo>
                    <a:pt x="7" y="41"/>
                    <a:pt x="7" y="42"/>
                    <a:pt x="8" y="43"/>
                  </a:cubicBezTo>
                  <a:cubicBezTo>
                    <a:pt x="10" y="45"/>
                    <a:pt x="10" y="46"/>
                    <a:pt x="9" y="46"/>
                  </a:cubicBezTo>
                  <a:cubicBezTo>
                    <a:pt x="8" y="46"/>
                    <a:pt x="8" y="47"/>
                    <a:pt x="10" y="48"/>
                  </a:cubicBezTo>
                  <a:cubicBezTo>
                    <a:pt x="10" y="48"/>
                    <a:pt x="11" y="48"/>
                    <a:pt x="11" y="48"/>
                  </a:cubicBezTo>
                  <a:cubicBezTo>
                    <a:pt x="11" y="48"/>
                    <a:pt x="11" y="48"/>
                    <a:pt x="12" y="48"/>
                  </a:cubicBezTo>
                  <a:cubicBezTo>
                    <a:pt x="14" y="46"/>
                    <a:pt x="17" y="44"/>
                    <a:pt x="20" y="45"/>
                  </a:cubicBezTo>
                  <a:cubicBezTo>
                    <a:pt x="23" y="46"/>
                    <a:pt x="25" y="45"/>
                    <a:pt x="26" y="46"/>
                  </a:cubicBezTo>
                  <a:cubicBezTo>
                    <a:pt x="27" y="48"/>
                    <a:pt x="26" y="51"/>
                    <a:pt x="27" y="52"/>
                  </a:cubicBezTo>
                  <a:cubicBezTo>
                    <a:pt x="27" y="53"/>
                    <a:pt x="25" y="54"/>
                    <a:pt x="23" y="53"/>
                  </a:cubicBezTo>
                  <a:cubicBezTo>
                    <a:pt x="21" y="53"/>
                    <a:pt x="17" y="54"/>
                    <a:pt x="18" y="55"/>
                  </a:cubicBezTo>
                  <a:cubicBezTo>
                    <a:pt x="18" y="56"/>
                    <a:pt x="20" y="59"/>
                    <a:pt x="17" y="57"/>
                  </a:cubicBezTo>
                  <a:cubicBezTo>
                    <a:pt x="15" y="56"/>
                    <a:pt x="14" y="59"/>
                    <a:pt x="15" y="59"/>
                  </a:cubicBezTo>
                  <a:cubicBezTo>
                    <a:pt x="17" y="59"/>
                    <a:pt x="18" y="60"/>
                    <a:pt x="18" y="61"/>
                  </a:cubicBezTo>
                  <a:cubicBezTo>
                    <a:pt x="18" y="62"/>
                    <a:pt x="18" y="65"/>
                    <a:pt x="20" y="64"/>
                  </a:cubicBezTo>
                  <a:cubicBezTo>
                    <a:pt x="21" y="64"/>
                    <a:pt x="21" y="66"/>
                    <a:pt x="22" y="66"/>
                  </a:cubicBezTo>
                  <a:cubicBezTo>
                    <a:pt x="24" y="66"/>
                    <a:pt x="26" y="66"/>
                    <a:pt x="24" y="68"/>
                  </a:cubicBezTo>
                  <a:cubicBezTo>
                    <a:pt x="23" y="70"/>
                    <a:pt x="25" y="74"/>
                    <a:pt x="26" y="73"/>
                  </a:cubicBezTo>
                  <a:cubicBezTo>
                    <a:pt x="26" y="72"/>
                    <a:pt x="26" y="71"/>
                    <a:pt x="26" y="70"/>
                  </a:cubicBezTo>
                  <a:cubicBezTo>
                    <a:pt x="25" y="68"/>
                    <a:pt x="29" y="68"/>
                    <a:pt x="30" y="68"/>
                  </a:cubicBezTo>
                  <a:cubicBezTo>
                    <a:pt x="32" y="68"/>
                    <a:pt x="34" y="70"/>
                    <a:pt x="35" y="72"/>
                  </a:cubicBezTo>
                  <a:cubicBezTo>
                    <a:pt x="37" y="74"/>
                    <a:pt x="38" y="72"/>
                    <a:pt x="38" y="72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1"/>
                  </a:cubicBezTo>
                  <a:cubicBezTo>
                    <a:pt x="50" y="49"/>
                    <a:pt x="52" y="51"/>
                    <a:pt x="53" y="51"/>
                  </a:cubicBezTo>
                  <a:cubicBezTo>
                    <a:pt x="53" y="52"/>
                    <a:pt x="53" y="49"/>
                    <a:pt x="54" y="50"/>
                  </a:cubicBezTo>
                  <a:cubicBezTo>
                    <a:pt x="56" y="50"/>
                    <a:pt x="54" y="52"/>
                    <a:pt x="55" y="52"/>
                  </a:cubicBezTo>
                  <a:cubicBezTo>
                    <a:pt x="56" y="52"/>
                    <a:pt x="58" y="55"/>
                    <a:pt x="57" y="57"/>
                  </a:cubicBezTo>
                  <a:cubicBezTo>
                    <a:pt x="59" y="58"/>
                    <a:pt x="62" y="62"/>
                    <a:pt x="62" y="62"/>
                  </a:cubicBezTo>
                  <a:cubicBezTo>
                    <a:pt x="62" y="63"/>
                    <a:pt x="66" y="62"/>
                    <a:pt x="67" y="62"/>
                  </a:cubicBezTo>
                  <a:cubicBezTo>
                    <a:pt x="68" y="62"/>
                    <a:pt x="74" y="62"/>
                    <a:pt x="75" y="62"/>
                  </a:cubicBezTo>
                  <a:cubicBezTo>
                    <a:pt x="76" y="62"/>
                    <a:pt x="77" y="64"/>
                    <a:pt x="78" y="65"/>
                  </a:cubicBezTo>
                  <a:cubicBezTo>
                    <a:pt x="80" y="65"/>
                    <a:pt x="79" y="67"/>
                    <a:pt x="79" y="68"/>
                  </a:cubicBezTo>
                  <a:cubicBezTo>
                    <a:pt x="80" y="70"/>
                    <a:pt x="81" y="71"/>
                    <a:pt x="82" y="73"/>
                  </a:cubicBezTo>
                  <a:cubicBezTo>
                    <a:pt x="82" y="74"/>
                    <a:pt x="84" y="73"/>
                    <a:pt x="85" y="73"/>
                  </a:cubicBezTo>
                  <a:cubicBezTo>
                    <a:pt x="86" y="74"/>
                    <a:pt x="88" y="74"/>
                    <a:pt x="88" y="76"/>
                  </a:cubicBezTo>
                  <a:cubicBezTo>
                    <a:pt x="89" y="77"/>
                    <a:pt x="90" y="76"/>
                    <a:pt x="90" y="75"/>
                  </a:cubicBezTo>
                  <a:cubicBezTo>
                    <a:pt x="90" y="74"/>
                    <a:pt x="92" y="73"/>
                    <a:pt x="94" y="72"/>
                  </a:cubicBezTo>
                  <a:cubicBezTo>
                    <a:pt x="95" y="71"/>
                    <a:pt x="96" y="71"/>
                    <a:pt x="97" y="72"/>
                  </a:cubicBezTo>
                  <a:cubicBezTo>
                    <a:pt x="97" y="70"/>
                    <a:pt x="98" y="69"/>
                    <a:pt x="98" y="69"/>
                  </a:cubicBezTo>
                  <a:cubicBezTo>
                    <a:pt x="99" y="69"/>
                    <a:pt x="100" y="68"/>
                    <a:pt x="100" y="67"/>
                  </a:cubicBezTo>
                  <a:cubicBezTo>
                    <a:pt x="101" y="65"/>
                    <a:pt x="104" y="65"/>
                    <a:pt x="106" y="66"/>
                  </a:cubicBezTo>
                  <a:cubicBezTo>
                    <a:pt x="108" y="68"/>
                    <a:pt x="109" y="68"/>
                    <a:pt x="109" y="66"/>
                  </a:cubicBezTo>
                  <a:cubicBezTo>
                    <a:pt x="109" y="64"/>
                    <a:pt x="113" y="64"/>
                    <a:pt x="114" y="64"/>
                  </a:cubicBezTo>
                  <a:cubicBezTo>
                    <a:pt x="114" y="65"/>
                    <a:pt x="117" y="66"/>
                    <a:pt x="119" y="66"/>
                  </a:cubicBezTo>
                  <a:cubicBezTo>
                    <a:pt x="120" y="65"/>
                    <a:pt x="127" y="66"/>
                    <a:pt x="129" y="66"/>
                  </a:cubicBezTo>
                  <a:cubicBezTo>
                    <a:pt x="131" y="67"/>
                    <a:pt x="131" y="66"/>
                    <a:pt x="133" y="67"/>
                  </a:cubicBezTo>
                  <a:cubicBezTo>
                    <a:pt x="134" y="69"/>
                    <a:pt x="135" y="68"/>
                    <a:pt x="136" y="69"/>
                  </a:cubicBezTo>
                  <a:cubicBezTo>
                    <a:pt x="136" y="68"/>
                    <a:pt x="136" y="68"/>
                    <a:pt x="136" y="67"/>
                  </a:cubicBezTo>
                  <a:cubicBezTo>
                    <a:pt x="136" y="66"/>
                    <a:pt x="138" y="65"/>
                    <a:pt x="138" y="64"/>
                  </a:cubicBezTo>
                  <a:cubicBezTo>
                    <a:pt x="139" y="63"/>
                    <a:pt x="137" y="61"/>
                    <a:pt x="137" y="60"/>
                  </a:cubicBezTo>
                  <a:cubicBezTo>
                    <a:pt x="137" y="59"/>
                    <a:pt x="137" y="57"/>
                    <a:pt x="136" y="56"/>
                  </a:cubicBezTo>
                  <a:cubicBezTo>
                    <a:pt x="135" y="56"/>
                    <a:pt x="137" y="55"/>
                    <a:pt x="138" y="55"/>
                  </a:cubicBezTo>
                  <a:cubicBezTo>
                    <a:pt x="139" y="55"/>
                    <a:pt x="141" y="53"/>
                    <a:pt x="142" y="54"/>
                  </a:cubicBezTo>
                  <a:cubicBezTo>
                    <a:pt x="142" y="54"/>
                    <a:pt x="144" y="55"/>
                    <a:pt x="145" y="55"/>
                  </a:cubicBezTo>
                  <a:cubicBezTo>
                    <a:pt x="146" y="55"/>
                    <a:pt x="145" y="53"/>
                    <a:pt x="145" y="53"/>
                  </a:cubicBezTo>
                  <a:cubicBezTo>
                    <a:pt x="144" y="52"/>
                    <a:pt x="147" y="47"/>
                    <a:pt x="147" y="45"/>
                  </a:cubicBezTo>
                  <a:cubicBezTo>
                    <a:pt x="148" y="43"/>
                    <a:pt x="149" y="45"/>
                    <a:pt x="150" y="45"/>
                  </a:cubicBezTo>
                  <a:cubicBezTo>
                    <a:pt x="151" y="45"/>
                    <a:pt x="153" y="45"/>
                    <a:pt x="154" y="45"/>
                  </a:cubicBezTo>
                  <a:cubicBezTo>
                    <a:pt x="154" y="46"/>
                    <a:pt x="157" y="45"/>
                    <a:pt x="157" y="44"/>
                  </a:cubicBezTo>
                  <a:cubicBezTo>
                    <a:pt x="158" y="43"/>
                    <a:pt x="157" y="43"/>
                    <a:pt x="157" y="41"/>
                  </a:cubicBezTo>
                  <a:cubicBezTo>
                    <a:pt x="157" y="39"/>
                    <a:pt x="158" y="38"/>
                    <a:pt x="159" y="38"/>
                  </a:cubicBezTo>
                  <a:cubicBezTo>
                    <a:pt x="161" y="38"/>
                    <a:pt x="161" y="37"/>
                    <a:pt x="161" y="36"/>
                  </a:cubicBezTo>
                  <a:cubicBezTo>
                    <a:pt x="161" y="35"/>
                    <a:pt x="162" y="34"/>
                    <a:pt x="162" y="33"/>
                  </a:cubicBezTo>
                  <a:cubicBezTo>
                    <a:pt x="162" y="33"/>
                    <a:pt x="162" y="32"/>
                    <a:pt x="162" y="31"/>
                  </a:cubicBezTo>
                  <a:close/>
                  <a:moveTo>
                    <a:pt x="60" y="49"/>
                  </a:moveTo>
                  <a:cubicBezTo>
                    <a:pt x="60" y="49"/>
                    <a:pt x="55" y="48"/>
                    <a:pt x="55" y="47"/>
                  </a:cubicBezTo>
                  <a:cubicBezTo>
                    <a:pt x="54" y="46"/>
                    <a:pt x="61" y="47"/>
                    <a:pt x="60" y="49"/>
                  </a:cubicBezTo>
                  <a:close/>
                  <a:moveTo>
                    <a:pt x="128" y="48"/>
                  </a:moveTo>
                  <a:cubicBezTo>
                    <a:pt x="124" y="48"/>
                    <a:pt x="117" y="47"/>
                    <a:pt x="114" y="50"/>
                  </a:cubicBezTo>
                  <a:cubicBezTo>
                    <a:pt x="111" y="53"/>
                    <a:pt x="113" y="55"/>
                    <a:pt x="112" y="55"/>
                  </a:cubicBezTo>
                  <a:cubicBezTo>
                    <a:pt x="110" y="55"/>
                    <a:pt x="110" y="50"/>
                    <a:pt x="111" y="48"/>
                  </a:cubicBezTo>
                  <a:cubicBezTo>
                    <a:pt x="113" y="47"/>
                    <a:pt x="118" y="46"/>
                    <a:pt x="122" y="47"/>
                  </a:cubicBezTo>
                  <a:cubicBezTo>
                    <a:pt x="125" y="48"/>
                    <a:pt x="131" y="46"/>
                    <a:pt x="132" y="46"/>
                  </a:cubicBezTo>
                  <a:cubicBezTo>
                    <a:pt x="133" y="47"/>
                    <a:pt x="131" y="48"/>
                    <a:pt x="128" y="4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6200776" y="2346326"/>
              <a:ext cx="2182813" cy="847725"/>
            </a:xfrm>
            <a:custGeom>
              <a:avLst/>
              <a:gdLst>
                <a:gd name="T0" fmla="*/ 179 w 683"/>
                <a:gd name="T1" fmla="*/ 5 h 262"/>
                <a:gd name="T2" fmla="*/ 303 w 683"/>
                <a:gd name="T3" fmla="*/ 2 h 262"/>
                <a:gd name="T4" fmla="*/ 238 w 683"/>
                <a:gd name="T5" fmla="*/ 75 h 262"/>
                <a:gd name="T6" fmla="*/ 329 w 683"/>
                <a:gd name="T7" fmla="*/ 24 h 262"/>
                <a:gd name="T8" fmla="*/ 498 w 683"/>
                <a:gd name="T9" fmla="*/ 55 h 262"/>
                <a:gd name="T10" fmla="*/ 523 w 683"/>
                <a:gd name="T11" fmla="*/ 58 h 262"/>
                <a:gd name="T12" fmla="*/ 488 w 683"/>
                <a:gd name="T13" fmla="*/ 212 h 262"/>
                <a:gd name="T14" fmla="*/ 121 w 683"/>
                <a:gd name="T15" fmla="*/ 11 h 262"/>
                <a:gd name="T16" fmla="*/ 662 w 683"/>
                <a:gd name="T17" fmla="*/ 120 h 262"/>
                <a:gd name="T18" fmla="*/ 593 w 683"/>
                <a:gd name="T19" fmla="*/ 100 h 262"/>
                <a:gd name="T20" fmla="*/ 528 w 683"/>
                <a:gd name="T21" fmla="*/ 88 h 262"/>
                <a:gd name="T22" fmla="*/ 484 w 683"/>
                <a:gd name="T23" fmla="*/ 74 h 262"/>
                <a:gd name="T24" fmla="*/ 448 w 683"/>
                <a:gd name="T25" fmla="*/ 83 h 262"/>
                <a:gd name="T26" fmla="*/ 419 w 683"/>
                <a:gd name="T27" fmla="*/ 69 h 262"/>
                <a:gd name="T28" fmla="*/ 371 w 683"/>
                <a:gd name="T29" fmla="*/ 67 h 262"/>
                <a:gd name="T30" fmla="*/ 366 w 683"/>
                <a:gd name="T31" fmla="*/ 58 h 262"/>
                <a:gd name="T32" fmla="*/ 347 w 683"/>
                <a:gd name="T33" fmla="*/ 41 h 262"/>
                <a:gd name="T34" fmla="*/ 313 w 683"/>
                <a:gd name="T35" fmla="*/ 47 h 262"/>
                <a:gd name="T36" fmla="*/ 271 w 683"/>
                <a:gd name="T37" fmla="*/ 56 h 262"/>
                <a:gd name="T38" fmla="*/ 258 w 683"/>
                <a:gd name="T39" fmla="*/ 68 h 262"/>
                <a:gd name="T40" fmla="*/ 237 w 683"/>
                <a:gd name="T41" fmla="*/ 88 h 262"/>
                <a:gd name="T42" fmla="*/ 226 w 683"/>
                <a:gd name="T43" fmla="*/ 101 h 262"/>
                <a:gd name="T44" fmla="*/ 209 w 683"/>
                <a:gd name="T45" fmla="*/ 121 h 262"/>
                <a:gd name="T46" fmla="*/ 217 w 683"/>
                <a:gd name="T47" fmla="*/ 106 h 262"/>
                <a:gd name="T48" fmla="*/ 192 w 683"/>
                <a:gd name="T49" fmla="*/ 93 h 262"/>
                <a:gd name="T50" fmla="*/ 162 w 683"/>
                <a:gd name="T51" fmla="*/ 97 h 262"/>
                <a:gd name="T52" fmla="*/ 133 w 683"/>
                <a:gd name="T53" fmla="*/ 104 h 262"/>
                <a:gd name="T54" fmla="*/ 97 w 683"/>
                <a:gd name="T55" fmla="*/ 106 h 262"/>
                <a:gd name="T56" fmla="*/ 74 w 683"/>
                <a:gd name="T57" fmla="*/ 130 h 262"/>
                <a:gd name="T58" fmla="*/ 51 w 683"/>
                <a:gd name="T59" fmla="*/ 116 h 262"/>
                <a:gd name="T60" fmla="*/ 53 w 683"/>
                <a:gd name="T61" fmla="*/ 99 h 262"/>
                <a:gd name="T62" fmla="*/ 39 w 683"/>
                <a:gd name="T63" fmla="*/ 114 h 262"/>
                <a:gd name="T64" fmla="*/ 34 w 683"/>
                <a:gd name="T65" fmla="*/ 157 h 262"/>
                <a:gd name="T66" fmla="*/ 36 w 683"/>
                <a:gd name="T67" fmla="*/ 184 h 262"/>
                <a:gd name="T68" fmla="*/ 56 w 683"/>
                <a:gd name="T69" fmla="*/ 205 h 262"/>
                <a:gd name="T70" fmla="*/ 79 w 683"/>
                <a:gd name="T71" fmla="*/ 224 h 262"/>
                <a:gd name="T72" fmla="*/ 81 w 683"/>
                <a:gd name="T73" fmla="*/ 250 h 262"/>
                <a:gd name="T74" fmla="*/ 118 w 683"/>
                <a:gd name="T75" fmla="*/ 236 h 262"/>
                <a:gd name="T76" fmla="*/ 117 w 683"/>
                <a:gd name="T77" fmla="*/ 213 h 262"/>
                <a:gd name="T78" fmla="*/ 161 w 683"/>
                <a:gd name="T79" fmla="*/ 215 h 262"/>
                <a:gd name="T80" fmla="*/ 185 w 683"/>
                <a:gd name="T81" fmla="*/ 193 h 262"/>
                <a:gd name="T82" fmla="*/ 224 w 683"/>
                <a:gd name="T83" fmla="*/ 196 h 262"/>
                <a:gd name="T84" fmla="*/ 269 w 683"/>
                <a:gd name="T85" fmla="*/ 219 h 262"/>
                <a:gd name="T86" fmla="*/ 310 w 683"/>
                <a:gd name="T87" fmla="*/ 215 h 262"/>
                <a:gd name="T88" fmla="*/ 346 w 683"/>
                <a:gd name="T89" fmla="*/ 217 h 262"/>
                <a:gd name="T90" fmla="*/ 399 w 683"/>
                <a:gd name="T91" fmla="*/ 208 h 262"/>
                <a:gd name="T92" fmla="*/ 441 w 683"/>
                <a:gd name="T93" fmla="*/ 225 h 262"/>
                <a:gd name="T94" fmla="*/ 447 w 683"/>
                <a:gd name="T95" fmla="*/ 252 h 262"/>
                <a:gd name="T96" fmla="*/ 477 w 683"/>
                <a:gd name="T97" fmla="*/ 195 h 262"/>
                <a:gd name="T98" fmla="*/ 482 w 683"/>
                <a:gd name="T99" fmla="*/ 173 h 262"/>
                <a:gd name="T100" fmla="*/ 536 w 683"/>
                <a:gd name="T101" fmla="*/ 167 h 262"/>
                <a:gd name="T102" fmla="*/ 572 w 683"/>
                <a:gd name="T103" fmla="*/ 148 h 262"/>
                <a:gd name="T104" fmla="*/ 545 w 683"/>
                <a:gd name="T105" fmla="*/ 210 h 262"/>
                <a:gd name="T106" fmla="*/ 572 w 683"/>
                <a:gd name="T107" fmla="*/ 175 h 262"/>
                <a:gd name="T108" fmla="*/ 614 w 683"/>
                <a:gd name="T109" fmla="*/ 153 h 262"/>
                <a:gd name="T110" fmla="*/ 642 w 683"/>
                <a:gd name="T111" fmla="*/ 130 h 262"/>
                <a:gd name="T112" fmla="*/ 669 w 683"/>
                <a:gd name="T113" fmla="*/ 133 h 262"/>
                <a:gd name="T114" fmla="*/ 351 w 683"/>
                <a:gd name="T115" fmla="*/ 195 h 262"/>
                <a:gd name="T116" fmla="*/ 137 w 683"/>
                <a:gd name="T117" fmla="*/ 11 h 262"/>
                <a:gd name="T118" fmla="*/ 140 w 683"/>
                <a:gd name="T119" fmla="*/ 7 h 262"/>
                <a:gd name="T120" fmla="*/ 148 w 683"/>
                <a:gd name="T121" fmla="*/ 72 h 262"/>
                <a:gd name="T122" fmla="*/ 149 w 683"/>
                <a:gd name="T123" fmla="*/ 5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83" h="262">
                  <a:moveTo>
                    <a:pt x="10" y="189"/>
                  </a:moveTo>
                  <a:cubicBezTo>
                    <a:pt x="9" y="189"/>
                    <a:pt x="8" y="189"/>
                    <a:pt x="8" y="188"/>
                  </a:cubicBezTo>
                  <a:cubicBezTo>
                    <a:pt x="7" y="188"/>
                    <a:pt x="6" y="188"/>
                    <a:pt x="5" y="188"/>
                  </a:cubicBezTo>
                  <a:cubicBezTo>
                    <a:pt x="5" y="188"/>
                    <a:pt x="6" y="188"/>
                    <a:pt x="6" y="189"/>
                  </a:cubicBezTo>
                  <a:cubicBezTo>
                    <a:pt x="6" y="190"/>
                    <a:pt x="4" y="190"/>
                    <a:pt x="4" y="191"/>
                  </a:cubicBezTo>
                  <a:cubicBezTo>
                    <a:pt x="5" y="192"/>
                    <a:pt x="3" y="192"/>
                    <a:pt x="3" y="191"/>
                  </a:cubicBezTo>
                  <a:cubicBezTo>
                    <a:pt x="3" y="190"/>
                    <a:pt x="0" y="190"/>
                    <a:pt x="0" y="191"/>
                  </a:cubicBezTo>
                  <a:cubicBezTo>
                    <a:pt x="0" y="191"/>
                    <a:pt x="0" y="192"/>
                    <a:pt x="0" y="192"/>
                  </a:cubicBezTo>
                  <a:cubicBezTo>
                    <a:pt x="0" y="192"/>
                    <a:pt x="1" y="193"/>
                    <a:pt x="2" y="193"/>
                  </a:cubicBezTo>
                  <a:cubicBezTo>
                    <a:pt x="2" y="193"/>
                    <a:pt x="9" y="194"/>
                    <a:pt x="12" y="193"/>
                  </a:cubicBezTo>
                  <a:cubicBezTo>
                    <a:pt x="12" y="193"/>
                    <a:pt x="12" y="191"/>
                    <a:pt x="12" y="190"/>
                  </a:cubicBezTo>
                  <a:cubicBezTo>
                    <a:pt x="12" y="190"/>
                    <a:pt x="10" y="189"/>
                    <a:pt x="10" y="189"/>
                  </a:cubicBezTo>
                  <a:close/>
                  <a:moveTo>
                    <a:pt x="181" y="7"/>
                  </a:moveTo>
                  <a:cubicBezTo>
                    <a:pt x="185" y="7"/>
                    <a:pt x="185" y="4"/>
                    <a:pt x="183" y="4"/>
                  </a:cubicBezTo>
                  <a:cubicBezTo>
                    <a:pt x="181" y="3"/>
                    <a:pt x="180" y="5"/>
                    <a:pt x="179" y="5"/>
                  </a:cubicBezTo>
                  <a:cubicBezTo>
                    <a:pt x="178" y="5"/>
                    <a:pt x="173" y="6"/>
                    <a:pt x="174" y="7"/>
                  </a:cubicBezTo>
                  <a:cubicBezTo>
                    <a:pt x="175" y="8"/>
                    <a:pt x="179" y="7"/>
                    <a:pt x="181" y="7"/>
                  </a:cubicBezTo>
                  <a:close/>
                  <a:moveTo>
                    <a:pt x="204" y="73"/>
                  </a:moveTo>
                  <a:cubicBezTo>
                    <a:pt x="205" y="73"/>
                    <a:pt x="210" y="72"/>
                    <a:pt x="210" y="71"/>
                  </a:cubicBezTo>
                  <a:cubicBezTo>
                    <a:pt x="210" y="70"/>
                    <a:pt x="208" y="70"/>
                    <a:pt x="206" y="70"/>
                  </a:cubicBezTo>
                  <a:cubicBezTo>
                    <a:pt x="203" y="70"/>
                    <a:pt x="203" y="73"/>
                    <a:pt x="204" y="73"/>
                  </a:cubicBezTo>
                  <a:close/>
                  <a:moveTo>
                    <a:pt x="291" y="12"/>
                  </a:moveTo>
                  <a:cubicBezTo>
                    <a:pt x="293" y="13"/>
                    <a:pt x="293" y="14"/>
                    <a:pt x="290" y="14"/>
                  </a:cubicBezTo>
                  <a:cubicBezTo>
                    <a:pt x="288" y="14"/>
                    <a:pt x="286" y="15"/>
                    <a:pt x="287" y="15"/>
                  </a:cubicBezTo>
                  <a:cubicBezTo>
                    <a:pt x="289" y="16"/>
                    <a:pt x="288" y="17"/>
                    <a:pt x="291" y="18"/>
                  </a:cubicBezTo>
                  <a:cubicBezTo>
                    <a:pt x="293" y="18"/>
                    <a:pt x="296" y="16"/>
                    <a:pt x="296" y="15"/>
                  </a:cubicBezTo>
                  <a:cubicBezTo>
                    <a:pt x="295" y="13"/>
                    <a:pt x="304" y="12"/>
                    <a:pt x="307" y="11"/>
                  </a:cubicBezTo>
                  <a:cubicBezTo>
                    <a:pt x="309" y="11"/>
                    <a:pt x="305" y="8"/>
                    <a:pt x="308" y="8"/>
                  </a:cubicBezTo>
                  <a:cubicBezTo>
                    <a:pt x="310" y="8"/>
                    <a:pt x="309" y="7"/>
                    <a:pt x="306" y="6"/>
                  </a:cubicBezTo>
                  <a:cubicBezTo>
                    <a:pt x="303" y="6"/>
                    <a:pt x="304" y="3"/>
                    <a:pt x="303" y="2"/>
                  </a:cubicBezTo>
                  <a:cubicBezTo>
                    <a:pt x="302" y="1"/>
                    <a:pt x="302" y="3"/>
                    <a:pt x="297" y="4"/>
                  </a:cubicBezTo>
                  <a:cubicBezTo>
                    <a:pt x="293" y="5"/>
                    <a:pt x="291" y="6"/>
                    <a:pt x="293" y="7"/>
                  </a:cubicBezTo>
                  <a:cubicBezTo>
                    <a:pt x="295" y="8"/>
                    <a:pt x="293" y="10"/>
                    <a:pt x="291" y="10"/>
                  </a:cubicBezTo>
                  <a:cubicBezTo>
                    <a:pt x="289" y="9"/>
                    <a:pt x="289" y="11"/>
                    <a:pt x="291" y="12"/>
                  </a:cubicBezTo>
                  <a:close/>
                  <a:moveTo>
                    <a:pt x="297" y="16"/>
                  </a:moveTo>
                  <a:cubicBezTo>
                    <a:pt x="297" y="17"/>
                    <a:pt x="294" y="18"/>
                    <a:pt x="295" y="19"/>
                  </a:cubicBezTo>
                  <a:cubicBezTo>
                    <a:pt x="296" y="20"/>
                    <a:pt x="297" y="20"/>
                    <a:pt x="298" y="20"/>
                  </a:cubicBezTo>
                  <a:cubicBezTo>
                    <a:pt x="299" y="20"/>
                    <a:pt x="299" y="23"/>
                    <a:pt x="302" y="23"/>
                  </a:cubicBezTo>
                  <a:cubicBezTo>
                    <a:pt x="304" y="22"/>
                    <a:pt x="310" y="25"/>
                    <a:pt x="313" y="25"/>
                  </a:cubicBezTo>
                  <a:cubicBezTo>
                    <a:pt x="316" y="25"/>
                    <a:pt x="317" y="22"/>
                    <a:pt x="316" y="22"/>
                  </a:cubicBezTo>
                  <a:cubicBezTo>
                    <a:pt x="315" y="22"/>
                    <a:pt x="316" y="20"/>
                    <a:pt x="317" y="18"/>
                  </a:cubicBezTo>
                  <a:cubicBezTo>
                    <a:pt x="319" y="15"/>
                    <a:pt x="312" y="13"/>
                    <a:pt x="312" y="15"/>
                  </a:cubicBezTo>
                  <a:cubicBezTo>
                    <a:pt x="312" y="17"/>
                    <a:pt x="309" y="15"/>
                    <a:pt x="309" y="13"/>
                  </a:cubicBezTo>
                  <a:cubicBezTo>
                    <a:pt x="308" y="12"/>
                    <a:pt x="297" y="14"/>
                    <a:pt x="297" y="16"/>
                  </a:cubicBezTo>
                  <a:close/>
                  <a:moveTo>
                    <a:pt x="238" y="75"/>
                  </a:moveTo>
                  <a:cubicBezTo>
                    <a:pt x="240" y="75"/>
                    <a:pt x="242" y="75"/>
                    <a:pt x="241" y="73"/>
                  </a:cubicBezTo>
                  <a:cubicBezTo>
                    <a:pt x="241" y="71"/>
                    <a:pt x="237" y="74"/>
                    <a:pt x="238" y="75"/>
                  </a:cubicBezTo>
                  <a:close/>
                  <a:moveTo>
                    <a:pt x="288" y="4"/>
                  </a:moveTo>
                  <a:cubicBezTo>
                    <a:pt x="289" y="2"/>
                    <a:pt x="281" y="3"/>
                    <a:pt x="283" y="5"/>
                  </a:cubicBezTo>
                  <a:cubicBezTo>
                    <a:pt x="284" y="5"/>
                    <a:pt x="288" y="6"/>
                    <a:pt x="288" y="4"/>
                  </a:cubicBezTo>
                  <a:close/>
                  <a:moveTo>
                    <a:pt x="636" y="90"/>
                  </a:moveTo>
                  <a:cubicBezTo>
                    <a:pt x="638" y="91"/>
                    <a:pt x="640" y="88"/>
                    <a:pt x="642" y="90"/>
                  </a:cubicBezTo>
                  <a:cubicBezTo>
                    <a:pt x="644" y="91"/>
                    <a:pt x="648" y="89"/>
                    <a:pt x="650" y="89"/>
                  </a:cubicBezTo>
                  <a:cubicBezTo>
                    <a:pt x="652" y="88"/>
                    <a:pt x="651" y="86"/>
                    <a:pt x="646" y="85"/>
                  </a:cubicBezTo>
                  <a:cubicBezTo>
                    <a:pt x="640" y="84"/>
                    <a:pt x="634" y="88"/>
                    <a:pt x="636" y="90"/>
                  </a:cubicBezTo>
                  <a:close/>
                  <a:moveTo>
                    <a:pt x="316" y="32"/>
                  </a:moveTo>
                  <a:cubicBezTo>
                    <a:pt x="317" y="33"/>
                    <a:pt x="323" y="31"/>
                    <a:pt x="326" y="31"/>
                  </a:cubicBezTo>
                  <a:cubicBezTo>
                    <a:pt x="330" y="31"/>
                    <a:pt x="340" y="29"/>
                    <a:pt x="340" y="27"/>
                  </a:cubicBezTo>
                  <a:cubicBezTo>
                    <a:pt x="341" y="25"/>
                    <a:pt x="336" y="25"/>
                    <a:pt x="335" y="23"/>
                  </a:cubicBezTo>
                  <a:cubicBezTo>
                    <a:pt x="333" y="22"/>
                    <a:pt x="330" y="23"/>
                    <a:pt x="329" y="24"/>
                  </a:cubicBezTo>
                  <a:cubicBezTo>
                    <a:pt x="328" y="26"/>
                    <a:pt x="327" y="24"/>
                    <a:pt x="330" y="22"/>
                  </a:cubicBezTo>
                  <a:cubicBezTo>
                    <a:pt x="332" y="20"/>
                    <a:pt x="327" y="18"/>
                    <a:pt x="327" y="20"/>
                  </a:cubicBezTo>
                  <a:cubicBezTo>
                    <a:pt x="327" y="21"/>
                    <a:pt x="323" y="20"/>
                    <a:pt x="323" y="21"/>
                  </a:cubicBezTo>
                  <a:cubicBezTo>
                    <a:pt x="323" y="22"/>
                    <a:pt x="321" y="23"/>
                    <a:pt x="322" y="24"/>
                  </a:cubicBezTo>
                  <a:cubicBezTo>
                    <a:pt x="322" y="26"/>
                    <a:pt x="319" y="24"/>
                    <a:pt x="319" y="27"/>
                  </a:cubicBezTo>
                  <a:cubicBezTo>
                    <a:pt x="319" y="30"/>
                    <a:pt x="314" y="31"/>
                    <a:pt x="316" y="32"/>
                  </a:cubicBezTo>
                  <a:close/>
                  <a:moveTo>
                    <a:pt x="468" y="57"/>
                  </a:moveTo>
                  <a:cubicBezTo>
                    <a:pt x="470" y="57"/>
                    <a:pt x="471" y="58"/>
                    <a:pt x="472" y="59"/>
                  </a:cubicBezTo>
                  <a:cubicBezTo>
                    <a:pt x="472" y="60"/>
                    <a:pt x="476" y="59"/>
                    <a:pt x="477" y="58"/>
                  </a:cubicBezTo>
                  <a:cubicBezTo>
                    <a:pt x="479" y="58"/>
                    <a:pt x="479" y="60"/>
                    <a:pt x="481" y="59"/>
                  </a:cubicBezTo>
                  <a:cubicBezTo>
                    <a:pt x="483" y="58"/>
                    <a:pt x="486" y="58"/>
                    <a:pt x="488" y="58"/>
                  </a:cubicBezTo>
                  <a:cubicBezTo>
                    <a:pt x="491" y="58"/>
                    <a:pt x="488" y="55"/>
                    <a:pt x="488" y="54"/>
                  </a:cubicBezTo>
                  <a:cubicBezTo>
                    <a:pt x="488" y="52"/>
                    <a:pt x="491" y="53"/>
                    <a:pt x="490" y="54"/>
                  </a:cubicBezTo>
                  <a:cubicBezTo>
                    <a:pt x="489" y="56"/>
                    <a:pt x="492" y="58"/>
                    <a:pt x="495" y="58"/>
                  </a:cubicBezTo>
                  <a:cubicBezTo>
                    <a:pt x="499" y="58"/>
                    <a:pt x="496" y="55"/>
                    <a:pt x="498" y="55"/>
                  </a:cubicBezTo>
                  <a:cubicBezTo>
                    <a:pt x="500" y="54"/>
                    <a:pt x="500" y="53"/>
                    <a:pt x="497" y="51"/>
                  </a:cubicBezTo>
                  <a:cubicBezTo>
                    <a:pt x="494" y="50"/>
                    <a:pt x="491" y="51"/>
                    <a:pt x="488" y="50"/>
                  </a:cubicBezTo>
                  <a:cubicBezTo>
                    <a:pt x="486" y="48"/>
                    <a:pt x="483" y="48"/>
                    <a:pt x="483" y="51"/>
                  </a:cubicBezTo>
                  <a:cubicBezTo>
                    <a:pt x="483" y="54"/>
                    <a:pt x="478" y="48"/>
                    <a:pt x="475" y="47"/>
                  </a:cubicBezTo>
                  <a:cubicBezTo>
                    <a:pt x="472" y="46"/>
                    <a:pt x="464" y="55"/>
                    <a:pt x="468" y="57"/>
                  </a:cubicBezTo>
                  <a:close/>
                  <a:moveTo>
                    <a:pt x="493" y="72"/>
                  </a:moveTo>
                  <a:cubicBezTo>
                    <a:pt x="495" y="71"/>
                    <a:pt x="492" y="67"/>
                    <a:pt x="488" y="67"/>
                  </a:cubicBezTo>
                  <a:cubicBezTo>
                    <a:pt x="484" y="66"/>
                    <a:pt x="481" y="69"/>
                    <a:pt x="481" y="70"/>
                  </a:cubicBezTo>
                  <a:cubicBezTo>
                    <a:pt x="482" y="71"/>
                    <a:pt x="491" y="72"/>
                    <a:pt x="493" y="72"/>
                  </a:cubicBezTo>
                  <a:close/>
                  <a:moveTo>
                    <a:pt x="484" y="64"/>
                  </a:moveTo>
                  <a:cubicBezTo>
                    <a:pt x="484" y="62"/>
                    <a:pt x="477" y="65"/>
                    <a:pt x="480" y="66"/>
                  </a:cubicBezTo>
                  <a:cubicBezTo>
                    <a:pt x="481" y="66"/>
                    <a:pt x="484" y="66"/>
                    <a:pt x="484" y="64"/>
                  </a:cubicBezTo>
                  <a:close/>
                  <a:moveTo>
                    <a:pt x="504" y="57"/>
                  </a:moveTo>
                  <a:cubicBezTo>
                    <a:pt x="507" y="57"/>
                    <a:pt x="508" y="59"/>
                    <a:pt x="514" y="60"/>
                  </a:cubicBezTo>
                  <a:cubicBezTo>
                    <a:pt x="519" y="60"/>
                    <a:pt x="523" y="59"/>
                    <a:pt x="523" y="58"/>
                  </a:cubicBezTo>
                  <a:cubicBezTo>
                    <a:pt x="524" y="57"/>
                    <a:pt x="518" y="55"/>
                    <a:pt x="517" y="56"/>
                  </a:cubicBezTo>
                  <a:cubicBezTo>
                    <a:pt x="515" y="57"/>
                    <a:pt x="514" y="54"/>
                    <a:pt x="512" y="55"/>
                  </a:cubicBezTo>
                  <a:cubicBezTo>
                    <a:pt x="510" y="56"/>
                    <a:pt x="508" y="55"/>
                    <a:pt x="507" y="54"/>
                  </a:cubicBezTo>
                  <a:cubicBezTo>
                    <a:pt x="506" y="52"/>
                    <a:pt x="503" y="56"/>
                    <a:pt x="504" y="57"/>
                  </a:cubicBezTo>
                  <a:close/>
                  <a:moveTo>
                    <a:pt x="109" y="9"/>
                  </a:moveTo>
                  <a:cubicBezTo>
                    <a:pt x="112" y="6"/>
                    <a:pt x="115" y="8"/>
                    <a:pt x="116" y="7"/>
                  </a:cubicBezTo>
                  <a:cubicBezTo>
                    <a:pt x="116" y="6"/>
                    <a:pt x="111" y="6"/>
                    <a:pt x="109" y="7"/>
                  </a:cubicBezTo>
                  <a:cubicBezTo>
                    <a:pt x="107" y="8"/>
                    <a:pt x="102" y="7"/>
                    <a:pt x="103" y="8"/>
                  </a:cubicBezTo>
                  <a:cubicBezTo>
                    <a:pt x="103" y="9"/>
                    <a:pt x="106" y="11"/>
                    <a:pt x="109" y="9"/>
                  </a:cubicBezTo>
                  <a:close/>
                  <a:moveTo>
                    <a:pt x="492" y="208"/>
                  </a:moveTo>
                  <a:cubicBezTo>
                    <a:pt x="491" y="205"/>
                    <a:pt x="494" y="202"/>
                    <a:pt x="492" y="200"/>
                  </a:cubicBezTo>
                  <a:cubicBezTo>
                    <a:pt x="489" y="198"/>
                    <a:pt x="490" y="194"/>
                    <a:pt x="489" y="195"/>
                  </a:cubicBezTo>
                  <a:cubicBezTo>
                    <a:pt x="488" y="196"/>
                    <a:pt x="489" y="199"/>
                    <a:pt x="487" y="199"/>
                  </a:cubicBezTo>
                  <a:cubicBezTo>
                    <a:pt x="485" y="199"/>
                    <a:pt x="487" y="201"/>
                    <a:pt x="486" y="204"/>
                  </a:cubicBezTo>
                  <a:cubicBezTo>
                    <a:pt x="486" y="206"/>
                    <a:pt x="487" y="209"/>
                    <a:pt x="488" y="212"/>
                  </a:cubicBezTo>
                  <a:cubicBezTo>
                    <a:pt x="489" y="214"/>
                    <a:pt x="486" y="225"/>
                    <a:pt x="487" y="227"/>
                  </a:cubicBezTo>
                  <a:cubicBezTo>
                    <a:pt x="488" y="229"/>
                    <a:pt x="486" y="237"/>
                    <a:pt x="487" y="238"/>
                  </a:cubicBezTo>
                  <a:cubicBezTo>
                    <a:pt x="488" y="240"/>
                    <a:pt x="487" y="236"/>
                    <a:pt x="489" y="236"/>
                  </a:cubicBezTo>
                  <a:cubicBezTo>
                    <a:pt x="491" y="235"/>
                    <a:pt x="491" y="238"/>
                    <a:pt x="493" y="239"/>
                  </a:cubicBezTo>
                  <a:cubicBezTo>
                    <a:pt x="494" y="239"/>
                    <a:pt x="493" y="235"/>
                    <a:pt x="492" y="235"/>
                  </a:cubicBezTo>
                  <a:cubicBezTo>
                    <a:pt x="491" y="235"/>
                    <a:pt x="490" y="232"/>
                    <a:pt x="489" y="230"/>
                  </a:cubicBezTo>
                  <a:cubicBezTo>
                    <a:pt x="489" y="228"/>
                    <a:pt x="490" y="226"/>
                    <a:pt x="490" y="224"/>
                  </a:cubicBezTo>
                  <a:cubicBezTo>
                    <a:pt x="490" y="221"/>
                    <a:pt x="493" y="221"/>
                    <a:pt x="495" y="223"/>
                  </a:cubicBezTo>
                  <a:cubicBezTo>
                    <a:pt x="497" y="225"/>
                    <a:pt x="497" y="224"/>
                    <a:pt x="496" y="223"/>
                  </a:cubicBezTo>
                  <a:cubicBezTo>
                    <a:pt x="496" y="221"/>
                    <a:pt x="493" y="212"/>
                    <a:pt x="492" y="208"/>
                  </a:cubicBezTo>
                  <a:close/>
                  <a:moveTo>
                    <a:pt x="120" y="7"/>
                  </a:moveTo>
                  <a:cubicBezTo>
                    <a:pt x="122" y="9"/>
                    <a:pt x="116" y="8"/>
                    <a:pt x="115" y="9"/>
                  </a:cubicBezTo>
                  <a:cubicBezTo>
                    <a:pt x="114" y="11"/>
                    <a:pt x="110" y="10"/>
                    <a:pt x="111" y="12"/>
                  </a:cubicBezTo>
                  <a:cubicBezTo>
                    <a:pt x="112" y="13"/>
                    <a:pt x="118" y="13"/>
                    <a:pt x="118" y="12"/>
                  </a:cubicBezTo>
                  <a:cubicBezTo>
                    <a:pt x="118" y="11"/>
                    <a:pt x="121" y="12"/>
                    <a:pt x="121" y="11"/>
                  </a:cubicBezTo>
                  <a:cubicBezTo>
                    <a:pt x="121" y="10"/>
                    <a:pt x="122" y="9"/>
                    <a:pt x="126" y="8"/>
                  </a:cubicBezTo>
                  <a:cubicBezTo>
                    <a:pt x="129" y="8"/>
                    <a:pt x="129" y="7"/>
                    <a:pt x="126" y="5"/>
                  </a:cubicBezTo>
                  <a:cubicBezTo>
                    <a:pt x="123" y="4"/>
                    <a:pt x="119" y="6"/>
                    <a:pt x="120" y="7"/>
                  </a:cubicBezTo>
                  <a:close/>
                  <a:moveTo>
                    <a:pt x="115" y="103"/>
                  </a:moveTo>
                  <a:cubicBezTo>
                    <a:pt x="118" y="106"/>
                    <a:pt x="121" y="102"/>
                    <a:pt x="123" y="101"/>
                  </a:cubicBezTo>
                  <a:cubicBezTo>
                    <a:pt x="124" y="101"/>
                    <a:pt x="122" y="100"/>
                    <a:pt x="119" y="99"/>
                  </a:cubicBezTo>
                  <a:cubicBezTo>
                    <a:pt x="116" y="98"/>
                    <a:pt x="113" y="101"/>
                    <a:pt x="115" y="103"/>
                  </a:cubicBezTo>
                  <a:close/>
                  <a:moveTo>
                    <a:pt x="682" y="123"/>
                  </a:moveTo>
                  <a:cubicBezTo>
                    <a:pt x="680" y="123"/>
                    <a:pt x="677" y="120"/>
                    <a:pt x="676" y="119"/>
                  </a:cubicBezTo>
                  <a:cubicBezTo>
                    <a:pt x="675" y="118"/>
                    <a:pt x="670" y="117"/>
                    <a:pt x="670" y="118"/>
                  </a:cubicBezTo>
                  <a:cubicBezTo>
                    <a:pt x="670" y="118"/>
                    <a:pt x="669" y="117"/>
                    <a:pt x="668" y="117"/>
                  </a:cubicBezTo>
                  <a:cubicBezTo>
                    <a:pt x="668" y="116"/>
                    <a:pt x="663" y="116"/>
                    <a:pt x="663" y="117"/>
                  </a:cubicBezTo>
                  <a:cubicBezTo>
                    <a:pt x="663" y="117"/>
                    <a:pt x="664" y="118"/>
                    <a:pt x="665" y="118"/>
                  </a:cubicBezTo>
                  <a:cubicBezTo>
                    <a:pt x="666" y="119"/>
                    <a:pt x="664" y="120"/>
                    <a:pt x="664" y="121"/>
                  </a:cubicBezTo>
                  <a:cubicBezTo>
                    <a:pt x="665" y="122"/>
                    <a:pt x="663" y="121"/>
                    <a:pt x="662" y="120"/>
                  </a:cubicBezTo>
                  <a:cubicBezTo>
                    <a:pt x="661" y="119"/>
                    <a:pt x="661" y="117"/>
                    <a:pt x="662" y="116"/>
                  </a:cubicBezTo>
                  <a:cubicBezTo>
                    <a:pt x="662" y="115"/>
                    <a:pt x="660" y="115"/>
                    <a:pt x="660" y="114"/>
                  </a:cubicBezTo>
                  <a:cubicBezTo>
                    <a:pt x="660" y="113"/>
                    <a:pt x="655" y="110"/>
                    <a:pt x="652" y="109"/>
                  </a:cubicBezTo>
                  <a:cubicBezTo>
                    <a:pt x="650" y="108"/>
                    <a:pt x="647" y="107"/>
                    <a:pt x="646" y="106"/>
                  </a:cubicBezTo>
                  <a:cubicBezTo>
                    <a:pt x="646" y="105"/>
                    <a:pt x="642" y="105"/>
                    <a:pt x="640" y="103"/>
                  </a:cubicBezTo>
                  <a:cubicBezTo>
                    <a:pt x="639" y="102"/>
                    <a:pt x="632" y="99"/>
                    <a:pt x="629" y="99"/>
                  </a:cubicBezTo>
                  <a:cubicBezTo>
                    <a:pt x="626" y="99"/>
                    <a:pt x="627" y="97"/>
                    <a:pt x="625" y="97"/>
                  </a:cubicBezTo>
                  <a:cubicBezTo>
                    <a:pt x="624" y="97"/>
                    <a:pt x="618" y="97"/>
                    <a:pt x="616" y="97"/>
                  </a:cubicBezTo>
                  <a:cubicBezTo>
                    <a:pt x="614" y="97"/>
                    <a:pt x="614" y="98"/>
                    <a:pt x="612" y="97"/>
                  </a:cubicBezTo>
                  <a:cubicBezTo>
                    <a:pt x="611" y="97"/>
                    <a:pt x="604" y="94"/>
                    <a:pt x="603" y="95"/>
                  </a:cubicBezTo>
                  <a:cubicBezTo>
                    <a:pt x="602" y="96"/>
                    <a:pt x="603" y="98"/>
                    <a:pt x="602" y="98"/>
                  </a:cubicBezTo>
                  <a:cubicBezTo>
                    <a:pt x="601" y="98"/>
                    <a:pt x="602" y="99"/>
                    <a:pt x="604" y="101"/>
                  </a:cubicBezTo>
                  <a:cubicBezTo>
                    <a:pt x="606" y="103"/>
                    <a:pt x="604" y="104"/>
                    <a:pt x="603" y="105"/>
                  </a:cubicBezTo>
                  <a:cubicBezTo>
                    <a:pt x="601" y="106"/>
                    <a:pt x="598" y="104"/>
                    <a:pt x="597" y="103"/>
                  </a:cubicBezTo>
                  <a:cubicBezTo>
                    <a:pt x="596" y="101"/>
                    <a:pt x="594" y="102"/>
                    <a:pt x="593" y="100"/>
                  </a:cubicBezTo>
                  <a:cubicBezTo>
                    <a:pt x="593" y="99"/>
                    <a:pt x="594" y="98"/>
                    <a:pt x="595" y="99"/>
                  </a:cubicBezTo>
                  <a:cubicBezTo>
                    <a:pt x="596" y="100"/>
                    <a:pt x="598" y="99"/>
                    <a:pt x="598" y="98"/>
                  </a:cubicBezTo>
                  <a:cubicBezTo>
                    <a:pt x="598" y="97"/>
                    <a:pt x="595" y="96"/>
                    <a:pt x="593" y="96"/>
                  </a:cubicBezTo>
                  <a:cubicBezTo>
                    <a:pt x="591" y="96"/>
                    <a:pt x="590" y="99"/>
                    <a:pt x="588" y="100"/>
                  </a:cubicBezTo>
                  <a:cubicBezTo>
                    <a:pt x="586" y="101"/>
                    <a:pt x="579" y="99"/>
                    <a:pt x="578" y="99"/>
                  </a:cubicBezTo>
                  <a:cubicBezTo>
                    <a:pt x="578" y="98"/>
                    <a:pt x="567" y="99"/>
                    <a:pt x="566" y="99"/>
                  </a:cubicBezTo>
                  <a:cubicBezTo>
                    <a:pt x="565" y="100"/>
                    <a:pt x="566" y="103"/>
                    <a:pt x="565" y="103"/>
                  </a:cubicBezTo>
                  <a:cubicBezTo>
                    <a:pt x="565" y="103"/>
                    <a:pt x="564" y="100"/>
                    <a:pt x="564" y="99"/>
                  </a:cubicBezTo>
                  <a:cubicBezTo>
                    <a:pt x="564" y="99"/>
                    <a:pt x="563" y="98"/>
                    <a:pt x="561" y="98"/>
                  </a:cubicBezTo>
                  <a:cubicBezTo>
                    <a:pt x="559" y="98"/>
                    <a:pt x="558" y="98"/>
                    <a:pt x="559" y="97"/>
                  </a:cubicBezTo>
                  <a:cubicBezTo>
                    <a:pt x="560" y="97"/>
                    <a:pt x="558" y="96"/>
                    <a:pt x="560" y="95"/>
                  </a:cubicBezTo>
                  <a:cubicBezTo>
                    <a:pt x="561" y="94"/>
                    <a:pt x="557" y="91"/>
                    <a:pt x="553" y="89"/>
                  </a:cubicBezTo>
                  <a:cubicBezTo>
                    <a:pt x="550" y="88"/>
                    <a:pt x="541" y="88"/>
                    <a:pt x="538" y="89"/>
                  </a:cubicBezTo>
                  <a:cubicBezTo>
                    <a:pt x="536" y="90"/>
                    <a:pt x="531" y="90"/>
                    <a:pt x="529" y="90"/>
                  </a:cubicBezTo>
                  <a:cubicBezTo>
                    <a:pt x="527" y="90"/>
                    <a:pt x="529" y="89"/>
                    <a:pt x="528" y="88"/>
                  </a:cubicBezTo>
                  <a:cubicBezTo>
                    <a:pt x="527" y="87"/>
                    <a:pt x="523" y="85"/>
                    <a:pt x="523" y="86"/>
                  </a:cubicBezTo>
                  <a:cubicBezTo>
                    <a:pt x="522" y="87"/>
                    <a:pt x="521" y="86"/>
                    <a:pt x="521" y="86"/>
                  </a:cubicBezTo>
                  <a:cubicBezTo>
                    <a:pt x="521" y="85"/>
                    <a:pt x="518" y="84"/>
                    <a:pt x="516" y="84"/>
                  </a:cubicBezTo>
                  <a:cubicBezTo>
                    <a:pt x="515" y="84"/>
                    <a:pt x="514" y="83"/>
                    <a:pt x="516" y="83"/>
                  </a:cubicBezTo>
                  <a:cubicBezTo>
                    <a:pt x="518" y="83"/>
                    <a:pt x="520" y="83"/>
                    <a:pt x="519" y="81"/>
                  </a:cubicBezTo>
                  <a:cubicBezTo>
                    <a:pt x="518" y="79"/>
                    <a:pt x="507" y="79"/>
                    <a:pt x="506" y="79"/>
                  </a:cubicBezTo>
                  <a:cubicBezTo>
                    <a:pt x="505" y="79"/>
                    <a:pt x="506" y="81"/>
                    <a:pt x="504" y="83"/>
                  </a:cubicBezTo>
                  <a:cubicBezTo>
                    <a:pt x="502" y="85"/>
                    <a:pt x="499" y="84"/>
                    <a:pt x="500" y="82"/>
                  </a:cubicBezTo>
                  <a:cubicBezTo>
                    <a:pt x="500" y="81"/>
                    <a:pt x="503" y="82"/>
                    <a:pt x="503" y="81"/>
                  </a:cubicBezTo>
                  <a:cubicBezTo>
                    <a:pt x="503" y="79"/>
                    <a:pt x="499" y="80"/>
                    <a:pt x="498" y="79"/>
                  </a:cubicBezTo>
                  <a:cubicBezTo>
                    <a:pt x="498" y="78"/>
                    <a:pt x="499" y="78"/>
                    <a:pt x="500" y="78"/>
                  </a:cubicBezTo>
                  <a:cubicBezTo>
                    <a:pt x="502" y="79"/>
                    <a:pt x="504" y="79"/>
                    <a:pt x="505" y="78"/>
                  </a:cubicBezTo>
                  <a:cubicBezTo>
                    <a:pt x="505" y="77"/>
                    <a:pt x="503" y="77"/>
                    <a:pt x="501" y="77"/>
                  </a:cubicBezTo>
                  <a:cubicBezTo>
                    <a:pt x="498" y="77"/>
                    <a:pt x="493" y="75"/>
                    <a:pt x="490" y="75"/>
                  </a:cubicBezTo>
                  <a:cubicBezTo>
                    <a:pt x="487" y="76"/>
                    <a:pt x="485" y="74"/>
                    <a:pt x="484" y="74"/>
                  </a:cubicBezTo>
                  <a:cubicBezTo>
                    <a:pt x="482" y="74"/>
                    <a:pt x="482" y="75"/>
                    <a:pt x="483" y="76"/>
                  </a:cubicBezTo>
                  <a:cubicBezTo>
                    <a:pt x="483" y="77"/>
                    <a:pt x="481" y="78"/>
                    <a:pt x="479" y="77"/>
                  </a:cubicBezTo>
                  <a:cubicBezTo>
                    <a:pt x="477" y="77"/>
                    <a:pt x="474" y="78"/>
                    <a:pt x="475" y="80"/>
                  </a:cubicBezTo>
                  <a:cubicBezTo>
                    <a:pt x="477" y="81"/>
                    <a:pt x="478" y="79"/>
                    <a:pt x="479" y="80"/>
                  </a:cubicBezTo>
                  <a:cubicBezTo>
                    <a:pt x="480" y="80"/>
                    <a:pt x="476" y="81"/>
                    <a:pt x="478" y="82"/>
                  </a:cubicBezTo>
                  <a:cubicBezTo>
                    <a:pt x="479" y="83"/>
                    <a:pt x="479" y="84"/>
                    <a:pt x="479" y="85"/>
                  </a:cubicBezTo>
                  <a:cubicBezTo>
                    <a:pt x="479" y="85"/>
                    <a:pt x="476" y="86"/>
                    <a:pt x="476" y="85"/>
                  </a:cubicBezTo>
                  <a:cubicBezTo>
                    <a:pt x="475" y="84"/>
                    <a:pt x="473" y="85"/>
                    <a:pt x="472" y="84"/>
                  </a:cubicBezTo>
                  <a:cubicBezTo>
                    <a:pt x="470" y="84"/>
                    <a:pt x="469" y="85"/>
                    <a:pt x="471" y="85"/>
                  </a:cubicBezTo>
                  <a:cubicBezTo>
                    <a:pt x="472" y="86"/>
                    <a:pt x="473" y="87"/>
                    <a:pt x="471" y="87"/>
                  </a:cubicBezTo>
                  <a:cubicBezTo>
                    <a:pt x="468" y="87"/>
                    <a:pt x="469" y="85"/>
                    <a:pt x="467" y="85"/>
                  </a:cubicBezTo>
                  <a:cubicBezTo>
                    <a:pt x="466" y="85"/>
                    <a:pt x="463" y="84"/>
                    <a:pt x="461" y="84"/>
                  </a:cubicBezTo>
                  <a:cubicBezTo>
                    <a:pt x="460" y="84"/>
                    <a:pt x="459" y="85"/>
                    <a:pt x="457" y="86"/>
                  </a:cubicBezTo>
                  <a:cubicBezTo>
                    <a:pt x="454" y="86"/>
                    <a:pt x="452" y="84"/>
                    <a:pt x="451" y="83"/>
                  </a:cubicBezTo>
                  <a:cubicBezTo>
                    <a:pt x="450" y="82"/>
                    <a:pt x="449" y="82"/>
                    <a:pt x="448" y="83"/>
                  </a:cubicBezTo>
                  <a:cubicBezTo>
                    <a:pt x="447" y="84"/>
                    <a:pt x="447" y="87"/>
                    <a:pt x="446" y="87"/>
                  </a:cubicBezTo>
                  <a:cubicBezTo>
                    <a:pt x="445" y="87"/>
                    <a:pt x="445" y="90"/>
                    <a:pt x="444" y="90"/>
                  </a:cubicBezTo>
                  <a:cubicBezTo>
                    <a:pt x="443" y="91"/>
                    <a:pt x="443" y="89"/>
                    <a:pt x="441" y="89"/>
                  </a:cubicBezTo>
                  <a:cubicBezTo>
                    <a:pt x="440" y="90"/>
                    <a:pt x="435" y="85"/>
                    <a:pt x="435" y="84"/>
                  </a:cubicBezTo>
                  <a:cubicBezTo>
                    <a:pt x="435" y="83"/>
                    <a:pt x="432" y="80"/>
                    <a:pt x="432" y="80"/>
                  </a:cubicBezTo>
                  <a:cubicBezTo>
                    <a:pt x="431" y="80"/>
                    <a:pt x="432" y="79"/>
                    <a:pt x="433" y="80"/>
                  </a:cubicBezTo>
                  <a:cubicBezTo>
                    <a:pt x="434" y="81"/>
                    <a:pt x="435" y="81"/>
                    <a:pt x="436" y="80"/>
                  </a:cubicBezTo>
                  <a:cubicBezTo>
                    <a:pt x="437" y="80"/>
                    <a:pt x="437" y="78"/>
                    <a:pt x="435" y="78"/>
                  </a:cubicBezTo>
                  <a:cubicBezTo>
                    <a:pt x="434" y="78"/>
                    <a:pt x="434" y="76"/>
                    <a:pt x="435" y="76"/>
                  </a:cubicBezTo>
                  <a:cubicBezTo>
                    <a:pt x="436" y="76"/>
                    <a:pt x="433" y="74"/>
                    <a:pt x="434" y="73"/>
                  </a:cubicBezTo>
                  <a:cubicBezTo>
                    <a:pt x="435" y="73"/>
                    <a:pt x="435" y="72"/>
                    <a:pt x="434" y="72"/>
                  </a:cubicBezTo>
                  <a:cubicBezTo>
                    <a:pt x="432" y="72"/>
                    <a:pt x="431" y="71"/>
                    <a:pt x="431" y="70"/>
                  </a:cubicBezTo>
                  <a:cubicBezTo>
                    <a:pt x="431" y="69"/>
                    <a:pt x="425" y="69"/>
                    <a:pt x="425" y="70"/>
                  </a:cubicBezTo>
                  <a:cubicBezTo>
                    <a:pt x="426" y="71"/>
                    <a:pt x="424" y="71"/>
                    <a:pt x="424" y="70"/>
                  </a:cubicBezTo>
                  <a:cubicBezTo>
                    <a:pt x="424" y="69"/>
                    <a:pt x="422" y="69"/>
                    <a:pt x="419" y="69"/>
                  </a:cubicBezTo>
                  <a:cubicBezTo>
                    <a:pt x="417" y="68"/>
                    <a:pt x="417" y="66"/>
                    <a:pt x="416" y="66"/>
                  </a:cubicBezTo>
                  <a:cubicBezTo>
                    <a:pt x="415" y="66"/>
                    <a:pt x="415" y="69"/>
                    <a:pt x="414" y="68"/>
                  </a:cubicBezTo>
                  <a:cubicBezTo>
                    <a:pt x="413" y="67"/>
                    <a:pt x="411" y="68"/>
                    <a:pt x="412" y="70"/>
                  </a:cubicBezTo>
                  <a:cubicBezTo>
                    <a:pt x="413" y="72"/>
                    <a:pt x="412" y="72"/>
                    <a:pt x="412" y="73"/>
                  </a:cubicBezTo>
                  <a:cubicBezTo>
                    <a:pt x="412" y="74"/>
                    <a:pt x="411" y="74"/>
                    <a:pt x="410" y="73"/>
                  </a:cubicBezTo>
                  <a:cubicBezTo>
                    <a:pt x="408" y="73"/>
                    <a:pt x="408" y="75"/>
                    <a:pt x="405" y="74"/>
                  </a:cubicBezTo>
                  <a:cubicBezTo>
                    <a:pt x="401" y="73"/>
                    <a:pt x="400" y="74"/>
                    <a:pt x="399" y="73"/>
                  </a:cubicBezTo>
                  <a:cubicBezTo>
                    <a:pt x="399" y="72"/>
                    <a:pt x="398" y="71"/>
                    <a:pt x="398" y="72"/>
                  </a:cubicBezTo>
                  <a:cubicBezTo>
                    <a:pt x="398" y="73"/>
                    <a:pt x="392" y="73"/>
                    <a:pt x="392" y="72"/>
                  </a:cubicBezTo>
                  <a:cubicBezTo>
                    <a:pt x="392" y="70"/>
                    <a:pt x="393" y="70"/>
                    <a:pt x="394" y="70"/>
                  </a:cubicBezTo>
                  <a:cubicBezTo>
                    <a:pt x="394" y="69"/>
                    <a:pt x="393" y="69"/>
                    <a:pt x="390" y="69"/>
                  </a:cubicBezTo>
                  <a:cubicBezTo>
                    <a:pt x="387" y="69"/>
                    <a:pt x="386" y="68"/>
                    <a:pt x="383" y="68"/>
                  </a:cubicBezTo>
                  <a:cubicBezTo>
                    <a:pt x="380" y="68"/>
                    <a:pt x="374" y="69"/>
                    <a:pt x="373" y="69"/>
                  </a:cubicBezTo>
                  <a:cubicBezTo>
                    <a:pt x="372" y="70"/>
                    <a:pt x="373" y="71"/>
                    <a:pt x="372" y="71"/>
                  </a:cubicBezTo>
                  <a:cubicBezTo>
                    <a:pt x="371" y="71"/>
                    <a:pt x="372" y="69"/>
                    <a:pt x="371" y="67"/>
                  </a:cubicBezTo>
                  <a:cubicBezTo>
                    <a:pt x="371" y="66"/>
                    <a:pt x="369" y="66"/>
                    <a:pt x="369" y="67"/>
                  </a:cubicBezTo>
                  <a:cubicBezTo>
                    <a:pt x="370" y="68"/>
                    <a:pt x="366" y="68"/>
                    <a:pt x="365" y="68"/>
                  </a:cubicBezTo>
                  <a:cubicBezTo>
                    <a:pt x="364" y="67"/>
                    <a:pt x="363" y="66"/>
                    <a:pt x="361" y="65"/>
                  </a:cubicBezTo>
                  <a:cubicBezTo>
                    <a:pt x="358" y="65"/>
                    <a:pt x="356" y="67"/>
                    <a:pt x="356" y="68"/>
                  </a:cubicBezTo>
                  <a:cubicBezTo>
                    <a:pt x="357" y="68"/>
                    <a:pt x="359" y="68"/>
                    <a:pt x="359" y="68"/>
                  </a:cubicBezTo>
                  <a:cubicBezTo>
                    <a:pt x="359" y="69"/>
                    <a:pt x="354" y="69"/>
                    <a:pt x="354" y="70"/>
                  </a:cubicBezTo>
                  <a:cubicBezTo>
                    <a:pt x="354" y="71"/>
                    <a:pt x="349" y="72"/>
                    <a:pt x="348" y="72"/>
                  </a:cubicBezTo>
                  <a:cubicBezTo>
                    <a:pt x="344" y="72"/>
                    <a:pt x="343" y="72"/>
                    <a:pt x="341" y="74"/>
                  </a:cubicBezTo>
                  <a:cubicBezTo>
                    <a:pt x="339" y="76"/>
                    <a:pt x="341" y="73"/>
                    <a:pt x="342" y="71"/>
                  </a:cubicBezTo>
                  <a:cubicBezTo>
                    <a:pt x="343" y="70"/>
                    <a:pt x="345" y="70"/>
                    <a:pt x="346" y="69"/>
                  </a:cubicBezTo>
                  <a:cubicBezTo>
                    <a:pt x="347" y="68"/>
                    <a:pt x="348" y="68"/>
                    <a:pt x="350" y="68"/>
                  </a:cubicBezTo>
                  <a:cubicBezTo>
                    <a:pt x="352" y="68"/>
                    <a:pt x="352" y="66"/>
                    <a:pt x="353" y="66"/>
                  </a:cubicBezTo>
                  <a:cubicBezTo>
                    <a:pt x="354" y="65"/>
                    <a:pt x="357" y="64"/>
                    <a:pt x="357" y="63"/>
                  </a:cubicBezTo>
                  <a:cubicBezTo>
                    <a:pt x="358" y="62"/>
                    <a:pt x="363" y="60"/>
                    <a:pt x="364" y="60"/>
                  </a:cubicBezTo>
                  <a:cubicBezTo>
                    <a:pt x="365" y="61"/>
                    <a:pt x="366" y="58"/>
                    <a:pt x="366" y="58"/>
                  </a:cubicBezTo>
                  <a:cubicBezTo>
                    <a:pt x="367" y="58"/>
                    <a:pt x="370" y="57"/>
                    <a:pt x="371" y="56"/>
                  </a:cubicBezTo>
                  <a:cubicBezTo>
                    <a:pt x="372" y="56"/>
                    <a:pt x="373" y="55"/>
                    <a:pt x="373" y="54"/>
                  </a:cubicBezTo>
                  <a:cubicBezTo>
                    <a:pt x="373" y="53"/>
                    <a:pt x="371" y="53"/>
                    <a:pt x="371" y="53"/>
                  </a:cubicBezTo>
                  <a:cubicBezTo>
                    <a:pt x="371" y="52"/>
                    <a:pt x="372" y="52"/>
                    <a:pt x="373" y="52"/>
                  </a:cubicBezTo>
                  <a:cubicBezTo>
                    <a:pt x="374" y="51"/>
                    <a:pt x="373" y="50"/>
                    <a:pt x="372" y="50"/>
                  </a:cubicBezTo>
                  <a:cubicBezTo>
                    <a:pt x="371" y="50"/>
                    <a:pt x="373" y="49"/>
                    <a:pt x="372" y="48"/>
                  </a:cubicBezTo>
                  <a:cubicBezTo>
                    <a:pt x="371" y="47"/>
                    <a:pt x="369" y="49"/>
                    <a:pt x="369" y="48"/>
                  </a:cubicBezTo>
                  <a:cubicBezTo>
                    <a:pt x="369" y="47"/>
                    <a:pt x="369" y="45"/>
                    <a:pt x="368" y="44"/>
                  </a:cubicBezTo>
                  <a:cubicBezTo>
                    <a:pt x="368" y="44"/>
                    <a:pt x="366" y="46"/>
                    <a:pt x="365" y="45"/>
                  </a:cubicBezTo>
                  <a:cubicBezTo>
                    <a:pt x="363" y="43"/>
                    <a:pt x="359" y="43"/>
                    <a:pt x="359" y="43"/>
                  </a:cubicBezTo>
                  <a:cubicBezTo>
                    <a:pt x="359" y="44"/>
                    <a:pt x="357" y="42"/>
                    <a:pt x="357" y="43"/>
                  </a:cubicBezTo>
                  <a:cubicBezTo>
                    <a:pt x="356" y="43"/>
                    <a:pt x="353" y="43"/>
                    <a:pt x="352" y="43"/>
                  </a:cubicBezTo>
                  <a:cubicBezTo>
                    <a:pt x="351" y="43"/>
                    <a:pt x="349" y="43"/>
                    <a:pt x="349" y="45"/>
                  </a:cubicBezTo>
                  <a:cubicBezTo>
                    <a:pt x="349" y="46"/>
                    <a:pt x="345" y="45"/>
                    <a:pt x="344" y="45"/>
                  </a:cubicBezTo>
                  <a:cubicBezTo>
                    <a:pt x="343" y="45"/>
                    <a:pt x="347" y="42"/>
                    <a:pt x="347" y="41"/>
                  </a:cubicBezTo>
                  <a:cubicBezTo>
                    <a:pt x="347" y="41"/>
                    <a:pt x="341" y="41"/>
                    <a:pt x="340" y="41"/>
                  </a:cubicBezTo>
                  <a:cubicBezTo>
                    <a:pt x="340" y="40"/>
                    <a:pt x="337" y="40"/>
                    <a:pt x="336" y="40"/>
                  </a:cubicBezTo>
                  <a:cubicBezTo>
                    <a:pt x="334" y="40"/>
                    <a:pt x="336" y="40"/>
                    <a:pt x="337" y="40"/>
                  </a:cubicBezTo>
                  <a:cubicBezTo>
                    <a:pt x="338" y="40"/>
                    <a:pt x="339" y="38"/>
                    <a:pt x="341" y="38"/>
                  </a:cubicBezTo>
                  <a:cubicBezTo>
                    <a:pt x="342" y="38"/>
                    <a:pt x="342" y="38"/>
                    <a:pt x="341" y="37"/>
                  </a:cubicBezTo>
                  <a:cubicBezTo>
                    <a:pt x="340" y="36"/>
                    <a:pt x="339" y="36"/>
                    <a:pt x="338" y="36"/>
                  </a:cubicBezTo>
                  <a:cubicBezTo>
                    <a:pt x="336" y="35"/>
                    <a:pt x="335" y="35"/>
                    <a:pt x="333" y="35"/>
                  </a:cubicBezTo>
                  <a:cubicBezTo>
                    <a:pt x="332" y="35"/>
                    <a:pt x="331" y="35"/>
                    <a:pt x="328" y="36"/>
                  </a:cubicBezTo>
                  <a:cubicBezTo>
                    <a:pt x="325" y="36"/>
                    <a:pt x="325" y="39"/>
                    <a:pt x="324" y="39"/>
                  </a:cubicBezTo>
                  <a:cubicBezTo>
                    <a:pt x="322" y="40"/>
                    <a:pt x="320" y="42"/>
                    <a:pt x="321" y="43"/>
                  </a:cubicBezTo>
                  <a:cubicBezTo>
                    <a:pt x="322" y="43"/>
                    <a:pt x="322" y="44"/>
                    <a:pt x="322" y="44"/>
                  </a:cubicBezTo>
                  <a:cubicBezTo>
                    <a:pt x="322" y="45"/>
                    <a:pt x="321" y="45"/>
                    <a:pt x="320" y="45"/>
                  </a:cubicBezTo>
                  <a:cubicBezTo>
                    <a:pt x="318" y="45"/>
                    <a:pt x="313" y="45"/>
                    <a:pt x="313" y="46"/>
                  </a:cubicBezTo>
                  <a:cubicBezTo>
                    <a:pt x="314" y="47"/>
                    <a:pt x="316" y="47"/>
                    <a:pt x="316" y="48"/>
                  </a:cubicBezTo>
                  <a:cubicBezTo>
                    <a:pt x="316" y="48"/>
                    <a:pt x="314" y="48"/>
                    <a:pt x="313" y="47"/>
                  </a:cubicBezTo>
                  <a:cubicBezTo>
                    <a:pt x="312" y="47"/>
                    <a:pt x="310" y="47"/>
                    <a:pt x="310" y="48"/>
                  </a:cubicBezTo>
                  <a:cubicBezTo>
                    <a:pt x="309" y="49"/>
                    <a:pt x="308" y="49"/>
                    <a:pt x="307" y="49"/>
                  </a:cubicBezTo>
                  <a:cubicBezTo>
                    <a:pt x="306" y="48"/>
                    <a:pt x="305" y="49"/>
                    <a:pt x="304" y="49"/>
                  </a:cubicBezTo>
                  <a:cubicBezTo>
                    <a:pt x="304" y="49"/>
                    <a:pt x="306" y="47"/>
                    <a:pt x="306" y="47"/>
                  </a:cubicBezTo>
                  <a:cubicBezTo>
                    <a:pt x="305" y="46"/>
                    <a:pt x="302" y="47"/>
                    <a:pt x="302" y="48"/>
                  </a:cubicBezTo>
                  <a:cubicBezTo>
                    <a:pt x="301" y="49"/>
                    <a:pt x="300" y="47"/>
                    <a:pt x="299" y="47"/>
                  </a:cubicBezTo>
                  <a:cubicBezTo>
                    <a:pt x="298" y="48"/>
                    <a:pt x="298" y="48"/>
                    <a:pt x="296" y="48"/>
                  </a:cubicBezTo>
                  <a:cubicBezTo>
                    <a:pt x="295" y="49"/>
                    <a:pt x="293" y="48"/>
                    <a:pt x="293" y="49"/>
                  </a:cubicBezTo>
                  <a:cubicBezTo>
                    <a:pt x="292" y="50"/>
                    <a:pt x="295" y="50"/>
                    <a:pt x="295" y="51"/>
                  </a:cubicBezTo>
                  <a:cubicBezTo>
                    <a:pt x="295" y="51"/>
                    <a:pt x="289" y="51"/>
                    <a:pt x="288" y="52"/>
                  </a:cubicBezTo>
                  <a:cubicBezTo>
                    <a:pt x="288" y="52"/>
                    <a:pt x="286" y="52"/>
                    <a:pt x="283" y="52"/>
                  </a:cubicBezTo>
                  <a:cubicBezTo>
                    <a:pt x="281" y="52"/>
                    <a:pt x="282" y="54"/>
                    <a:pt x="280" y="54"/>
                  </a:cubicBezTo>
                  <a:cubicBezTo>
                    <a:pt x="278" y="54"/>
                    <a:pt x="277" y="54"/>
                    <a:pt x="276" y="56"/>
                  </a:cubicBezTo>
                  <a:cubicBezTo>
                    <a:pt x="275" y="57"/>
                    <a:pt x="274" y="57"/>
                    <a:pt x="273" y="56"/>
                  </a:cubicBezTo>
                  <a:cubicBezTo>
                    <a:pt x="272" y="55"/>
                    <a:pt x="270" y="56"/>
                    <a:pt x="271" y="56"/>
                  </a:cubicBezTo>
                  <a:cubicBezTo>
                    <a:pt x="272" y="57"/>
                    <a:pt x="271" y="58"/>
                    <a:pt x="271" y="57"/>
                  </a:cubicBezTo>
                  <a:cubicBezTo>
                    <a:pt x="270" y="57"/>
                    <a:pt x="268" y="59"/>
                    <a:pt x="269" y="58"/>
                  </a:cubicBezTo>
                  <a:cubicBezTo>
                    <a:pt x="270" y="58"/>
                    <a:pt x="271" y="59"/>
                    <a:pt x="270" y="60"/>
                  </a:cubicBezTo>
                  <a:cubicBezTo>
                    <a:pt x="270" y="61"/>
                    <a:pt x="267" y="59"/>
                    <a:pt x="267" y="60"/>
                  </a:cubicBezTo>
                  <a:cubicBezTo>
                    <a:pt x="266" y="60"/>
                    <a:pt x="268" y="61"/>
                    <a:pt x="269" y="61"/>
                  </a:cubicBezTo>
                  <a:cubicBezTo>
                    <a:pt x="270" y="61"/>
                    <a:pt x="271" y="62"/>
                    <a:pt x="271" y="62"/>
                  </a:cubicBezTo>
                  <a:cubicBezTo>
                    <a:pt x="271" y="63"/>
                    <a:pt x="268" y="62"/>
                    <a:pt x="268" y="62"/>
                  </a:cubicBezTo>
                  <a:cubicBezTo>
                    <a:pt x="267" y="63"/>
                    <a:pt x="268" y="63"/>
                    <a:pt x="269" y="64"/>
                  </a:cubicBezTo>
                  <a:cubicBezTo>
                    <a:pt x="270" y="64"/>
                    <a:pt x="270" y="64"/>
                    <a:pt x="271" y="65"/>
                  </a:cubicBezTo>
                  <a:cubicBezTo>
                    <a:pt x="271" y="65"/>
                    <a:pt x="271" y="65"/>
                    <a:pt x="271" y="65"/>
                  </a:cubicBezTo>
                  <a:cubicBezTo>
                    <a:pt x="271" y="66"/>
                    <a:pt x="270" y="66"/>
                    <a:pt x="270" y="67"/>
                  </a:cubicBezTo>
                  <a:cubicBezTo>
                    <a:pt x="270" y="68"/>
                    <a:pt x="269" y="68"/>
                    <a:pt x="269" y="67"/>
                  </a:cubicBezTo>
                  <a:cubicBezTo>
                    <a:pt x="269" y="66"/>
                    <a:pt x="266" y="66"/>
                    <a:pt x="265" y="67"/>
                  </a:cubicBezTo>
                  <a:cubicBezTo>
                    <a:pt x="265" y="68"/>
                    <a:pt x="264" y="68"/>
                    <a:pt x="264" y="68"/>
                  </a:cubicBezTo>
                  <a:cubicBezTo>
                    <a:pt x="263" y="67"/>
                    <a:pt x="261" y="68"/>
                    <a:pt x="258" y="68"/>
                  </a:cubicBezTo>
                  <a:cubicBezTo>
                    <a:pt x="255" y="68"/>
                    <a:pt x="249" y="68"/>
                    <a:pt x="247" y="69"/>
                  </a:cubicBezTo>
                  <a:cubicBezTo>
                    <a:pt x="246" y="69"/>
                    <a:pt x="245" y="71"/>
                    <a:pt x="246" y="73"/>
                  </a:cubicBezTo>
                  <a:cubicBezTo>
                    <a:pt x="247" y="74"/>
                    <a:pt x="246" y="75"/>
                    <a:pt x="246" y="76"/>
                  </a:cubicBezTo>
                  <a:cubicBezTo>
                    <a:pt x="246" y="77"/>
                    <a:pt x="250" y="78"/>
                    <a:pt x="251" y="79"/>
                  </a:cubicBezTo>
                  <a:cubicBezTo>
                    <a:pt x="253" y="79"/>
                    <a:pt x="255" y="81"/>
                    <a:pt x="254" y="82"/>
                  </a:cubicBezTo>
                  <a:cubicBezTo>
                    <a:pt x="253" y="84"/>
                    <a:pt x="249" y="82"/>
                    <a:pt x="247" y="80"/>
                  </a:cubicBezTo>
                  <a:cubicBezTo>
                    <a:pt x="245" y="78"/>
                    <a:pt x="239" y="78"/>
                    <a:pt x="238" y="78"/>
                  </a:cubicBezTo>
                  <a:cubicBezTo>
                    <a:pt x="236" y="78"/>
                    <a:pt x="237" y="76"/>
                    <a:pt x="235" y="76"/>
                  </a:cubicBezTo>
                  <a:cubicBezTo>
                    <a:pt x="233" y="76"/>
                    <a:pt x="231" y="78"/>
                    <a:pt x="232" y="78"/>
                  </a:cubicBezTo>
                  <a:cubicBezTo>
                    <a:pt x="234" y="78"/>
                    <a:pt x="235" y="78"/>
                    <a:pt x="234" y="79"/>
                  </a:cubicBezTo>
                  <a:cubicBezTo>
                    <a:pt x="233" y="80"/>
                    <a:pt x="234" y="80"/>
                    <a:pt x="236" y="80"/>
                  </a:cubicBezTo>
                  <a:cubicBezTo>
                    <a:pt x="238" y="81"/>
                    <a:pt x="235" y="82"/>
                    <a:pt x="233" y="81"/>
                  </a:cubicBezTo>
                  <a:cubicBezTo>
                    <a:pt x="231" y="80"/>
                    <a:pt x="229" y="81"/>
                    <a:pt x="229" y="82"/>
                  </a:cubicBezTo>
                  <a:cubicBezTo>
                    <a:pt x="228" y="83"/>
                    <a:pt x="231" y="85"/>
                    <a:pt x="234" y="86"/>
                  </a:cubicBezTo>
                  <a:cubicBezTo>
                    <a:pt x="237" y="86"/>
                    <a:pt x="236" y="87"/>
                    <a:pt x="237" y="88"/>
                  </a:cubicBezTo>
                  <a:cubicBezTo>
                    <a:pt x="239" y="88"/>
                    <a:pt x="238" y="89"/>
                    <a:pt x="237" y="89"/>
                  </a:cubicBezTo>
                  <a:cubicBezTo>
                    <a:pt x="236" y="89"/>
                    <a:pt x="234" y="88"/>
                    <a:pt x="232" y="87"/>
                  </a:cubicBezTo>
                  <a:cubicBezTo>
                    <a:pt x="231" y="86"/>
                    <a:pt x="226" y="87"/>
                    <a:pt x="225" y="86"/>
                  </a:cubicBezTo>
                  <a:cubicBezTo>
                    <a:pt x="225" y="85"/>
                    <a:pt x="226" y="84"/>
                    <a:pt x="225" y="84"/>
                  </a:cubicBezTo>
                  <a:cubicBezTo>
                    <a:pt x="224" y="83"/>
                    <a:pt x="225" y="81"/>
                    <a:pt x="226" y="80"/>
                  </a:cubicBezTo>
                  <a:cubicBezTo>
                    <a:pt x="227" y="78"/>
                    <a:pt x="226" y="75"/>
                    <a:pt x="224" y="75"/>
                  </a:cubicBezTo>
                  <a:cubicBezTo>
                    <a:pt x="223" y="74"/>
                    <a:pt x="223" y="76"/>
                    <a:pt x="223" y="76"/>
                  </a:cubicBezTo>
                  <a:cubicBezTo>
                    <a:pt x="224" y="77"/>
                    <a:pt x="224" y="79"/>
                    <a:pt x="222" y="80"/>
                  </a:cubicBezTo>
                  <a:cubicBezTo>
                    <a:pt x="221" y="82"/>
                    <a:pt x="218" y="82"/>
                    <a:pt x="218" y="83"/>
                  </a:cubicBezTo>
                  <a:cubicBezTo>
                    <a:pt x="218" y="84"/>
                    <a:pt x="215" y="85"/>
                    <a:pt x="216" y="85"/>
                  </a:cubicBezTo>
                  <a:cubicBezTo>
                    <a:pt x="217" y="86"/>
                    <a:pt x="220" y="90"/>
                    <a:pt x="221" y="91"/>
                  </a:cubicBezTo>
                  <a:cubicBezTo>
                    <a:pt x="221" y="92"/>
                    <a:pt x="218" y="96"/>
                    <a:pt x="218" y="98"/>
                  </a:cubicBezTo>
                  <a:cubicBezTo>
                    <a:pt x="219" y="100"/>
                    <a:pt x="218" y="101"/>
                    <a:pt x="218" y="102"/>
                  </a:cubicBezTo>
                  <a:cubicBezTo>
                    <a:pt x="219" y="103"/>
                    <a:pt x="221" y="102"/>
                    <a:pt x="221" y="102"/>
                  </a:cubicBezTo>
                  <a:cubicBezTo>
                    <a:pt x="222" y="103"/>
                    <a:pt x="224" y="102"/>
                    <a:pt x="226" y="101"/>
                  </a:cubicBezTo>
                  <a:cubicBezTo>
                    <a:pt x="228" y="101"/>
                    <a:pt x="232" y="103"/>
                    <a:pt x="234" y="104"/>
                  </a:cubicBezTo>
                  <a:cubicBezTo>
                    <a:pt x="235" y="104"/>
                    <a:pt x="235" y="106"/>
                    <a:pt x="235" y="107"/>
                  </a:cubicBezTo>
                  <a:cubicBezTo>
                    <a:pt x="236" y="108"/>
                    <a:pt x="234" y="108"/>
                    <a:pt x="233" y="110"/>
                  </a:cubicBezTo>
                  <a:cubicBezTo>
                    <a:pt x="233" y="112"/>
                    <a:pt x="238" y="112"/>
                    <a:pt x="238" y="113"/>
                  </a:cubicBezTo>
                  <a:cubicBezTo>
                    <a:pt x="238" y="113"/>
                    <a:pt x="235" y="113"/>
                    <a:pt x="234" y="113"/>
                  </a:cubicBezTo>
                  <a:cubicBezTo>
                    <a:pt x="232" y="112"/>
                    <a:pt x="232" y="110"/>
                    <a:pt x="232" y="110"/>
                  </a:cubicBezTo>
                  <a:cubicBezTo>
                    <a:pt x="231" y="110"/>
                    <a:pt x="233" y="108"/>
                    <a:pt x="233" y="107"/>
                  </a:cubicBezTo>
                  <a:cubicBezTo>
                    <a:pt x="233" y="106"/>
                    <a:pt x="231" y="105"/>
                    <a:pt x="231" y="105"/>
                  </a:cubicBezTo>
                  <a:cubicBezTo>
                    <a:pt x="230" y="104"/>
                    <a:pt x="229" y="103"/>
                    <a:pt x="228" y="103"/>
                  </a:cubicBezTo>
                  <a:cubicBezTo>
                    <a:pt x="227" y="103"/>
                    <a:pt x="223" y="103"/>
                    <a:pt x="222" y="105"/>
                  </a:cubicBezTo>
                  <a:cubicBezTo>
                    <a:pt x="221" y="106"/>
                    <a:pt x="222" y="109"/>
                    <a:pt x="223" y="110"/>
                  </a:cubicBezTo>
                  <a:cubicBezTo>
                    <a:pt x="224" y="112"/>
                    <a:pt x="219" y="114"/>
                    <a:pt x="220" y="115"/>
                  </a:cubicBezTo>
                  <a:cubicBezTo>
                    <a:pt x="220" y="116"/>
                    <a:pt x="218" y="117"/>
                    <a:pt x="217" y="117"/>
                  </a:cubicBezTo>
                  <a:cubicBezTo>
                    <a:pt x="215" y="118"/>
                    <a:pt x="213" y="119"/>
                    <a:pt x="213" y="121"/>
                  </a:cubicBezTo>
                  <a:cubicBezTo>
                    <a:pt x="213" y="122"/>
                    <a:pt x="211" y="121"/>
                    <a:pt x="209" y="121"/>
                  </a:cubicBezTo>
                  <a:cubicBezTo>
                    <a:pt x="208" y="120"/>
                    <a:pt x="206" y="121"/>
                    <a:pt x="205" y="121"/>
                  </a:cubicBezTo>
                  <a:cubicBezTo>
                    <a:pt x="203" y="121"/>
                    <a:pt x="203" y="120"/>
                    <a:pt x="201" y="120"/>
                  </a:cubicBezTo>
                  <a:cubicBezTo>
                    <a:pt x="200" y="121"/>
                    <a:pt x="199" y="119"/>
                    <a:pt x="200" y="118"/>
                  </a:cubicBezTo>
                  <a:cubicBezTo>
                    <a:pt x="200" y="117"/>
                    <a:pt x="202" y="118"/>
                    <a:pt x="202" y="119"/>
                  </a:cubicBezTo>
                  <a:cubicBezTo>
                    <a:pt x="202" y="120"/>
                    <a:pt x="203" y="119"/>
                    <a:pt x="204" y="119"/>
                  </a:cubicBezTo>
                  <a:cubicBezTo>
                    <a:pt x="205" y="118"/>
                    <a:pt x="205" y="119"/>
                    <a:pt x="206" y="120"/>
                  </a:cubicBezTo>
                  <a:cubicBezTo>
                    <a:pt x="208" y="120"/>
                    <a:pt x="207" y="119"/>
                    <a:pt x="208" y="119"/>
                  </a:cubicBezTo>
                  <a:cubicBezTo>
                    <a:pt x="210" y="119"/>
                    <a:pt x="210" y="118"/>
                    <a:pt x="209" y="118"/>
                  </a:cubicBezTo>
                  <a:cubicBezTo>
                    <a:pt x="209" y="117"/>
                    <a:pt x="210" y="117"/>
                    <a:pt x="211" y="116"/>
                  </a:cubicBezTo>
                  <a:cubicBezTo>
                    <a:pt x="212" y="116"/>
                    <a:pt x="212" y="115"/>
                    <a:pt x="212" y="114"/>
                  </a:cubicBezTo>
                  <a:cubicBezTo>
                    <a:pt x="213" y="114"/>
                    <a:pt x="213" y="113"/>
                    <a:pt x="213" y="113"/>
                  </a:cubicBezTo>
                  <a:cubicBezTo>
                    <a:pt x="214" y="113"/>
                    <a:pt x="215" y="112"/>
                    <a:pt x="215" y="112"/>
                  </a:cubicBezTo>
                  <a:cubicBezTo>
                    <a:pt x="216" y="112"/>
                    <a:pt x="216" y="110"/>
                    <a:pt x="216" y="110"/>
                  </a:cubicBezTo>
                  <a:cubicBezTo>
                    <a:pt x="216" y="109"/>
                    <a:pt x="216" y="107"/>
                    <a:pt x="217" y="107"/>
                  </a:cubicBezTo>
                  <a:cubicBezTo>
                    <a:pt x="218" y="107"/>
                    <a:pt x="218" y="106"/>
                    <a:pt x="217" y="106"/>
                  </a:cubicBezTo>
                  <a:cubicBezTo>
                    <a:pt x="216" y="105"/>
                    <a:pt x="214" y="103"/>
                    <a:pt x="214" y="102"/>
                  </a:cubicBezTo>
                  <a:cubicBezTo>
                    <a:pt x="214" y="101"/>
                    <a:pt x="214" y="99"/>
                    <a:pt x="214" y="98"/>
                  </a:cubicBezTo>
                  <a:cubicBezTo>
                    <a:pt x="214" y="97"/>
                    <a:pt x="214" y="95"/>
                    <a:pt x="214" y="94"/>
                  </a:cubicBezTo>
                  <a:cubicBezTo>
                    <a:pt x="214" y="93"/>
                    <a:pt x="215" y="92"/>
                    <a:pt x="215" y="90"/>
                  </a:cubicBezTo>
                  <a:cubicBezTo>
                    <a:pt x="215" y="88"/>
                    <a:pt x="213" y="86"/>
                    <a:pt x="212" y="86"/>
                  </a:cubicBezTo>
                  <a:cubicBezTo>
                    <a:pt x="210" y="85"/>
                    <a:pt x="211" y="84"/>
                    <a:pt x="213" y="83"/>
                  </a:cubicBezTo>
                  <a:cubicBezTo>
                    <a:pt x="215" y="81"/>
                    <a:pt x="215" y="77"/>
                    <a:pt x="215" y="76"/>
                  </a:cubicBezTo>
                  <a:cubicBezTo>
                    <a:pt x="215" y="75"/>
                    <a:pt x="211" y="74"/>
                    <a:pt x="210" y="74"/>
                  </a:cubicBezTo>
                  <a:cubicBezTo>
                    <a:pt x="208" y="74"/>
                    <a:pt x="203" y="74"/>
                    <a:pt x="202" y="74"/>
                  </a:cubicBezTo>
                  <a:cubicBezTo>
                    <a:pt x="201" y="74"/>
                    <a:pt x="200" y="75"/>
                    <a:pt x="200" y="76"/>
                  </a:cubicBezTo>
                  <a:cubicBezTo>
                    <a:pt x="199" y="77"/>
                    <a:pt x="198" y="79"/>
                    <a:pt x="197" y="82"/>
                  </a:cubicBezTo>
                  <a:cubicBezTo>
                    <a:pt x="196" y="84"/>
                    <a:pt x="193" y="85"/>
                    <a:pt x="192" y="86"/>
                  </a:cubicBezTo>
                  <a:cubicBezTo>
                    <a:pt x="190" y="86"/>
                    <a:pt x="190" y="88"/>
                    <a:pt x="190" y="89"/>
                  </a:cubicBezTo>
                  <a:cubicBezTo>
                    <a:pt x="191" y="90"/>
                    <a:pt x="192" y="89"/>
                    <a:pt x="192" y="90"/>
                  </a:cubicBezTo>
                  <a:cubicBezTo>
                    <a:pt x="193" y="90"/>
                    <a:pt x="192" y="93"/>
                    <a:pt x="192" y="93"/>
                  </a:cubicBezTo>
                  <a:cubicBezTo>
                    <a:pt x="192" y="93"/>
                    <a:pt x="193" y="94"/>
                    <a:pt x="192" y="95"/>
                  </a:cubicBezTo>
                  <a:cubicBezTo>
                    <a:pt x="191" y="95"/>
                    <a:pt x="190" y="97"/>
                    <a:pt x="190" y="98"/>
                  </a:cubicBezTo>
                  <a:cubicBezTo>
                    <a:pt x="191" y="98"/>
                    <a:pt x="194" y="99"/>
                    <a:pt x="195" y="99"/>
                  </a:cubicBezTo>
                  <a:cubicBezTo>
                    <a:pt x="196" y="100"/>
                    <a:pt x="196" y="101"/>
                    <a:pt x="197" y="103"/>
                  </a:cubicBezTo>
                  <a:cubicBezTo>
                    <a:pt x="198" y="104"/>
                    <a:pt x="199" y="103"/>
                    <a:pt x="199" y="104"/>
                  </a:cubicBezTo>
                  <a:cubicBezTo>
                    <a:pt x="200" y="105"/>
                    <a:pt x="198" y="108"/>
                    <a:pt x="197" y="108"/>
                  </a:cubicBezTo>
                  <a:cubicBezTo>
                    <a:pt x="196" y="108"/>
                    <a:pt x="193" y="105"/>
                    <a:pt x="192" y="104"/>
                  </a:cubicBezTo>
                  <a:cubicBezTo>
                    <a:pt x="191" y="103"/>
                    <a:pt x="187" y="102"/>
                    <a:pt x="185" y="101"/>
                  </a:cubicBezTo>
                  <a:cubicBezTo>
                    <a:pt x="184" y="100"/>
                    <a:pt x="182" y="100"/>
                    <a:pt x="180" y="99"/>
                  </a:cubicBezTo>
                  <a:cubicBezTo>
                    <a:pt x="178" y="98"/>
                    <a:pt x="176" y="97"/>
                    <a:pt x="173" y="97"/>
                  </a:cubicBezTo>
                  <a:cubicBezTo>
                    <a:pt x="169" y="97"/>
                    <a:pt x="167" y="96"/>
                    <a:pt x="165" y="96"/>
                  </a:cubicBezTo>
                  <a:cubicBezTo>
                    <a:pt x="164" y="97"/>
                    <a:pt x="165" y="95"/>
                    <a:pt x="163" y="94"/>
                  </a:cubicBezTo>
                  <a:cubicBezTo>
                    <a:pt x="160" y="93"/>
                    <a:pt x="159" y="92"/>
                    <a:pt x="158" y="93"/>
                  </a:cubicBezTo>
                  <a:cubicBezTo>
                    <a:pt x="156" y="93"/>
                    <a:pt x="157" y="96"/>
                    <a:pt x="159" y="96"/>
                  </a:cubicBezTo>
                  <a:cubicBezTo>
                    <a:pt x="161" y="96"/>
                    <a:pt x="160" y="97"/>
                    <a:pt x="162" y="97"/>
                  </a:cubicBezTo>
                  <a:cubicBezTo>
                    <a:pt x="164" y="97"/>
                    <a:pt x="164" y="98"/>
                    <a:pt x="164" y="99"/>
                  </a:cubicBezTo>
                  <a:cubicBezTo>
                    <a:pt x="164" y="100"/>
                    <a:pt x="165" y="101"/>
                    <a:pt x="166" y="102"/>
                  </a:cubicBezTo>
                  <a:cubicBezTo>
                    <a:pt x="167" y="103"/>
                    <a:pt x="166" y="104"/>
                    <a:pt x="165" y="104"/>
                  </a:cubicBezTo>
                  <a:cubicBezTo>
                    <a:pt x="163" y="104"/>
                    <a:pt x="161" y="105"/>
                    <a:pt x="162" y="106"/>
                  </a:cubicBezTo>
                  <a:cubicBezTo>
                    <a:pt x="163" y="107"/>
                    <a:pt x="162" y="107"/>
                    <a:pt x="160" y="107"/>
                  </a:cubicBezTo>
                  <a:cubicBezTo>
                    <a:pt x="158" y="106"/>
                    <a:pt x="159" y="105"/>
                    <a:pt x="160" y="104"/>
                  </a:cubicBezTo>
                  <a:cubicBezTo>
                    <a:pt x="161" y="104"/>
                    <a:pt x="159" y="103"/>
                    <a:pt x="158" y="102"/>
                  </a:cubicBezTo>
                  <a:cubicBezTo>
                    <a:pt x="157" y="102"/>
                    <a:pt x="153" y="105"/>
                    <a:pt x="152" y="105"/>
                  </a:cubicBezTo>
                  <a:cubicBezTo>
                    <a:pt x="150" y="106"/>
                    <a:pt x="148" y="105"/>
                    <a:pt x="145" y="105"/>
                  </a:cubicBezTo>
                  <a:cubicBezTo>
                    <a:pt x="142" y="106"/>
                    <a:pt x="142" y="108"/>
                    <a:pt x="141" y="108"/>
                  </a:cubicBezTo>
                  <a:cubicBezTo>
                    <a:pt x="140" y="108"/>
                    <a:pt x="137" y="109"/>
                    <a:pt x="136" y="108"/>
                  </a:cubicBezTo>
                  <a:cubicBezTo>
                    <a:pt x="134" y="107"/>
                    <a:pt x="135" y="107"/>
                    <a:pt x="137" y="107"/>
                  </a:cubicBezTo>
                  <a:cubicBezTo>
                    <a:pt x="138" y="107"/>
                    <a:pt x="138" y="106"/>
                    <a:pt x="138" y="106"/>
                  </a:cubicBezTo>
                  <a:cubicBezTo>
                    <a:pt x="137" y="105"/>
                    <a:pt x="139" y="103"/>
                    <a:pt x="139" y="103"/>
                  </a:cubicBezTo>
                  <a:cubicBezTo>
                    <a:pt x="138" y="102"/>
                    <a:pt x="134" y="104"/>
                    <a:pt x="133" y="104"/>
                  </a:cubicBezTo>
                  <a:cubicBezTo>
                    <a:pt x="132" y="105"/>
                    <a:pt x="133" y="106"/>
                    <a:pt x="132" y="107"/>
                  </a:cubicBezTo>
                  <a:cubicBezTo>
                    <a:pt x="131" y="107"/>
                    <a:pt x="131" y="106"/>
                    <a:pt x="131" y="106"/>
                  </a:cubicBezTo>
                  <a:cubicBezTo>
                    <a:pt x="130" y="105"/>
                    <a:pt x="123" y="107"/>
                    <a:pt x="121" y="108"/>
                  </a:cubicBezTo>
                  <a:cubicBezTo>
                    <a:pt x="120" y="110"/>
                    <a:pt x="118" y="110"/>
                    <a:pt x="118" y="111"/>
                  </a:cubicBezTo>
                  <a:cubicBezTo>
                    <a:pt x="118" y="112"/>
                    <a:pt x="114" y="111"/>
                    <a:pt x="113" y="112"/>
                  </a:cubicBezTo>
                  <a:cubicBezTo>
                    <a:pt x="112" y="113"/>
                    <a:pt x="113" y="115"/>
                    <a:pt x="112" y="116"/>
                  </a:cubicBezTo>
                  <a:cubicBezTo>
                    <a:pt x="112" y="117"/>
                    <a:pt x="107" y="117"/>
                    <a:pt x="105" y="117"/>
                  </a:cubicBezTo>
                  <a:cubicBezTo>
                    <a:pt x="104" y="117"/>
                    <a:pt x="103" y="114"/>
                    <a:pt x="102" y="114"/>
                  </a:cubicBezTo>
                  <a:cubicBezTo>
                    <a:pt x="101" y="114"/>
                    <a:pt x="102" y="112"/>
                    <a:pt x="102" y="112"/>
                  </a:cubicBezTo>
                  <a:cubicBezTo>
                    <a:pt x="103" y="111"/>
                    <a:pt x="103" y="111"/>
                    <a:pt x="105" y="111"/>
                  </a:cubicBezTo>
                  <a:cubicBezTo>
                    <a:pt x="106" y="110"/>
                    <a:pt x="108" y="111"/>
                    <a:pt x="108" y="110"/>
                  </a:cubicBezTo>
                  <a:cubicBezTo>
                    <a:pt x="109" y="110"/>
                    <a:pt x="106" y="108"/>
                    <a:pt x="106" y="106"/>
                  </a:cubicBezTo>
                  <a:cubicBezTo>
                    <a:pt x="106" y="105"/>
                    <a:pt x="103" y="105"/>
                    <a:pt x="101" y="105"/>
                  </a:cubicBezTo>
                  <a:cubicBezTo>
                    <a:pt x="99" y="106"/>
                    <a:pt x="97" y="105"/>
                    <a:pt x="96" y="105"/>
                  </a:cubicBezTo>
                  <a:cubicBezTo>
                    <a:pt x="95" y="104"/>
                    <a:pt x="95" y="106"/>
                    <a:pt x="97" y="106"/>
                  </a:cubicBezTo>
                  <a:cubicBezTo>
                    <a:pt x="99" y="107"/>
                    <a:pt x="98" y="108"/>
                    <a:pt x="98" y="109"/>
                  </a:cubicBezTo>
                  <a:cubicBezTo>
                    <a:pt x="98" y="110"/>
                    <a:pt x="97" y="112"/>
                    <a:pt x="96" y="113"/>
                  </a:cubicBezTo>
                  <a:cubicBezTo>
                    <a:pt x="95" y="115"/>
                    <a:pt x="96" y="115"/>
                    <a:pt x="98" y="115"/>
                  </a:cubicBezTo>
                  <a:cubicBezTo>
                    <a:pt x="99" y="115"/>
                    <a:pt x="99" y="117"/>
                    <a:pt x="99" y="118"/>
                  </a:cubicBezTo>
                  <a:cubicBezTo>
                    <a:pt x="99" y="120"/>
                    <a:pt x="98" y="120"/>
                    <a:pt x="98" y="121"/>
                  </a:cubicBezTo>
                  <a:cubicBezTo>
                    <a:pt x="98" y="122"/>
                    <a:pt x="97" y="121"/>
                    <a:pt x="96" y="121"/>
                  </a:cubicBezTo>
                  <a:cubicBezTo>
                    <a:pt x="96" y="122"/>
                    <a:pt x="95" y="121"/>
                    <a:pt x="95" y="120"/>
                  </a:cubicBezTo>
                  <a:cubicBezTo>
                    <a:pt x="95" y="119"/>
                    <a:pt x="92" y="120"/>
                    <a:pt x="91" y="119"/>
                  </a:cubicBezTo>
                  <a:cubicBezTo>
                    <a:pt x="90" y="119"/>
                    <a:pt x="89" y="120"/>
                    <a:pt x="88" y="121"/>
                  </a:cubicBezTo>
                  <a:cubicBezTo>
                    <a:pt x="88" y="122"/>
                    <a:pt x="86" y="122"/>
                    <a:pt x="85" y="122"/>
                  </a:cubicBezTo>
                  <a:cubicBezTo>
                    <a:pt x="84" y="122"/>
                    <a:pt x="82" y="124"/>
                    <a:pt x="81" y="125"/>
                  </a:cubicBezTo>
                  <a:cubicBezTo>
                    <a:pt x="80" y="126"/>
                    <a:pt x="80" y="127"/>
                    <a:pt x="81" y="128"/>
                  </a:cubicBezTo>
                  <a:cubicBezTo>
                    <a:pt x="83" y="130"/>
                    <a:pt x="83" y="131"/>
                    <a:pt x="83" y="131"/>
                  </a:cubicBezTo>
                  <a:cubicBezTo>
                    <a:pt x="83" y="132"/>
                    <a:pt x="79" y="132"/>
                    <a:pt x="78" y="131"/>
                  </a:cubicBezTo>
                  <a:cubicBezTo>
                    <a:pt x="77" y="130"/>
                    <a:pt x="75" y="130"/>
                    <a:pt x="74" y="130"/>
                  </a:cubicBezTo>
                  <a:cubicBezTo>
                    <a:pt x="73" y="130"/>
                    <a:pt x="71" y="128"/>
                    <a:pt x="69" y="128"/>
                  </a:cubicBezTo>
                  <a:cubicBezTo>
                    <a:pt x="68" y="127"/>
                    <a:pt x="67" y="129"/>
                    <a:pt x="67" y="130"/>
                  </a:cubicBezTo>
                  <a:cubicBezTo>
                    <a:pt x="67" y="131"/>
                    <a:pt x="68" y="131"/>
                    <a:pt x="68" y="132"/>
                  </a:cubicBezTo>
                  <a:cubicBezTo>
                    <a:pt x="69" y="133"/>
                    <a:pt x="71" y="133"/>
                    <a:pt x="72" y="133"/>
                  </a:cubicBezTo>
                  <a:cubicBezTo>
                    <a:pt x="73" y="133"/>
                    <a:pt x="73" y="135"/>
                    <a:pt x="72" y="136"/>
                  </a:cubicBezTo>
                  <a:cubicBezTo>
                    <a:pt x="72" y="137"/>
                    <a:pt x="70" y="137"/>
                    <a:pt x="69" y="136"/>
                  </a:cubicBezTo>
                  <a:cubicBezTo>
                    <a:pt x="69" y="136"/>
                    <a:pt x="66" y="136"/>
                    <a:pt x="66" y="135"/>
                  </a:cubicBezTo>
                  <a:cubicBezTo>
                    <a:pt x="66" y="134"/>
                    <a:pt x="64" y="133"/>
                    <a:pt x="63" y="133"/>
                  </a:cubicBezTo>
                  <a:cubicBezTo>
                    <a:pt x="61" y="134"/>
                    <a:pt x="60" y="132"/>
                    <a:pt x="61" y="131"/>
                  </a:cubicBezTo>
                  <a:cubicBezTo>
                    <a:pt x="61" y="130"/>
                    <a:pt x="60" y="129"/>
                    <a:pt x="60" y="128"/>
                  </a:cubicBezTo>
                  <a:cubicBezTo>
                    <a:pt x="60" y="127"/>
                    <a:pt x="59" y="126"/>
                    <a:pt x="60" y="126"/>
                  </a:cubicBezTo>
                  <a:cubicBezTo>
                    <a:pt x="61" y="125"/>
                    <a:pt x="60" y="124"/>
                    <a:pt x="60" y="123"/>
                  </a:cubicBezTo>
                  <a:cubicBezTo>
                    <a:pt x="60" y="122"/>
                    <a:pt x="58" y="121"/>
                    <a:pt x="57" y="121"/>
                  </a:cubicBezTo>
                  <a:cubicBezTo>
                    <a:pt x="56" y="121"/>
                    <a:pt x="56" y="119"/>
                    <a:pt x="55" y="119"/>
                  </a:cubicBezTo>
                  <a:cubicBezTo>
                    <a:pt x="53" y="119"/>
                    <a:pt x="51" y="117"/>
                    <a:pt x="51" y="116"/>
                  </a:cubicBezTo>
                  <a:cubicBezTo>
                    <a:pt x="50" y="115"/>
                    <a:pt x="49" y="115"/>
                    <a:pt x="49" y="114"/>
                  </a:cubicBezTo>
                  <a:cubicBezTo>
                    <a:pt x="50" y="114"/>
                    <a:pt x="51" y="115"/>
                    <a:pt x="52" y="116"/>
                  </a:cubicBezTo>
                  <a:cubicBezTo>
                    <a:pt x="53" y="117"/>
                    <a:pt x="55" y="118"/>
                    <a:pt x="58" y="118"/>
                  </a:cubicBezTo>
                  <a:cubicBezTo>
                    <a:pt x="61" y="118"/>
                    <a:pt x="62" y="120"/>
                    <a:pt x="65" y="120"/>
                  </a:cubicBezTo>
                  <a:cubicBezTo>
                    <a:pt x="68" y="121"/>
                    <a:pt x="70" y="121"/>
                    <a:pt x="74" y="122"/>
                  </a:cubicBezTo>
                  <a:cubicBezTo>
                    <a:pt x="79" y="122"/>
                    <a:pt x="85" y="118"/>
                    <a:pt x="86" y="117"/>
                  </a:cubicBezTo>
                  <a:cubicBezTo>
                    <a:pt x="87" y="115"/>
                    <a:pt x="86" y="113"/>
                    <a:pt x="86" y="112"/>
                  </a:cubicBezTo>
                  <a:cubicBezTo>
                    <a:pt x="86" y="111"/>
                    <a:pt x="84" y="111"/>
                    <a:pt x="83" y="110"/>
                  </a:cubicBezTo>
                  <a:cubicBezTo>
                    <a:pt x="83" y="109"/>
                    <a:pt x="82" y="108"/>
                    <a:pt x="80" y="108"/>
                  </a:cubicBezTo>
                  <a:cubicBezTo>
                    <a:pt x="78" y="108"/>
                    <a:pt x="78" y="106"/>
                    <a:pt x="77" y="106"/>
                  </a:cubicBezTo>
                  <a:cubicBezTo>
                    <a:pt x="75" y="106"/>
                    <a:pt x="74" y="106"/>
                    <a:pt x="71" y="103"/>
                  </a:cubicBezTo>
                  <a:cubicBezTo>
                    <a:pt x="67" y="101"/>
                    <a:pt x="62" y="99"/>
                    <a:pt x="61" y="100"/>
                  </a:cubicBezTo>
                  <a:cubicBezTo>
                    <a:pt x="61" y="100"/>
                    <a:pt x="60" y="100"/>
                    <a:pt x="59" y="99"/>
                  </a:cubicBezTo>
                  <a:cubicBezTo>
                    <a:pt x="59" y="99"/>
                    <a:pt x="57" y="99"/>
                    <a:pt x="56" y="99"/>
                  </a:cubicBezTo>
                  <a:cubicBezTo>
                    <a:pt x="56" y="100"/>
                    <a:pt x="55" y="99"/>
                    <a:pt x="53" y="99"/>
                  </a:cubicBezTo>
                  <a:cubicBezTo>
                    <a:pt x="51" y="100"/>
                    <a:pt x="50" y="98"/>
                    <a:pt x="51" y="98"/>
                  </a:cubicBezTo>
                  <a:cubicBezTo>
                    <a:pt x="51" y="97"/>
                    <a:pt x="54" y="98"/>
                    <a:pt x="53" y="97"/>
                  </a:cubicBezTo>
                  <a:cubicBezTo>
                    <a:pt x="53" y="96"/>
                    <a:pt x="52" y="97"/>
                    <a:pt x="51" y="96"/>
                  </a:cubicBezTo>
                  <a:cubicBezTo>
                    <a:pt x="49" y="95"/>
                    <a:pt x="48" y="95"/>
                    <a:pt x="48" y="96"/>
                  </a:cubicBezTo>
                  <a:cubicBezTo>
                    <a:pt x="48" y="97"/>
                    <a:pt x="46" y="97"/>
                    <a:pt x="46" y="96"/>
                  </a:cubicBezTo>
                  <a:cubicBezTo>
                    <a:pt x="46" y="96"/>
                    <a:pt x="45" y="96"/>
                    <a:pt x="45" y="96"/>
                  </a:cubicBezTo>
                  <a:cubicBezTo>
                    <a:pt x="45" y="97"/>
                    <a:pt x="44" y="98"/>
                    <a:pt x="43" y="97"/>
                  </a:cubicBezTo>
                  <a:cubicBezTo>
                    <a:pt x="42" y="97"/>
                    <a:pt x="41" y="99"/>
                    <a:pt x="40" y="99"/>
                  </a:cubicBezTo>
                  <a:cubicBezTo>
                    <a:pt x="39" y="99"/>
                    <a:pt x="37" y="100"/>
                    <a:pt x="37" y="101"/>
                  </a:cubicBezTo>
                  <a:cubicBezTo>
                    <a:pt x="37" y="102"/>
                    <a:pt x="36" y="102"/>
                    <a:pt x="36" y="103"/>
                  </a:cubicBezTo>
                  <a:cubicBezTo>
                    <a:pt x="36" y="103"/>
                    <a:pt x="36" y="104"/>
                    <a:pt x="35" y="105"/>
                  </a:cubicBezTo>
                  <a:cubicBezTo>
                    <a:pt x="35" y="105"/>
                    <a:pt x="35" y="106"/>
                    <a:pt x="36" y="107"/>
                  </a:cubicBezTo>
                  <a:cubicBezTo>
                    <a:pt x="36" y="108"/>
                    <a:pt x="38" y="108"/>
                    <a:pt x="38" y="108"/>
                  </a:cubicBezTo>
                  <a:cubicBezTo>
                    <a:pt x="39" y="109"/>
                    <a:pt x="41" y="111"/>
                    <a:pt x="41" y="111"/>
                  </a:cubicBezTo>
                  <a:cubicBezTo>
                    <a:pt x="41" y="112"/>
                    <a:pt x="39" y="114"/>
                    <a:pt x="39" y="114"/>
                  </a:cubicBezTo>
                  <a:cubicBezTo>
                    <a:pt x="38" y="115"/>
                    <a:pt x="37" y="116"/>
                    <a:pt x="37" y="117"/>
                  </a:cubicBezTo>
                  <a:cubicBezTo>
                    <a:pt x="38" y="117"/>
                    <a:pt x="40" y="120"/>
                    <a:pt x="41" y="123"/>
                  </a:cubicBezTo>
                  <a:cubicBezTo>
                    <a:pt x="42" y="125"/>
                    <a:pt x="41" y="124"/>
                    <a:pt x="40" y="125"/>
                  </a:cubicBezTo>
                  <a:cubicBezTo>
                    <a:pt x="39" y="126"/>
                    <a:pt x="40" y="127"/>
                    <a:pt x="40" y="128"/>
                  </a:cubicBezTo>
                  <a:cubicBezTo>
                    <a:pt x="41" y="129"/>
                    <a:pt x="39" y="129"/>
                    <a:pt x="39" y="129"/>
                  </a:cubicBezTo>
                  <a:cubicBezTo>
                    <a:pt x="40" y="130"/>
                    <a:pt x="41" y="130"/>
                    <a:pt x="41" y="131"/>
                  </a:cubicBezTo>
                  <a:cubicBezTo>
                    <a:pt x="42" y="131"/>
                    <a:pt x="40" y="132"/>
                    <a:pt x="41" y="133"/>
                  </a:cubicBezTo>
                  <a:cubicBezTo>
                    <a:pt x="41" y="134"/>
                    <a:pt x="43" y="134"/>
                    <a:pt x="43" y="135"/>
                  </a:cubicBezTo>
                  <a:cubicBezTo>
                    <a:pt x="43" y="136"/>
                    <a:pt x="40" y="136"/>
                    <a:pt x="41" y="137"/>
                  </a:cubicBezTo>
                  <a:cubicBezTo>
                    <a:pt x="41" y="138"/>
                    <a:pt x="44" y="139"/>
                    <a:pt x="46" y="141"/>
                  </a:cubicBezTo>
                  <a:cubicBezTo>
                    <a:pt x="47" y="143"/>
                    <a:pt x="47" y="143"/>
                    <a:pt x="47" y="144"/>
                  </a:cubicBezTo>
                  <a:cubicBezTo>
                    <a:pt x="46" y="146"/>
                    <a:pt x="42" y="148"/>
                    <a:pt x="41" y="150"/>
                  </a:cubicBezTo>
                  <a:cubicBezTo>
                    <a:pt x="40" y="152"/>
                    <a:pt x="36" y="153"/>
                    <a:pt x="35" y="155"/>
                  </a:cubicBezTo>
                  <a:cubicBezTo>
                    <a:pt x="34" y="155"/>
                    <a:pt x="33" y="156"/>
                    <a:pt x="33" y="157"/>
                  </a:cubicBezTo>
                  <a:cubicBezTo>
                    <a:pt x="33" y="157"/>
                    <a:pt x="34" y="157"/>
                    <a:pt x="34" y="157"/>
                  </a:cubicBezTo>
                  <a:cubicBezTo>
                    <a:pt x="35" y="156"/>
                    <a:pt x="36" y="158"/>
                    <a:pt x="37" y="159"/>
                  </a:cubicBezTo>
                  <a:cubicBezTo>
                    <a:pt x="38" y="160"/>
                    <a:pt x="40" y="159"/>
                    <a:pt x="40" y="160"/>
                  </a:cubicBezTo>
                  <a:cubicBezTo>
                    <a:pt x="41" y="161"/>
                    <a:pt x="40" y="161"/>
                    <a:pt x="39" y="160"/>
                  </a:cubicBezTo>
                  <a:cubicBezTo>
                    <a:pt x="37" y="160"/>
                    <a:pt x="37" y="161"/>
                    <a:pt x="35" y="162"/>
                  </a:cubicBezTo>
                  <a:cubicBezTo>
                    <a:pt x="33" y="162"/>
                    <a:pt x="33" y="163"/>
                    <a:pt x="33" y="163"/>
                  </a:cubicBezTo>
                  <a:cubicBezTo>
                    <a:pt x="34" y="165"/>
                    <a:pt x="32" y="165"/>
                    <a:pt x="32" y="166"/>
                  </a:cubicBezTo>
                  <a:cubicBezTo>
                    <a:pt x="31" y="167"/>
                    <a:pt x="31" y="167"/>
                    <a:pt x="31" y="168"/>
                  </a:cubicBezTo>
                  <a:cubicBezTo>
                    <a:pt x="31" y="169"/>
                    <a:pt x="31" y="169"/>
                    <a:pt x="31" y="170"/>
                  </a:cubicBezTo>
                  <a:cubicBezTo>
                    <a:pt x="31" y="171"/>
                    <a:pt x="31" y="171"/>
                    <a:pt x="32" y="172"/>
                  </a:cubicBezTo>
                  <a:cubicBezTo>
                    <a:pt x="32" y="173"/>
                    <a:pt x="31" y="173"/>
                    <a:pt x="31" y="174"/>
                  </a:cubicBezTo>
                  <a:cubicBezTo>
                    <a:pt x="30" y="174"/>
                    <a:pt x="31" y="175"/>
                    <a:pt x="31" y="176"/>
                  </a:cubicBezTo>
                  <a:cubicBezTo>
                    <a:pt x="32" y="177"/>
                    <a:pt x="32" y="177"/>
                    <a:pt x="32" y="178"/>
                  </a:cubicBezTo>
                  <a:cubicBezTo>
                    <a:pt x="31" y="179"/>
                    <a:pt x="32" y="180"/>
                    <a:pt x="33" y="180"/>
                  </a:cubicBezTo>
                  <a:cubicBezTo>
                    <a:pt x="34" y="181"/>
                    <a:pt x="33" y="183"/>
                    <a:pt x="34" y="183"/>
                  </a:cubicBezTo>
                  <a:cubicBezTo>
                    <a:pt x="34" y="184"/>
                    <a:pt x="35" y="184"/>
                    <a:pt x="36" y="184"/>
                  </a:cubicBezTo>
                  <a:cubicBezTo>
                    <a:pt x="37" y="183"/>
                    <a:pt x="38" y="184"/>
                    <a:pt x="38" y="185"/>
                  </a:cubicBezTo>
                  <a:cubicBezTo>
                    <a:pt x="39" y="185"/>
                    <a:pt x="39" y="185"/>
                    <a:pt x="40" y="185"/>
                  </a:cubicBezTo>
                  <a:cubicBezTo>
                    <a:pt x="41" y="184"/>
                    <a:pt x="43" y="185"/>
                    <a:pt x="44" y="186"/>
                  </a:cubicBezTo>
                  <a:cubicBezTo>
                    <a:pt x="45" y="186"/>
                    <a:pt x="44" y="188"/>
                    <a:pt x="44" y="188"/>
                  </a:cubicBezTo>
                  <a:cubicBezTo>
                    <a:pt x="44" y="189"/>
                    <a:pt x="44" y="191"/>
                    <a:pt x="45" y="191"/>
                  </a:cubicBezTo>
                  <a:cubicBezTo>
                    <a:pt x="46" y="192"/>
                    <a:pt x="45" y="193"/>
                    <a:pt x="47" y="194"/>
                  </a:cubicBezTo>
                  <a:cubicBezTo>
                    <a:pt x="48" y="194"/>
                    <a:pt x="48" y="196"/>
                    <a:pt x="49" y="196"/>
                  </a:cubicBezTo>
                  <a:cubicBezTo>
                    <a:pt x="50" y="196"/>
                    <a:pt x="51" y="197"/>
                    <a:pt x="51" y="198"/>
                  </a:cubicBezTo>
                  <a:cubicBezTo>
                    <a:pt x="51" y="199"/>
                    <a:pt x="50" y="200"/>
                    <a:pt x="49" y="200"/>
                  </a:cubicBezTo>
                  <a:cubicBezTo>
                    <a:pt x="48" y="200"/>
                    <a:pt x="47" y="199"/>
                    <a:pt x="46" y="199"/>
                  </a:cubicBezTo>
                  <a:cubicBezTo>
                    <a:pt x="46" y="200"/>
                    <a:pt x="46" y="201"/>
                    <a:pt x="47" y="203"/>
                  </a:cubicBezTo>
                  <a:cubicBezTo>
                    <a:pt x="47" y="205"/>
                    <a:pt x="48" y="205"/>
                    <a:pt x="49" y="205"/>
                  </a:cubicBezTo>
                  <a:cubicBezTo>
                    <a:pt x="49" y="205"/>
                    <a:pt x="50" y="205"/>
                    <a:pt x="50" y="204"/>
                  </a:cubicBezTo>
                  <a:cubicBezTo>
                    <a:pt x="51" y="204"/>
                    <a:pt x="52" y="205"/>
                    <a:pt x="53" y="204"/>
                  </a:cubicBezTo>
                  <a:cubicBezTo>
                    <a:pt x="54" y="204"/>
                    <a:pt x="56" y="204"/>
                    <a:pt x="56" y="205"/>
                  </a:cubicBezTo>
                  <a:cubicBezTo>
                    <a:pt x="57" y="205"/>
                    <a:pt x="57" y="207"/>
                    <a:pt x="57" y="208"/>
                  </a:cubicBezTo>
                  <a:cubicBezTo>
                    <a:pt x="57" y="208"/>
                    <a:pt x="57" y="209"/>
                    <a:pt x="58" y="210"/>
                  </a:cubicBezTo>
                  <a:cubicBezTo>
                    <a:pt x="58" y="211"/>
                    <a:pt x="60" y="210"/>
                    <a:pt x="61" y="211"/>
                  </a:cubicBezTo>
                  <a:cubicBezTo>
                    <a:pt x="61" y="211"/>
                    <a:pt x="63" y="213"/>
                    <a:pt x="63" y="214"/>
                  </a:cubicBezTo>
                  <a:cubicBezTo>
                    <a:pt x="62" y="215"/>
                    <a:pt x="63" y="215"/>
                    <a:pt x="64" y="214"/>
                  </a:cubicBezTo>
                  <a:cubicBezTo>
                    <a:pt x="65" y="214"/>
                    <a:pt x="65" y="215"/>
                    <a:pt x="66" y="215"/>
                  </a:cubicBezTo>
                  <a:cubicBezTo>
                    <a:pt x="67" y="216"/>
                    <a:pt x="67" y="216"/>
                    <a:pt x="68" y="215"/>
                  </a:cubicBezTo>
                  <a:cubicBezTo>
                    <a:pt x="69" y="215"/>
                    <a:pt x="70" y="214"/>
                    <a:pt x="70" y="215"/>
                  </a:cubicBezTo>
                  <a:cubicBezTo>
                    <a:pt x="71" y="216"/>
                    <a:pt x="72" y="217"/>
                    <a:pt x="72" y="217"/>
                  </a:cubicBezTo>
                  <a:cubicBezTo>
                    <a:pt x="72" y="217"/>
                    <a:pt x="74" y="217"/>
                    <a:pt x="75" y="218"/>
                  </a:cubicBezTo>
                  <a:cubicBezTo>
                    <a:pt x="76" y="218"/>
                    <a:pt x="77" y="218"/>
                    <a:pt x="79" y="219"/>
                  </a:cubicBezTo>
                  <a:cubicBezTo>
                    <a:pt x="80" y="219"/>
                    <a:pt x="81" y="219"/>
                    <a:pt x="81" y="220"/>
                  </a:cubicBezTo>
                  <a:cubicBezTo>
                    <a:pt x="81" y="221"/>
                    <a:pt x="80" y="221"/>
                    <a:pt x="80" y="222"/>
                  </a:cubicBezTo>
                  <a:cubicBezTo>
                    <a:pt x="80" y="222"/>
                    <a:pt x="81" y="222"/>
                    <a:pt x="81" y="223"/>
                  </a:cubicBezTo>
                  <a:cubicBezTo>
                    <a:pt x="81" y="223"/>
                    <a:pt x="80" y="223"/>
                    <a:pt x="79" y="224"/>
                  </a:cubicBezTo>
                  <a:cubicBezTo>
                    <a:pt x="79" y="224"/>
                    <a:pt x="80" y="225"/>
                    <a:pt x="80" y="225"/>
                  </a:cubicBezTo>
                  <a:cubicBezTo>
                    <a:pt x="80" y="226"/>
                    <a:pt x="80" y="227"/>
                    <a:pt x="80" y="228"/>
                  </a:cubicBezTo>
                  <a:cubicBezTo>
                    <a:pt x="80" y="228"/>
                    <a:pt x="77" y="228"/>
                    <a:pt x="76" y="228"/>
                  </a:cubicBezTo>
                  <a:cubicBezTo>
                    <a:pt x="76" y="228"/>
                    <a:pt x="74" y="230"/>
                    <a:pt x="73" y="230"/>
                  </a:cubicBezTo>
                  <a:cubicBezTo>
                    <a:pt x="73" y="230"/>
                    <a:pt x="73" y="231"/>
                    <a:pt x="73" y="232"/>
                  </a:cubicBezTo>
                  <a:cubicBezTo>
                    <a:pt x="75" y="231"/>
                    <a:pt x="77" y="231"/>
                    <a:pt x="77" y="232"/>
                  </a:cubicBezTo>
                  <a:cubicBezTo>
                    <a:pt x="77" y="232"/>
                    <a:pt x="73" y="234"/>
                    <a:pt x="72" y="234"/>
                  </a:cubicBezTo>
                  <a:cubicBezTo>
                    <a:pt x="71" y="235"/>
                    <a:pt x="74" y="236"/>
                    <a:pt x="74" y="237"/>
                  </a:cubicBezTo>
                  <a:cubicBezTo>
                    <a:pt x="74" y="237"/>
                    <a:pt x="71" y="238"/>
                    <a:pt x="71" y="239"/>
                  </a:cubicBezTo>
                  <a:cubicBezTo>
                    <a:pt x="72" y="240"/>
                    <a:pt x="71" y="241"/>
                    <a:pt x="69" y="241"/>
                  </a:cubicBezTo>
                  <a:cubicBezTo>
                    <a:pt x="68" y="241"/>
                    <a:pt x="67" y="242"/>
                    <a:pt x="68" y="242"/>
                  </a:cubicBezTo>
                  <a:cubicBezTo>
                    <a:pt x="69" y="242"/>
                    <a:pt x="69" y="244"/>
                    <a:pt x="71" y="244"/>
                  </a:cubicBezTo>
                  <a:cubicBezTo>
                    <a:pt x="74" y="245"/>
                    <a:pt x="76" y="247"/>
                    <a:pt x="79" y="250"/>
                  </a:cubicBezTo>
                  <a:cubicBezTo>
                    <a:pt x="79" y="250"/>
                    <a:pt x="79" y="250"/>
                    <a:pt x="80" y="250"/>
                  </a:cubicBezTo>
                  <a:cubicBezTo>
                    <a:pt x="80" y="250"/>
                    <a:pt x="81" y="250"/>
                    <a:pt x="81" y="250"/>
                  </a:cubicBezTo>
                  <a:cubicBezTo>
                    <a:pt x="82" y="250"/>
                    <a:pt x="85" y="250"/>
                    <a:pt x="86" y="251"/>
                  </a:cubicBezTo>
                  <a:cubicBezTo>
                    <a:pt x="87" y="252"/>
                    <a:pt x="92" y="251"/>
                    <a:pt x="92" y="252"/>
                  </a:cubicBezTo>
                  <a:cubicBezTo>
                    <a:pt x="93" y="252"/>
                    <a:pt x="94" y="253"/>
                    <a:pt x="95" y="253"/>
                  </a:cubicBezTo>
                  <a:cubicBezTo>
                    <a:pt x="96" y="253"/>
                    <a:pt x="96" y="255"/>
                    <a:pt x="97" y="254"/>
                  </a:cubicBezTo>
                  <a:cubicBezTo>
                    <a:pt x="98" y="254"/>
                    <a:pt x="101" y="254"/>
                    <a:pt x="101" y="254"/>
                  </a:cubicBezTo>
                  <a:cubicBezTo>
                    <a:pt x="102" y="254"/>
                    <a:pt x="102" y="254"/>
                    <a:pt x="103" y="254"/>
                  </a:cubicBezTo>
                  <a:cubicBezTo>
                    <a:pt x="103" y="254"/>
                    <a:pt x="103" y="257"/>
                    <a:pt x="104" y="257"/>
                  </a:cubicBezTo>
                  <a:cubicBezTo>
                    <a:pt x="104" y="257"/>
                    <a:pt x="106" y="259"/>
                    <a:pt x="108" y="259"/>
                  </a:cubicBezTo>
                  <a:cubicBezTo>
                    <a:pt x="109" y="259"/>
                    <a:pt x="110" y="261"/>
                    <a:pt x="111" y="261"/>
                  </a:cubicBezTo>
                  <a:cubicBezTo>
                    <a:pt x="111" y="261"/>
                    <a:pt x="112" y="262"/>
                    <a:pt x="112" y="261"/>
                  </a:cubicBezTo>
                  <a:cubicBezTo>
                    <a:pt x="113" y="260"/>
                    <a:pt x="115" y="260"/>
                    <a:pt x="115" y="259"/>
                  </a:cubicBezTo>
                  <a:cubicBezTo>
                    <a:pt x="113" y="256"/>
                    <a:pt x="110" y="253"/>
                    <a:pt x="110" y="252"/>
                  </a:cubicBezTo>
                  <a:cubicBezTo>
                    <a:pt x="111" y="250"/>
                    <a:pt x="111" y="249"/>
                    <a:pt x="109" y="247"/>
                  </a:cubicBezTo>
                  <a:cubicBezTo>
                    <a:pt x="106" y="244"/>
                    <a:pt x="109" y="243"/>
                    <a:pt x="111" y="241"/>
                  </a:cubicBezTo>
                  <a:cubicBezTo>
                    <a:pt x="112" y="239"/>
                    <a:pt x="116" y="238"/>
                    <a:pt x="118" y="236"/>
                  </a:cubicBezTo>
                  <a:cubicBezTo>
                    <a:pt x="118" y="236"/>
                    <a:pt x="117" y="236"/>
                    <a:pt x="117" y="236"/>
                  </a:cubicBezTo>
                  <a:cubicBezTo>
                    <a:pt x="115" y="235"/>
                    <a:pt x="115" y="234"/>
                    <a:pt x="116" y="234"/>
                  </a:cubicBezTo>
                  <a:cubicBezTo>
                    <a:pt x="117" y="234"/>
                    <a:pt x="117" y="233"/>
                    <a:pt x="115" y="231"/>
                  </a:cubicBezTo>
                  <a:cubicBezTo>
                    <a:pt x="114" y="230"/>
                    <a:pt x="114" y="229"/>
                    <a:pt x="113" y="229"/>
                  </a:cubicBezTo>
                  <a:cubicBezTo>
                    <a:pt x="112" y="229"/>
                    <a:pt x="111" y="228"/>
                    <a:pt x="110" y="229"/>
                  </a:cubicBezTo>
                  <a:cubicBezTo>
                    <a:pt x="109" y="229"/>
                    <a:pt x="109" y="228"/>
                    <a:pt x="109" y="227"/>
                  </a:cubicBezTo>
                  <a:cubicBezTo>
                    <a:pt x="109" y="225"/>
                    <a:pt x="107" y="226"/>
                    <a:pt x="107" y="225"/>
                  </a:cubicBezTo>
                  <a:cubicBezTo>
                    <a:pt x="107" y="224"/>
                    <a:pt x="107" y="223"/>
                    <a:pt x="108" y="223"/>
                  </a:cubicBezTo>
                  <a:cubicBezTo>
                    <a:pt x="108" y="222"/>
                    <a:pt x="109" y="222"/>
                    <a:pt x="109" y="221"/>
                  </a:cubicBezTo>
                  <a:cubicBezTo>
                    <a:pt x="109" y="221"/>
                    <a:pt x="107" y="221"/>
                    <a:pt x="108" y="219"/>
                  </a:cubicBezTo>
                  <a:cubicBezTo>
                    <a:pt x="109" y="218"/>
                    <a:pt x="110" y="218"/>
                    <a:pt x="110" y="217"/>
                  </a:cubicBezTo>
                  <a:cubicBezTo>
                    <a:pt x="110" y="216"/>
                    <a:pt x="111" y="215"/>
                    <a:pt x="112" y="215"/>
                  </a:cubicBezTo>
                  <a:cubicBezTo>
                    <a:pt x="114" y="216"/>
                    <a:pt x="114" y="219"/>
                    <a:pt x="116" y="218"/>
                  </a:cubicBezTo>
                  <a:cubicBezTo>
                    <a:pt x="117" y="218"/>
                    <a:pt x="116" y="216"/>
                    <a:pt x="116" y="216"/>
                  </a:cubicBezTo>
                  <a:cubicBezTo>
                    <a:pt x="116" y="215"/>
                    <a:pt x="115" y="214"/>
                    <a:pt x="117" y="213"/>
                  </a:cubicBezTo>
                  <a:cubicBezTo>
                    <a:pt x="119" y="213"/>
                    <a:pt x="118" y="212"/>
                    <a:pt x="119" y="212"/>
                  </a:cubicBezTo>
                  <a:cubicBezTo>
                    <a:pt x="120" y="212"/>
                    <a:pt x="123" y="210"/>
                    <a:pt x="123" y="210"/>
                  </a:cubicBezTo>
                  <a:cubicBezTo>
                    <a:pt x="124" y="209"/>
                    <a:pt x="126" y="208"/>
                    <a:pt x="126" y="209"/>
                  </a:cubicBezTo>
                  <a:cubicBezTo>
                    <a:pt x="127" y="209"/>
                    <a:pt x="128" y="210"/>
                    <a:pt x="129" y="209"/>
                  </a:cubicBezTo>
                  <a:cubicBezTo>
                    <a:pt x="129" y="207"/>
                    <a:pt x="131" y="208"/>
                    <a:pt x="131" y="209"/>
                  </a:cubicBezTo>
                  <a:cubicBezTo>
                    <a:pt x="132" y="209"/>
                    <a:pt x="135" y="209"/>
                    <a:pt x="136" y="210"/>
                  </a:cubicBezTo>
                  <a:cubicBezTo>
                    <a:pt x="137" y="211"/>
                    <a:pt x="139" y="212"/>
                    <a:pt x="139" y="213"/>
                  </a:cubicBezTo>
                  <a:cubicBezTo>
                    <a:pt x="139" y="214"/>
                    <a:pt x="140" y="215"/>
                    <a:pt x="140" y="213"/>
                  </a:cubicBezTo>
                  <a:cubicBezTo>
                    <a:pt x="140" y="212"/>
                    <a:pt x="141" y="213"/>
                    <a:pt x="143" y="213"/>
                  </a:cubicBezTo>
                  <a:cubicBezTo>
                    <a:pt x="144" y="214"/>
                    <a:pt x="146" y="214"/>
                    <a:pt x="146" y="213"/>
                  </a:cubicBezTo>
                  <a:cubicBezTo>
                    <a:pt x="147" y="212"/>
                    <a:pt x="150" y="211"/>
                    <a:pt x="150" y="212"/>
                  </a:cubicBezTo>
                  <a:cubicBezTo>
                    <a:pt x="151" y="213"/>
                    <a:pt x="152" y="213"/>
                    <a:pt x="153" y="212"/>
                  </a:cubicBezTo>
                  <a:cubicBezTo>
                    <a:pt x="154" y="211"/>
                    <a:pt x="156" y="211"/>
                    <a:pt x="157" y="212"/>
                  </a:cubicBezTo>
                  <a:cubicBezTo>
                    <a:pt x="157" y="213"/>
                    <a:pt x="158" y="213"/>
                    <a:pt x="159" y="213"/>
                  </a:cubicBezTo>
                  <a:cubicBezTo>
                    <a:pt x="160" y="213"/>
                    <a:pt x="161" y="215"/>
                    <a:pt x="161" y="215"/>
                  </a:cubicBezTo>
                  <a:cubicBezTo>
                    <a:pt x="162" y="214"/>
                    <a:pt x="162" y="213"/>
                    <a:pt x="163" y="213"/>
                  </a:cubicBezTo>
                  <a:cubicBezTo>
                    <a:pt x="164" y="213"/>
                    <a:pt x="164" y="214"/>
                    <a:pt x="166" y="214"/>
                  </a:cubicBezTo>
                  <a:cubicBezTo>
                    <a:pt x="167" y="214"/>
                    <a:pt x="168" y="214"/>
                    <a:pt x="168" y="213"/>
                  </a:cubicBezTo>
                  <a:cubicBezTo>
                    <a:pt x="168" y="212"/>
                    <a:pt x="168" y="210"/>
                    <a:pt x="167" y="210"/>
                  </a:cubicBezTo>
                  <a:cubicBezTo>
                    <a:pt x="166" y="210"/>
                    <a:pt x="165" y="209"/>
                    <a:pt x="164" y="209"/>
                  </a:cubicBezTo>
                  <a:cubicBezTo>
                    <a:pt x="163" y="209"/>
                    <a:pt x="162" y="207"/>
                    <a:pt x="163" y="207"/>
                  </a:cubicBezTo>
                  <a:cubicBezTo>
                    <a:pt x="164" y="206"/>
                    <a:pt x="166" y="206"/>
                    <a:pt x="166" y="205"/>
                  </a:cubicBezTo>
                  <a:cubicBezTo>
                    <a:pt x="165" y="204"/>
                    <a:pt x="165" y="202"/>
                    <a:pt x="166" y="202"/>
                  </a:cubicBezTo>
                  <a:cubicBezTo>
                    <a:pt x="168" y="202"/>
                    <a:pt x="171" y="202"/>
                    <a:pt x="171" y="201"/>
                  </a:cubicBezTo>
                  <a:cubicBezTo>
                    <a:pt x="170" y="201"/>
                    <a:pt x="168" y="200"/>
                    <a:pt x="167" y="199"/>
                  </a:cubicBezTo>
                  <a:cubicBezTo>
                    <a:pt x="167" y="198"/>
                    <a:pt x="166" y="196"/>
                    <a:pt x="167" y="196"/>
                  </a:cubicBezTo>
                  <a:cubicBezTo>
                    <a:pt x="167" y="196"/>
                    <a:pt x="169" y="196"/>
                    <a:pt x="170" y="196"/>
                  </a:cubicBezTo>
                  <a:cubicBezTo>
                    <a:pt x="171" y="195"/>
                    <a:pt x="174" y="196"/>
                    <a:pt x="175" y="195"/>
                  </a:cubicBezTo>
                  <a:cubicBezTo>
                    <a:pt x="176" y="194"/>
                    <a:pt x="179" y="194"/>
                    <a:pt x="181" y="194"/>
                  </a:cubicBezTo>
                  <a:cubicBezTo>
                    <a:pt x="183" y="194"/>
                    <a:pt x="184" y="193"/>
                    <a:pt x="185" y="193"/>
                  </a:cubicBezTo>
                  <a:cubicBezTo>
                    <a:pt x="186" y="193"/>
                    <a:pt x="190" y="192"/>
                    <a:pt x="191" y="192"/>
                  </a:cubicBezTo>
                  <a:cubicBezTo>
                    <a:pt x="192" y="191"/>
                    <a:pt x="197" y="191"/>
                    <a:pt x="197" y="190"/>
                  </a:cubicBezTo>
                  <a:cubicBezTo>
                    <a:pt x="197" y="189"/>
                    <a:pt x="201" y="188"/>
                    <a:pt x="202" y="189"/>
                  </a:cubicBezTo>
                  <a:cubicBezTo>
                    <a:pt x="203" y="189"/>
                    <a:pt x="204" y="189"/>
                    <a:pt x="205" y="189"/>
                  </a:cubicBezTo>
                  <a:cubicBezTo>
                    <a:pt x="206" y="189"/>
                    <a:pt x="208" y="190"/>
                    <a:pt x="207" y="191"/>
                  </a:cubicBezTo>
                  <a:cubicBezTo>
                    <a:pt x="207" y="192"/>
                    <a:pt x="208" y="193"/>
                    <a:pt x="208" y="193"/>
                  </a:cubicBezTo>
                  <a:cubicBezTo>
                    <a:pt x="208" y="194"/>
                    <a:pt x="207" y="195"/>
                    <a:pt x="208" y="195"/>
                  </a:cubicBezTo>
                  <a:cubicBezTo>
                    <a:pt x="208" y="196"/>
                    <a:pt x="211" y="195"/>
                    <a:pt x="211" y="195"/>
                  </a:cubicBezTo>
                  <a:cubicBezTo>
                    <a:pt x="212" y="194"/>
                    <a:pt x="213" y="195"/>
                    <a:pt x="213" y="195"/>
                  </a:cubicBezTo>
                  <a:cubicBezTo>
                    <a:pt x="213" y="196"/>
                    <a:pt x="214" y="197"/>
                    <a:pt x="214" y="196"/>
                  </a:cubicBezTo>
                  <a:cubicBezTo>
                    <a:pt x="214" y="195"/>
                    <a:pt x="215" y="195"/>
                    <a:pt x="216" y="196"/>
                  </a:cubicBezTo>
                  <a:cubicBezTo>
                    <a:pt x="216" y="197"/>
                    <a:pt x="218" y="195"/>
                    <a:pt x="218" y="196"/>
                  </a:cubicBezTo>
                  <a:cubicBezTo>
                    <a:pt x="218" y="197"/>
                    <a:pt x="215" y="198"/>
                    <a:pt x="216" y="199"/>
                  </a:cubicBezTo>
                  <a:cubicBezTo>
                    <a:pt x="218" y="200"/>
                    <a:pt x="218" y="198"/>
                    <a:pt x="219" y="198"/>
                  </a:cubicBezTo>
                  <a:cubicBezTo>
                    <a:pt x="221" y="199"/>
                    <a:pt x="223" y="197"/>
                    <a:pt x="224" y="196"/>
                  </a:cubicBezTo>
                  <a:cubicBezTo>
                    <a:pt x="225" y="196"/>
                    <a:pt x="226" y="195"/>
                    <a:pt x="227" y="194"/>
                  </a:cubicBezTo>
                  <a:cubicBezTo>
                    <a:pt x="229" y="194"/>
                    <a:pt x="231" y="194"/>
                    <a:pt x="230" y="195"/>
                  </a:cubicBezTo>
                  <a:cubicBezTo>
                    <a:pt x="229" y="195"/>
                    <a:pt x="229" y="197"/>
                    <a:pt x="231" y="198"/>
                  </a:cubicBezTo>
                  <a:cubicBezTo>
                    <a:pt x="234" y="199"/>
                    <a:pt x="237" y="204"/>
                    <a:pt x="239" y="206"/>
                  </a:cubicBezTo>
                  <a:cubicBezTo>
                    <a:pt x="240" y="209"/>
                    <a:pt x="242" y="213"/>
                    <a:pt x="243" y="213"/>
                  </a:cubicBezTo>
                  <a:cubicBezTo>
                    <a:pt x="244" y="213"/>
                    <a:pt x="244" y="211"/>
                    <a:pt x="245" y="211"/>
                  </a:cubicBezTo>
                  <a:cubicBezTo>
                    <a:pt x="246" y="211"/>
                    <a:pt x="247" y="213"/>
                    <a:pt x="248" y="213"/>
                  </a:cubicBezTo>
                  <a:cubicBezTo>
                    <a:pt x="249" y="213"/>
                    <a:pt x="251" y="214"/>
                    <a:pt x="252" y="214"/>
                  </a:cubicBezTo>
                  <a:cubicBezTo>
                    <a:pt x="253" y="213"/>
                    <a:pt x="255" y="212"/>
                    <a:pt x="256" y="213"/>
                  </a:cubicBezTo>
                  <a:cubicBezTo>
                    <a:pt x="257" y="213"/>
                    <a:pt x="258" y="213"/>
                    <a:pt x="259" y="215"/>
                  </a:cubicBezTo>
                  <a:cubicBezTo>
                    <a:pt x="259" y="216"/>
                    <a:pt x="260" y="217"/>
                    <a:pt x="261" y="217"/>
                  </a:cubicBezTo>
                  <a:cubicBezTo>
                    <a:pt x="262" y="217"/>
                    <a:pt x="262" y="218"/>
                    <a:pt x="262" y="218"/>
                  </a:cubicBezTo>
                  <a:cubicBezTo>
                    <a:pt x="262" y="219"/>
                    <a:pt x="263" y="220"/>
                    <a:pt x="264" y="220"/>
                  </a:cubicBezTo>
                  <a:cubicBezTo>
                    <a:pt x="265" y="220"/>
                    <a:pt x="267" y="220"/>
                    <a:pt x="267" y="219"/>
                  </a:cubicBezTo>
                  <a:cubicBezTo>
                    <a:pt x="268" y="219"/>
                    <a:pt x="269" y="219"/>
                    <a:pt x="269" y="219"/>
                  </a:cubicBezTo>
                  <a:cubicBezTo>
                    <a:pt x="269" y="220"/>
                    <a:pt x="270" y="222"/>
                    <a:pt x="271" y="222"/>
                  </a:cubicBezTo>
                  <a:cubicBezTo>
                    <a:pt x="271" y="222"/>
                    <a:pt x="273" y="222"/>
                    <a:pt x="273" y="222"/>
                  </a:cubicBezTo>
                  <a:cubicBezTo>
                    <a:pt x="273" y="221"/>
                    <a:pt x="275" y="221"/>
                    <a:pt x="275" y="221"/>
                  </a:cubicBezTo>
                  <a:cubicBezTo>
                    <a:pt x="276" y="220"/>
                    <a:pt x="279" y="220"/>
                    <a:pt x="279" y="219"/>
                  </a:cubicBezTo>
                  <a:cubicBezTo>
                    <a:pt x="280" y="218"/>
                    <a:pt x="282" y="218"/>
                    <a:pt x="282" y="217"/>
                  </a:cubicBezTo>
                  <a:cubicBezTo>
                    <a:pt x="283" y="216"/>
                    <a:pt x="284" y="216"/>
                    <a:pt x="285" y="215"/>
                  </a:cubicBezTo>
                  <a:cubicBezTo>
                    <a:pt x="285" y="215"/>
                    <a:pt x="287" y="215"/>
                    <a:pt x="288" y="214"/>
                  </a:cubicBezTo>
                  <a:cubicBezTo>
                    <a:pt x="288" y="214"/>
                    <a:pt x="290" y="213"/>
                    <a:pt x="290" y="214"/>
                  </a:cubicBezTo>
                  <a:cubicBezTo>
                    <a:pt x="291" y="214"/>
                    <a:pt x="295" y="215"/>
                    <a:pt x="296" y="215"/>
                  </a:cubicBezTo>
                  <a:cubicBezTo>
                    <a:pt x="297" y="215"/>
                    <a:pt x="297" y="217"/>
                    <a:pt x="297" y="217"/>
                  </a:cubicBezTo>
                  <a:cubicBezTo>
                    <a:pt x="298" y="217"/>
                    <a:pt x="300" y="219"/>
                    <a:pt x="301" y="218"/>
                  </a:cubicBezTo>
                  <a:cubicBezTo>
                    <a:pt x="301" y="218"/>
                    <a:pt x="303" y="217"/>
                    <a:pt x="304" y="218"/>
                  </a:cubicBezTo>
                  <a:cubicBezTo>
                    <a:pt x="305" y="219"/>
                    <a:pt x="306" y="220"/>
                    <a:pt x="307" y="219"/>
                  </a:cubicBezTo>
                  <a:cubicBezTo>
                    <a:pt x="307" y="218"/>
                    <a:pt x="310" y="218"/>
                    <a:pt x="310" y="217"/>
                  </a:cubicBezTo>
                  <a:cubicBezTo>
                    <a:pt x="310" y="217"/>
                    <a:pt x="311" y="215"/>
                    <a:pt x="310" y="215"/>
                  </a:cubicBezTo>
                  <a:cubicBezTo>
                    <a:pt x="309" y="214"/>
                    <a:pt x="309" y="212"/>
                    <a:pt x="309" y="211"/>
                  </a:cubicBezTo>
                  <a:cubicBezTo>
                    <a:pt x="308" y="210"/>
                    <a:pt x="310" y="210"/>
                    <a:pt x="310" y="209"/>
                  </a:cubicBezTo>
                  <a:cubicBezTo>
                    <a:pt x="310" y="209"/>
                    <a:pt x="312" y="208"/>
                    <a:pt x="312" y="208"/>
                  </a:cubicBezTo>
                  <a:cubicBezTo>
                    <a:pt x="313" y="208"/>
                    <a:pt x="313" y="206"/>
                    <a:pt x="314" y="207"/>
                  </a:cubicBezTo>
                  <a:cubicBezTo>
                    <a:pt x="315" y="207"/>
                    <a:pt x="316" y="208"/>
                    <a:pt x="317" y="208"/>
                  </a:cubicBezTo>
                  <a:cubicBezTo>
                    <a:pt x="317" y="208"/>
                    <a:pt x="318" y="208"/>
                    <a:pt x="319" y="208"/>
                  </a:cubicBezTo>
                  <a:cubicBezTo>
                    <a:pt x="320" y="208"/>
                    <a:pt x="321" y="209"/>
                    <a:pt x="322" y="210"/>
                  </a:cubicBezTo>
                  <a:cubicBezTo>
                    <a:pt x="323" y="210"/>
                    <a:pt x="326" y="210"/>
                    <a:pt x="326" y="211"/>
                  </a:cubicBezTo>
                  <a:cubicBezTo>
                    <a:pt x="327" y="212"/>
                    <a:pt x="326" y="214"/>
                    <a:pt x="327" y="214"/>
                  </a:cubicBezTo>
                  <a:cubicBezTo>
                    <a:pt x="327" y="215"/>
                    <a:pt x="329" y="217"/>
                    <a:pt x="329" y="216"/>
                  </a:cubicBezTo>
                  <a:cubicBezTo>
                    <a:pt x="330" y="216"/>
                    <a:pt x="332" y="217"/>
                    <a:pt x="333" y="217"/>
                  </a:cubicBezTo>
                  <a:cubicBezTo>
                    <a:pt x="333" y="217"/>
                    <a:pt x="335" y="216"/>
                    <a:pt x="335" y="216"/>
                  </a:cubicBezTo>
                  <a:cubicBezTo>
                    <a:pt x="336" y="216"/>
                    <a:pt x="338" y="215"/>
                    <a:pt x="339" y="215"/>
                  </a:cubicBezTo>
                  <a:cubicBezTo>
                    <a:pt x="340" y="215"/>
                    <a:pt x="342" y="216"/>
                    <a:pt x="343" y="216"/>
                  </a:cubicBezTo>
                  <a:cubicBezTo>
                    <a:pt x="343" y="216"/>
                    <a:pt x="345" y="216"/>
                    <a:pt x="346" y="217"/>
                  </a:cubicBezTo>
                  <a:cubicBezTo>
                    <a:pt x="346" y="218"/>
                    <a:pt x="349" y="218"/>
                    <a:pt x="349" y="219"/>
                  </a:cubicBezTo>
                  <a:cubicBezTo>
                    <a:pt x="349" y="219"/>
                    <a:pt x="351" y="220"/>
                    <a:pt x="351" y="221"/>
                  </a:cubicBezTo>
                  <a:cubicBezTo>
                    <a:pt x="352" y="222"/>
                    <a:pt x="356" y="221"/>
                    <a:pt x="356" y="222"/>
                  </a:cubicBezTo>
                  <a:cubicBezTo>
                    <a:pt x="357" y="222"/>
                    <a:pt x="362" y="222"/>
                    <a:pt x="362" y="222"/>
                  </a:cubicBezTo>
                  <a:cubicBezTo>
                    <a:pt x="362" y="221"/>
                    <a:pt x="366" y="221"/>
                    <a:pt x="367" y="220"/>
                  </a:cubicBezTo>
                  <a:cubicBezTo>
                    <a:pt x="368" y="220"/>
                    <a:pt x="370" y="220"/>
                    <a:pt x="370" y="219"/>
                  </a:cubicBezTo>
                  <a:cubicBezTo>
                    <a:pt x="370" y="218"/>
                    <a:pt x="372" y="218"/>
                    <a:pt x="373" y="217"/>
                  </a:cubicBezTo>
                  <a:cubicBezTo>
                    <a:pt x="374" y="216"/>
                    <a:pt x="378" y="217"/>
                    <a:pt x="378" y="217"/>
                  </a:cubicBezTo>
                  <a:cubicBezTo>
                    <a:pt x="378" y="218"/>
                    <a:pt x="381" y="218"/>
                    <a:pt x="382" y="218"/>
                  </a:cubicBezTo>
                  <a:cubicBezTo>
                    <a:pt x="383" y="218"/>
                    <a:pt x="385" y="218"/>
                    <a:pt x="385" y="219"/>
                  </a:cubicBezTo>
                  <a:cubicBezTo>
                    <a:pt x="386" y="220"/>
                    <a:pt x="389" y="220"/>
                    <a:pt x="389" y="220"/>
                  </a:cubicBezTo>
                  <a:cubicBezTo>
                    <a:pt x="390" y="220"/>
                    <a:pt x="392" y="218"/>
                    <a:pt x="393" y="218"/>
                  </a:cubicBezTo>
                  <a:cubicBezTo>
                    <a:pt x="394" y="218"/>
                    <a:pt x="395" y="217"/>
                    <a:pt x="395" y="216"/>
                  </a:cubicBezTo>
                  <a:cubicBezTo>
                    <a:pt x="395" y="215"/>
                    <a:pt x="397" y="213"/>
                    <a:pt x="397" y="212"/>
                  </a:cubicBezTo>
                  <a:cubicBezTo>
                    <a:pt x="397" y="211"/>
                    <a:pt x="399" y="209"/>
                    <a:pt x="399" y="208"/>
                  </a:cubicBezTo>
                  <a:cubicBezTo>
                    <a:pt x="400" y="208"/>
                    <a:pt x="401" y="207"/>
                    <a:pt x="401" y="206"/>
                  </a:cubicBezTo>
                  <a:cubicBezTo>
                    <a:pt x="401" y="206"/>
                    <a:pt x="401" y="204"/>
                    <a:pt x="400" y="204"/>
                  </a:cubicBezTo>
                  <a:cubicBezTo>
                    <a:pt x="399" y="204"/>
                    <a:pt x="398" y="204"/>
                    <a:pt x="400" y="201"/>
                  </a:cubicBezTo>
                  <a:cubicBezTo>
                    <a:pt x="401" y="199"/>
                    <a:pt x="404" y="200"/>
                    <a:pt x="405" y="200"/>
                  </a:cubicBezTo>
                  <a:cubicBezTo>
                    <a:pt x="405" y="200"/>
                    <a:pt x="409" y="199"/>
                    <a:pt x="411" y="199"/>
                  </a:cubicBezTo>
                  <a:cubicBezTo>
                    <a:pt x="412" y="200"/>
                    <a:pt x="413" y="199"/>
                    <a:pt x="415" y="200"/>
                  </a:cubicBezTo>
                  <a:cubicBezTo>
                    <a:pt x="417" y="201"/>
                    <a:pt x="419" y="201"/>
                    <a:pt x="420" y="201"/>
                  </a:cubicBezTo>
                  <a:cubicBezTo>
                    <a:pt x="420" y="202"/>
                    <a:pt x="423" y="203"/>
                    <a:pt x="422" y="204"/>
                  </a:cubicBezTo>
                  <a:cubicBezTo>
                    <a:pt x="422" y="206"/>
                    <a:pt x="424" y="205"/>
                    <a:pt x="424" y="208"/>
                  </a:cubicBezTo>
                  <a:cubicBezTo>
                    <a:pt x="425" y="211"/>
                    <a:pt x="426" y="211"/>
                    <a:pt x="427" y="213"/>
                  </a:cubicBezTo>
                  <a:cubicBezTo>
                    <a:pt x="427" y="214"/>
                    <a:pt x="429" y="217"/>
                    <a:pt x="429" y="218"/>
                  </a:cubicBezTo>
                  <a:cubicBezTo>
                    <a:pt x="428" y="218"/>
                    <a:pt x="428" y="220"/>
                    <a:pt x="430" y="220"/>
                  </a:cubicBezTo>
                  <a:cubicBezTo>
                    <a:pt x="432" y="220"/>
                    <a:pt x="434" y="221"/>
                    <a:pt x="434" y="221"/>
                  </a:cubicBezTo>
                  <a:cubicBezTo>
                    <a:pt x="435" y="221"/>
                    <a:pt x="437" y="222"/>
                    <a:pt x="438" y="223"/>
                  </a:cubicBezTo>
                  <a:cubicBezTo>
                    <a:pt x="439" y="224"/>
                    <a:pt x="441" y="224"/>
                    <a:pt x="441" y="225"/>
                  </a:cubicBezTo>
                  <a:cubicBezTo>
                    <a:pt x="441" y="226"/>
                    <a:pt x="442" y="227"/>
                    <a:pt x="442" y="228"/>
                  </a:cubicBezTo>
                  <a:cubicBezTo>
                    <a:pt x="442" y="229"/>
                    <a:pt x="444" y="230"/>
                    <a:pt x="446" y="230"/>
                  </a:cubicBezTo>
                  <a:cubicBezTo>
                    <a:pt x="447" y="230"/>
                    <a:pt x="449" y="230"/>
                    <a:pt x="449" y="229"/>
                  </a:cubicBezTo>
                  <a:cubicBezTo>
                    <a:pt x="450" y="228"/>
                    <a:pt x="452" y="228"/>
                    <a:pt x="453" y="228"/>
                  </a:cubicBezTo>
                  <a:cubicBezTo>
                    <a:pt x="454" y="227"/>
                    <a:pt x="457" y="226"/>
                    <a:pt x="456" y="228"/>
                  </a:cubicBezTo>
                  <a:cubicBezTo>
                    <a:pt x="456" y="231"/>
                    <a:pt x="458" y="231"/>
                    <a:pt x="457" y="232"/>
                  </a:cubicBezTo>
                  <a:cubicBezTo>
                    <a:pt x="455" y="232"/>
                    <a:pt x="455" y="236"/>
                    <a:pt x="454" y="237"/>
                  </a:cubicBezTo>
                  <a:cubicBezTo>
                    <a:pt x="454" y="238"/>
                    <a:pt x="452" y="239"/>
                    <a:pt x="452" y="240"/>
                  </a:cubicBezTo>
                  <a:cubicBezTo>
                    <a:pt x="452" y="241"/>
                    <a:pt x="450" y="241"/>
                    <a:pt x="450" y="243"/>
                  </a:cubicBezTo>
                  <a:cubicBezTo>
                    <a:pt x="450" y="244"/>
                    <a:pt x="448" y="243"/>
                    <a:pt x="447" y="243"/>
                  </a:cubicBezTo>
                  <a:cubicBezTo>
                    <a:pt x="445" y="242"/>
                    <a:pt x="444" y="244"/>
                    <a:pt x="443" y="244"/>
                  </a:cubicBezTo>
                  <a:cubicBezTo>
                    <a:pt x="442" y="244"/>
                    <a:pt x="442" y="246"/>
                    <a:pt x="443" y="247"/>
                  </a:cubicBezTo>
                  <a:cubicBezTo>
                    <a:pt x="443" y="248"/>
                    <a:pt x="442" y="249"/>
                    <a:pt x="443" y="250"/>
                  </a:cubicBezTo>
                  <a:cubicBezTo>
                    <a:pt x="443" y="251"/>
                    <a:pt x="443" y="252"/>
                    <a:pt x="443" y="254"/>
                  </a:cubicBezTo>
                  <a:cubicBezTo>
                    <a:pt x="445" y="253"/>
                    <a:pt x="446" y="252"/>
                    <a:pt x="447" y="252"/>
                  </a:cubicBezTo>
                  <a:cubicBezTo>
                    <a:pt x="448" y="252"/>
                    <a:pt x="449" y="255"/>
                    <a:pt x="451" y="255"/>
                  </a:cubicBezTo>
                  <a:cubicBezTo>
                    <a:pt x="453" y="255"/>
                    <a:pt x="460" y="250"/>
                    <a:pt x="460" y="249"/>
                  </a:cubicBezTo>
                  <a:cubicBezTo>
                    <a:pt x="460" y="248"/>
                    <a:pt x="465" y="244"/>
                    <a:pt x="467" y="242"/>
                  </a:cubicBezTo>
                  <a:cubicBezTo>
                    <a:pt x="469" y="240"/>
                    <a:pt x="472" y="236"/>
                    <a:pt x="473" y="234"/>
                  </a:cubicBezTo>
                  <a:cubicBezTo>
                    <a:pt x="473" y="232"/>
                    <a:pt x="476" y="229"/>
                    <a:pt x="477" y="228"/>
                  </a:cubicBezTo>
                  <a:cubicBezTo>
                    <a:pt x="478" y="227"/>
                    <a:pt x="478" y="227"/>
                    <a:pt x="479" y="224"/>
                  </a:cubicBezTo>
                  <a:cubicBezTo>
                    <a:pt x="481" y="221"/>
                    <a:pt x="481" y="214"/>
                    <a:pt x="481" y="214"/>
                  </a:cubicBezTo>
                  <a:cubicBezTo>
                    <a:pt x="482" y="213"/>
                    <a:pt x="481" y="212"/>
                    <a:pt x="482" y="211"/>
                  </a:cubicBezTo>
                  <a:cubicBezTo>
                    <a:pt x="483" y="210"/>
                    <a:pt x="482" y="209"/>
                    <a:pt x="483" y="208"/>
                  </a:cubicBezTo>
                  <a:cubicBezTo>
                    <a:pt x="485" y="207"/>
                    <a:pt x="484" y="206"/>
                    <a:pt x="484" y="206"/>
                  </a:cubicBezTo>
                  <a:cubicBezTo>
                    <a:pt x="484" y="205"/>
                    <a:pt x="484" y="203"/>
                    <a:pt x="484" y="203"/>
                  </a:cubicBezTo>
                  <a:cubicBezTo>
                    <a:pt x="484" y="202"/>
                    <a:pt x="484" y="202"/>
                    <a:pt x="484" y="201"/>
                  </a:cubicBezTo>
                  <a:cubicBezTo>
                    <a:pt x="485" y="201"/>
                    <a:pt x="484" y="200"/>
                    <a:pt x="483" y="200"/>
                  </a:cubicBezTo>
                  <a:cubicBezTo>
                    <a:pt x="482" y="199"/>
                    <a:pt x="481" y="199"/>
                    <a:pt x="480" y="198"/>
                  </a:cubicBezTo>
                  <a:cubicBezTo>
                    <a:pt x="480" y="196"/>
                    <a:pt x="479" y="195"/>
                    <a:pt x="477" y="195"/>
                  </a:cubicBezTo>
                  <a:cubicBezTo>
                    <a:pt x="476" y="195"/>
                    <a:pt x="474" y="194"/>
                    <a:pt x="474" y="195"/>
                  </a:cubicBezTo>
                  <a:cubicBezTo>
                    <a:pt x="474" y="196"/>
                    <a:pt x="474" y="197"/>
                    <a:pt x="473" y="197"/>
                  </a:cubicBezTo>
                  <a:cubicBezTo>
                    <a:pt x="472" y="196"/>
                    <a:pt x="472" y="197"/>
                    <a:pt x="471" y="198"/>
                  </a:cubicBezTo>
                  <a:cubicBezTo>
                    <a:pt x="471" y="199"/>
                    <a:pt x="468" y="199"/>
                    <a:pt x="469" y="198"/>
                  </a:cubicBezTo>
                  <a:cubicBezTo>
                    <a:pt x="470" y="197"/>
                    <a:pt x="469" y="197"/>
                    <a:pt x="469" y="196"/>
                  </a:cubicBezTo>
                  <a:cubicBezTo>
                    <a:pt x="469" y="195"/>
                    <a:pt x="470" y="194"/>
                    <a:pt x="469" y="194"/>
                  </a:cubicBezTo>
                  <a:cubicBezTo>
                    <a:pt x="467" y="195"/>
                    <a:pt x="467" y="197"/>
                    <a:pt x="466" y="197"/>
                  </a:cubicBezTo>
                  <a:cubicBezTo>
                    <a:pt x="465" y="197"/>
                    <a:pt x="466" y="194"/>
                    <a:pt x="466" y="193"/>
                  </a:cubicBezTo>
                  <a:cubicBezTo>
                    <a:pt x="466" y="192"/>
                    <a:pt x="464" y="193"/>
                    <a:pt x="461" y="193"/>
                  </a:cubicBezTo>
                  <a:cubicBezTo>
                    <a:pt x="459" y="193"/>
                    <a:pt x="459" y="191"/>
                    <a:pt x="461" y="190"/>
                  </a:cubicBezTo>
                  <a:cubicBezTo>
                    <a:pt x="463" y="189"/>
                    <a:pt x="463" y="188"/>
                    <a:pt x="464" y="188"/>
                  </a:cubicBezTo>
                  <a:cubicBezTo>
                    <a:pt x="465" y="187"/>
                    <a:pt x="468" y="185"/>
                    <a:pt x="469" y="185"/>
                  </a:cubicBezTo>
                  <a:cubicBezTo>
                    <a:pt x="471" y="184"/>
                    <a:pt x="471" y="183"/>
                    <a:pt x="471" y="182"/>
                  </a:cubicBezTo>
                  <a:cubicBezTo>
                    <a:pt x="472" y="181"/>
                    <a:pt x="475" y="179"/>
                    <a:pt x="477" y="177"/>
                  </a:cubicBezTo>
                  <a:cubicBezTo>
                    <a:pt x="480" y="175"/>
                    <a:pt x="481" y="174"/>
                    <a:pt x="482" y="173"/>
                  </a:cubicBezTo>
                  <a:cubicBezTo>
                    <a:pt x="482" y="172"/>
                    <a:pt x="486" y="170"/>
                    <a:pt x="486" y="169"/>
                  </a:cubicBezTo>
                  <a:cubicBezTo>
                    <a:pt x="486" y="168"/>
                    <a:pt x="491" y="166"/>
                    <a:pt x="494" y="165"/>
                  </a:cubicBezTo>
                  <a:cubicBezTo>
                    <a:pt x="497" y="165"/>
                    <a:pt x="501" y="165"/>
                    <a:pt x="502" y="166"/>
                  </a:cubicBezTo>
                  <a:cubicBezTo>
                    <a:pt x="503" y="167"/>
                    <a:pt x="504" y="167"/>
                    <a:pt x="504" y="166"/>
                  </a:cubicBezTo>
                  <a:cubicBezTo>
                    <a:pt x="505" y="166"/>
                    <a:pt x="506" y="166"/>
                    <a:pt x="508" y="166"/>
                  </a:cubicBezTo>
                  <a:cubicBezTo>
                    <a:pt x="510" y="166"/>
                    <a:pt x="510" y="165"/>
                    <a:pt x="512" y="166"/>
                  </a:cubicBezTo>
                  <a:cubicBezTo>
                    <a:pt x="513" y="166"/>
                    <a:pt x="514" y="166"/>
                    <a:pt x="515" y="165"/>
                  </a:cubicBezTo>
                  <a:cubicBezTo>
                    <a:pt x="516" y="163"/>
                    <a:pt x="520" y="163"/>
                    <a:pt x="521" y="164"/>
                  </a:cubicBezTo>
                  <a:cubicBezTo>
                    <a:pt x="522" y="165"/>
                    <a:pt x="522" y="166"/>
                    <a:pt x="524" y="165"/>
                  </a:cubicBezTo>
                  <a:cubicBezTo>
                    <a:pt x="525" y="164"/>
                    <a:pt x="525" y="166"/>
                    <a:pt x="527" y="166"/>
                  </a:cubicBezTo>
                  <a:cubicBezTo>
                    <a:pt x="528" y="166"/>
                    <a:pt x="527" y="167"/>
                    <a:pt x="526" y="167"/>
                  </a:cubicBezTo>
                  <a:cubicBezTo>
                    <a:pt x="525" y="167"/>
                    <a:pt x="523" y="168"/>
                    <a:pt x="525" y="169"/>
                  </a:cubicBezTo>
                  <a:cubicBezTo>
                    <a:pt x="526" y="169"/>
                    <a:pt x="528" y="168"/>
                    <a:pt x="529" y="168"/>
                  </a:cubicBezTo>
                  <a:cubicBezTo>
                    <a:pt x="530" y="168"/>
                    <a:pt x="531" y="168"/>
                    <a:pt x="533" y="167"/>
                  </a:cubicBezTo>
                  <a:cubicBezTo>
                    <a:pt x="534" y="166"/>
                    <a:pt x="535" y="168"/>
                    <a:pt x="536" y="167"/>
                  </a:cubicBezTo>
                  <a:cubicBezTo>
                    <a:pt x="537" y="166"/>
                    <a:pt x="539" y="166"/>
                    <a:pt x="540" y="166"/>
                  </a:cubicBezTo>
                  <a:cubicBezTo>
                    <a:pt x="541" y="166"/>
                    <a:pt x="540" y="165"/>
                    <a:pt x="538" y="165"/>
                  </a:cubicBezTo>
                  <a:cubicBezTo>
                    <a:pt x="536" y="165"/>
                    <a:pt x="536" y="164"/>
                    <a:pt x="538" y="162"/>
                  </a:cubicBezTo>
                  <a:cubicBezTo>
                    <a:pt x="539" y="159"/>
                    <a:pt x="542" y="158"/>
                    <a:pt x="544" y="157"/>
                  </a:cubicBezTo>
                  <a:cubicBezTo>
                    <a:pt x="545" y="155"/>
                    <a:pt x="547" y="156"/>
                    <a:pt x="547" y="155"/>
                  </a:cubicBezTo>
                  <a:cubicBezTo>
                    <a:pt x="547" y="154"/>
                    <a:pt x="547" y="151"/>
                    <a:pt x="549" y="151"/>
                  </a:cubicBezTo>
                  <a:cubicBezTo>
                    <a:pt x="550" y="151"/>
                    <a:pt x="553" y="152"/>
                    <a:pt x="555" y="151"/>
                  </a:cubicBezTo>
                  <a:cubicBezTo>
                    <a:pt x="557" y="149"/>
                    <a:pt x="557" y="151"/>
                    <a:pt x="558" y="152"/>
                  </a:cubicBezTo>
                  <a:cubicBezTo>
                    <a:pt x="559" y="152"/>
                    <a:pt x="560" y="150"/>
                    <a:pt x="561" y="151"/>
                  </a:cubicBezTo>
                  <a:cubicBezTo>
                    <a:pt x="562" y="151"/>
                    <a:pt x="559" y="153"/>
                    <a:pt x="559" y="154"/>
                  </a:cubicBezTo>
                  <a:cubicBezTo>
                    <a:pt x="558" y="156"/>
                    <a:pt x="560" y="155"/>
                    <a:pt x="561" y="156"/>
                  </a:cubicBezTo>
                  <a:cubicBezTo>
                    <a:pt x="562" y="156"/>
                    <a:pt x="560" y="157"/>
                    <a:pt x="560" y="157"/>
                  </a:cubicBezTo>
                  <a:cubicBezTo>
                    <a:pt x="560" y="158"/>
                    <a:pt x="562" y="158"/>
                    <a:pt x="565" y="155"/>
                  </a:cubicBezTo>
                  <a:cubicBezTo>
                    <a:pt x="568" y="153"/>
                    <a:pt x="570" y="152"/>
                    <a:pt x="572" y="152"/>
                  </a:cubicBezTo>
                  <a:cubicBezTo>
                    <a:pt x="573" y="152"/>
                    <a:pt x="572" y="151"/>
                    <a:pt x="572" y="148"/>
                  </a:cubicBezTo>
                  <a:cubicBezTo>
                    <a:pt x="573" y="146"/>
                    <a:pt x="578" y="145"/>
                    <a:pt x="579" y="146"/>
                  </a:cubicBezTo>
                  <a:cubicBezTo>
                    <a:pt x="581" y="147"/>
                    <a:pt x="581" y="147"/>
                    <a:pt x="579" y="147"/>
                  </a:cubicBezTo>
                  <a:cubicBezTo>
                    <a:pt x="578" y="146"/>
                    <a:pt x="576" y="148"/>
                    <a:pt x="576" y="150"/>
                  </a:cubicBezTo>
                  <a:cubicBezTo>
                    <a:pt x="576" y="152"/>
                    <a:pt x="575" y="152"/>
                    <a:pt x="576" y="153"/>
                  </a:cubicBezTo>
                  <a:cubicBezTo>
                    <a:pt x="576" y="154"/>
                    <a:pt x="574" y="154"/>
                    <a:pt x="574" y="155"/>
                  </a:cubicBezTo>
                  <a:cubicBezTo>
                    <a:pt x="574" y="156"/>
                    <a:pt x="574" y="157"/>
                    <a:pt x="573" y="157"/>
                  </a:cubicBezTo>
                  <a:cubicBezTo>
                    <a:pt x="572" y="157"/>
                    <a:pt x="568" y="158"/>
                    <a:pt x="568" y="159"/>
                  </a:cubicBezTo>
                  <a:cubicBezTo>
                    <a:pt x="568" y="161"/>
                    <a:pt x="566" y="161"/>
                    <a:pt x="565" y="163"/>
                  </a:cubicBezTo>
                  <a:cubicBezTo>
                    <a:pt x="564" y="165"/>
                    <a:pt x="560" y="166"/>
                    <a:pt x="557" y="170"/>
                  </a:cubicBezTo>
                  <a:cubicBezTo>
                    <a:pt x="555" y="173"/>
                    <a:pt x="551" y="173"/>
                    <a:pt x="551" y="174"/>
                  </a:cubicBezTo>
                  <a:cubicBezTo>
                    <a:pt x="551" y="175"/>
                    <a:pt x="548" y="175"/>
                    <a:pt x="547" y="175"/>
                  </a:cubicBezTo>
                  <a:cubicBezTo>
                    <a:pt x="546" y="175"/>
                    <a:pt x="548" y="177"/>
                    <a:pt x="546" y="180"/>
                  </a:cubicBezTo>
                  <a:cubicBezTo>
                    <a:pt x="543" y="182"/>
                    <a:pt x="542" y="185"/>
                    <a:pt x="542" y="189"/>
                  </a:cubicBezTo>
                  <a:cubicBezTo>
                    <a:pt x="542" y="192"/>
                    <a:pt x="543" y="202"/>
                    <a:pt x="544" y="204"/>
                  </a:cubicBezTo>
                  <a:cubicBezTo>
                    <a:pt x="545" y="205"/>
                    <a:pt x="545" y="210"/>
                    <a:pt x="545" y="210"/>
                  </a:cubicBezTo>
                  <a:cubicBezTo>
                    <a:pt x="546" y="211"/>
                    <a:pt x="546" y="213"/>
                    <a:pt x="546" y="213"/>
                  </a:cubicBezTo>
                  <a:cubicBezTo>
                    <a:pt x="547" y="214"/>
                    <a:pt x="549" y="211"/>
                    <a:pt x="551" y="210"/>
                  </a:cubicBezTo>
                  <a:cubicBezTo>
                    <a:pt x="552" y="208"/>
                    <a:pt x="552" y="208"/>
                    <a:pt x="553" y="207"/>
                  </a:cubicBezTo>
                  <a:cubicBezTo>
                    <a:pt x="554" y="207"/>
                    <a:pt x="553" y="204"/>
                    <a:pt x="554" y="203"/>
                  </a:cubicBezTo>
                  <a:cubicBezTo>
                    <a:pt x="554" y="203"/>
                    <a:pt x="556" y="202"/>
                    <a:pt x="556" y="201"/>
                  </a:cubicBezTo>
                  <a:cubicBezTo>
                    <a:pt x="557" y="201"/>
                    <a:pt x="558" y="201"/>
                    <a:pt x="559" y="201"/>
                  </a:cubicBezTo>
                  <a:cubicBezTo>
                    <a:pt x="560" y="201"/>
                    <a:pt x="559" y="199"/>
                    <a:pt x="559" y="198"/>
                  </a:cubicBezTo>
                  <a:cubicBezTo>
                    <a:pt x="559" y="196"/>
                    <a:pt x="561" y="195"/>
                    <a:pt x="563" y="194"/>
                  </a:cubicBezTo>
                  <a:cubicBezTo>
                    <a:pt x="564" y="193"/>
                    <a:pt x="566" y="195"/>
                    <a:pt x="568" y="193"/>
                  </a:cubicBezTo>
                  <a:cubicBezTo>
                    <a:pt x="569" y="192"/>
                    <a:pt x="567" y="190"/>
                    <a:pt x="567" y="189"/>
                  </a:cubicBezTo>
                  <a:cubicBezTo>
                    <a:pt x="566" y="188"/>
                    <a:pt x="568" y="185"/>
                    <a:pt x="570" y="184"/>
                  </a:cubicBezTo>
                  <a:cubicBezTo>
                    <a:pt x="571" y="184"/>
                    <a:pt x="572" y="185"/>
                    <a:pt x="573" y="184"/>
                  </a:cubicBezTo>
                  <a:cubicBezTo>
                    <a:pt x="574" y="183"/>
                    <a:pt x="572" y="181"/>
                    <a:pt x="571" y="181"/>
                  </a:cubicBezTo>
                  <a:cubicBezTo>
                    <a:pt x="570" y="182"/>
                    <a:pt x="570" y="178"/>
                    <a:pt x="572" y="177"/>
                  </a:cubicBezTo>
                  <a:cubicBezTo>
                    <a:pt x="574" y="175"/>
                    <a:pt x="573" y="175"/>
                    <a:pt x="572" y="175"/>
                  </a:cubicBezTo>
                  <a:cubicBezTo>
                    <a:pt x="570" y="174"/>
                    <a:pt x="570" y="175"/>
                    <a:pt x="569" y="175"/>
                  </a:cubicBezTo>
                  <a:cubicBezTo>
                    <a:pt x="568" y="175"/>
                    <a:pt x="567" y="173"/>
                    <a:pt x="569" y="171"/>
                  </a:cubicBezTo>
                  <a:cubicBezTo>
                    <a:pt x="570" y="169"/>
                    <a:pt x="572" y="169"/>
                    <a:pt x="572" y="167"/>
                  </a:cubicBezTo>
                  <a:cubicBezTo>
                    <a:pt x="572" y="166"/>
                    <a:pt x="574" y="163"/>
                    <a:pt x="575" y="162"/>
                  </a:cubicBezTo>
                  <a:cubicBezTo>
                    <a:pt x="575" y="161"/>
                    <a:pt x="578" y="162"/>
                    <a:pt x="578" y="162"/>
                  </a:cubicBezTo>
                  <a:cubicBezTo>
                    <a:pt x="579" y="162"/>
                    <a:pt x="579" y="164"/>
                    <a:pt x="580" y="163"/>
                  </a:cubicBezTo>
                  <a:cubicBezTo>
                    <a:pt x="581" y="162"/>
                    <a:pt x="583" y="159"/>
                    <a:pt x="584" y="159"/>
                  </a:cubicBezTo>
                  <a:cubicBezTo>
                    <a:pt x="585" y="159"/>
                    <a:pt x="584" y="161"/>
                    <a:pt x="585" y="162"/>
                  </a:cubicBezTo>
                  <a:cubicBezTo>
                    <a:pt x="585" y="164"/>
                    <a:pt x="586" y="162"/>
                    <a:pt x="589" y="160"/>
                  </a:cubicBezTo>
                  <a:cubicBezTo>
                    <a:pt x="591" y="159"/>
                    <a:pt x="597" y="159"/>
                    <a:pt x="599" y="160"/>
                  </a:cubicBezTo>
                  <a:cubicBezTo>
                    <a:pt x="600" y="160"/>
                    <a:pt x="601" y="162"/>
                    <a:pt x="601" y="162"/>
                  </a:cubicBezTo>
                  <a:cubicBezTo>
                    <a:pt x="603" y="162"/>
                    <a:pt x="602" y="160"/>
                    <a:pt x="603" y="160"/>
                  </a:cubicBezTo>
                  <a:cubicBezTo>
                    <a:pt x="605" y="159"/>
                    <a:pt x="607" y="158"/>
                    <a:pt x="609" y="156"/>
                  </a:cubicBezTo>
                  <a:cubicBezTo>
                    <a:pt x="611" y="155"/>
                    <a:pt x="610" y="156"/>
                    <a:pt x="611" y="155"/>
                  </a:cubicBezTo>
                  <a:cubicBezTo>
                    <a:pt x="612" y="154"/>
                    <a:pt x="613" y="154"/>
                    <a:pt x="614" y="153"/>
                  </a:cubicBezTo>
                  <a:cubicBezTo>
                    <a:pt x="614" y="152"/>
                    <a:pt x="617" y="151"/>
                    <a:pt x="620" y="150"/>
                  </a:cubicBezTo>
                  <a:cubicBezTo>
                    <a:pt x="624" y="149"/>
                    <a:pt x="629" y="147"/>
                    <a:pt x="629" y="146"/>
                  </a:cubicBezTo>
                  <a:cubicBezTo>
                    <a:pt x="628" y="145"/>
                    <a:pt x="630" y="145"/>
                    <a:pt x="630" y="146"/>
                  </a:cubicBezTo>
                  <a:cubicBezTo>
                    <a:pt x="630" y="147"/>
                    <a:pt x="632" y="146"/>
                    <a:pt x="634" y="147"/>
                  </a:cubicBezTo>
                  <a:cubicBezTo>
                    <a:pt x="636" y="147"/>
                    <a:pt x="637" y="148"/>
                    <a:pt x="638" y="146"/>
                  </a:cubicBezTo>
                  <a:cubicBezTo>
                    <a:pt x="640" y="145"/>
                    <a:pt x="638" y="144"/>
                    <a:pt x="638" y="143"/>
                  </a:cubicBezTo>
                  <a:cubicBezTo>
                    <a:pt x="638" y="142"/>
                    <a:pt x="635" y="141"/>
                    <a:pt x="636" y="139"/>
                  </a:cubicBezTo>
                  <a:cubicBezTo>
                    <a:pt x="636" y="138"/>
                    <a:pt x="634" y="135"/>
                    <a:pt x="633" y="136"/>
                  </a:cubicBezTo>
                  <a:cubicBezTo>
                    <a:pt x="632" y="136"/>
                    <a:pt x="631" y="135"/>
                    <a:pt x="631" y="134"/>
                  </a:cubicBezTo>
                  <a:cubicBezTo>
                    <a:pt x="631" y="133"/>
                    <a:pt x="631" y="132"/>
                    <a:pt x="629" y="133"/>
                  </a:cubicBezTo>
                  <a:cubicBezTo>
                    <a:pt x="628" y="133"/>
                    <a:pt x="626" y="133"/>
                    <a:pt x="626" y="132"/>
                  </a:cubicBezTo>
                  <a:cubicBezTo>
                    <a:pt x="626" y="131"/>
                    <a:pt x="628" y="130"/>
                    <a:pt x="630" y="131"/>
                  </a:cubicBezTo>
                  <a:cubicBezTo>
                    <a:pt x="632" y="132"/>
                    <a:pt x="631" y="132"/>
                    <a:pt x="632" y="133"/>
                  </a:cubicBezTo>
                  <a:cubicBezTo>
                    <a:pt x="633" y="133"/>
                    <a:pt x="635" y="133"/>
                    <a:pt x="637" y="133"/>
                  </a:cubicBezTo>
                  <a:cubicBezTo>
                    <a:pt x="638" y="132"/>
                    <a:pt x="641" y="131"/>
                    <a:pt x="642" y="130"/>
                  </a:cubicBezTo>
                  <a:cubicBezTo>
                    <a:pt x="643" y="129"/>
                    <a:pt x="642" y="128"/>
                    <a:pt x="643" y="128"/>
                  </a:cubicBezTo>
                  <a:cubicBezTo>
                    <a:pt x="644" y="127"/>
                    <a:pt x="643" y="126"/>
                    <a:pt x="642" y="125"/>
                  </a:cubicBezTo>
                  <a:cubicBezTo>
                    <a:pt x="641" y="125"/>
                    <a:pt x="642" y="123"/>
                    <a:pt x="643" y="123"/>
                  </a:cubicBezTo>
                  <a:cubicBezTo>
                    <a:pt x="644" y="123"/>
                    <a:pt x="643" y="122"/>
                    <a:pt x="644" y="122"/>
                  </a:cubicBezTo>
                  <a:cubicBezTo>
                    <a:pt x="645" y="122"/>
                    <a:pt x="645" y="123"/>
                    <a:pt x="646" y="122"/>
                  </a:cubicBezTo>
                  <a:cubicBezTo>
                    <a:pt x="648" y="121"/>
                    <a:pt x="646" y="123"/>
                    <a:pt x="646" y="124"/>
                  </a:cubicBezTo>
                  <a:cubicBezTo>
                    <a:pt x="645" y="125"/>
                    <a:pt x="647" y="126"/>
                    <a:pt x="647" y="127"/>
                  </a:cubicBezTo>
                  <a:cubicBezTo>
                    <a:pt x="647" y="128"/>
                    <a:pt x="650" y="128"/>
                    <a:pt x="651" y="127"/>
                  </a:cubicBezTo>
                  <a:cubicBezTo>
                    <a:pt x="653" y="126"/>
                    <a:pt x="657" y="128"/>
                    <a:pt x="658" y="129"/>
                  </a:cubicBezTo>
                  <a:cubicBezTo>
                    <a:pt x="658" y="130"/>
                    <a:pt x="659" y="132"/>
                    <a:pt x="660" y="133"/>
                  </a:cubicBezTo>
                  <a:cubicBezTo>
                    <a:pt x="662" y="133"/>
                    <a:pt x="664" y="133"/>
                    <a:pt x="664" y="134"/>
                  </a:cubicBezTo>
                  <a:cubicBezTo>
                    <a:pt x="665" y="135"/>
                    <a:pt x="665" y="135"/>
                    <a:pt x="667" y="135"/>
                  </a:cubicBezTo>
                  <a:cubicBezTo>
                    <a:pt x="668" y="135"/>
                    <a:pt x="668" y="136"/>
                    <a:pt x="669" y="135"/>
                  </a:cubicBezTo>
                  <a:cubicBezTo>
                    <a:pt x="670" y="135"/>
                    <a:pt x="670" y="136"/>
                    <a:pt x="671" y="135"/>
                  </a:cubicBezTo>
                  <a:cubicBezTo>
                    <a:pt x="672" y="134"/>
                    <a:pt x="669" y="133"/>
                    <a:pt x="669" y="133"/>
                  </a:cubicBezTo>
                  <a:cubicBezTo>
                    <a:pt x="670" y="132"/>
                    <a:pt x="670" y="133"/>
                    <a:pt x="671" y="133"/>
                  </a:cubicBezTo>
                  <a:cubicBezTo>
                    <a:pt x="672" y="133"/>
                    <a:pt x="671" y="131"/>
                    <a:pt x="672" y="131"/>
                  </a:cubicBezTo>
                  <a:cubicBezTo>
                    <a:pt x="672" y="131"/>
                    <a:pt x="672" y="127"/>
                    <a:pt x="671" y="127"/>
                  </a:cubicBezTo>
                  <a:cubicBezTo>
                    <a:pt x="670" y="127"/>
                    <a:pt x="671" y="126"/>
                    <a:pt x="672" y="127"/>
                  </a:cubicBezTo>
                  <a:cubicBezTo>
                    <a:pt x="674" y="128"/>
                    <a:pt x="676" y="128"/>
                    <a:pt x="677" y="128"/>
                  </a:cubicBezTo>
                  <a:cubicBezTo>
                    <a:pt x="678" y="128"/>
                    <a:pt x="677" y="127"/>
                    <a:pt x="676" y="127"/>
                  </a:cubicBezTo>
                  <a:cubicBezTo>
                    <a:pt x="675" y="126"/>
                    <a:pt x="676" y="126"/>
                    <a:pt x="677" y="126"/>
                  </a:cubicBezTo>
                  <a:cubicBezTo>
                    <a:pt x="678" y="127"/>
                    <a:pt x="679" y="127"/>
                    <a:pt x="679" y="126"/>
                  </a:cubicBezTo>
                  <a:cubicBezTo>
                    <a:pt x="679" y="126"/>
                    <a:pt x="680" y="124"/>
                    <a:pt x="681" y="124"/>
                  </a:cubicBezTo>
                  <a:cubicBezTo>
                    <a:pt x="682" y="124"/>
                    <a:pt x="683" y="124"/>
                    <a:pt x="682" y="123"/>
                  </a:cubicBezTo>
                  <a:close/>
                  <a:moveTo>
                    <a:pt x="352" y="201"/>
                  </a:moveTo>
                  <a:cubicBezTo>
                    <a:pt x="348" y="204"/>
                    <a:pt x="342" y="204"/>
                    <a:pt x="342" y="207"/>
                  </a:cubicBezTo>
                  <a:cubicBezTo>
                    <a:pt x="342" y="209"/>
                    <a:pt x="334" y="211"/>
                    <a:pt x="333" y="210"/>
                  </a:cubicBezTo>
                  <a:cubicBezTo>
                    <a:pt x="332" y="209"/>
                    <a:pt x="339" y="208"/>
                    <a:pt x="341" y="205"/>
                  </a:cubicBezTo>
                  <a:cubicBezTo>
                    <a:pt x="342" y="201"/>
                    <a:pt x="348" y="199"/>
                    <a:pt x="351" y="195"/>
                  </a:cubicBezTo>
                  <a:cubicBezTo>
                    <a:pt x="353" y="191"/>
                    <a:pt x="355" y="186"/>
                    <a:pt x="356" y="187"/>
                  </a:cubicBezTo>
                  <a:cubicBezTo>
                    <a:pt x="358" y="187"/>
                    <a:pt x="355" y="198"/>
                    <a:pt x="352" y="201"/>
                  </a:cubicBezTo>
                  <a:close/>
                  <a:moveTo>
                    <a:pt x="367" y="62"/>
                  </a:moveTo>
                  <a:cubicBezTo>
                    <a:pt x="366" y="63"/>
                    <a:pt x="364" y="63"/>
                    <a:pt x="365" y="64"/>
                  </a:cubicBezTo>
                  <a:cubicBezTo>
                    <a:pt x="366" y="65"/>
                    <a:pt x="372" y="64"/>
                    <a:pt x="372" y="63"/>
                  </a:cubicBezTo>
                  <a:cubicBezTo>
                    <a:pt x="372" y="61"/>
                    <a:pt x="367" y="61"/>
                    <a:pt x="367" y="62"/>
                  </a:cubicBezTo>
                  <a:close/>
                  <a:moveTo>
                    <a:pt x="152" y="3"/>
                  </a:moveTo>
                  <a:cubicBezTo>
                    <a:pt x="154" y="3"/>
                    <a:pt x="154" y="2"/>
                    <a:pt x="155" y="2"/>
                  </a:cubicBezTo>
                  <a:cubicBezTo>
                    <a:pt x="157" y="2"/>
                    <a:pt x="160" y="2"/>
                    <a:pt x="159" y="1"/>
                  </a:cubicBezTo>
                  <a:cubicBezTo>
                    <a:pt x="158" y="0"/>
                    <a:pt x="151" y="0"/>
                    <a:pt x="152" y="1"/>
                  </a:cubicBezTo>
                  <a:cubicBezTo>
                    <a:pt x="153" y="2"/>
                    <a:pt x="146" y="2"/>
                    <a:pt x="146" y="2"/>
                  </a:cubicBezTo>
                  <a:cubicBezTo>
                    <a:pt x="147" y="3"/>
                    <a:pt x="149" y="3"/>
                    <a:pt x="152" y="3"/>
                  </a:cubicBezTo>
                  <a:close/>
                  <a:moveTo>
                    <a:pt x="137" y="11"/>
                  </a:moveTo>
                  <a:cubicBezTo>
                    <a:pt x="137" y="9"/>
                    <a:pt x="131" y="12"/>
                    <a:pt x="132" y="12"/>
                  </a:cubicBezTo>
                  <a:cubicBezTo>
                    <a:pt x="133" y="12"/>
                    <a:pt x="137" y="13"/>
                    <a:pt x="137" y="11"/>
                  </a:cubicBezTo>
                  <a:close/>
                  <a:moveTo>
                    <a:pt x="152" y="10"/>
                  </a:moveTo>
                  <a:cubicBezTo>
                    <a:pt x="153" y="11"/>
                    <a:pt x="152" y="11"/>
                    <a:pt x="149" y="11"/>
                  </a:cubicBezTo>
                  <a:cubicBezTo>
                    <a:pt x="147" y="11"/>
                    <a:pt x="146" y="12"/>
                    <a:pt x="147" y="13"/>
                  </a:cubicBezTo>
                  <a:cubicBezTo>
                    <a:pt x="148" y="14"/>
                    <a:pt x="155" y="14"/>
                    <a:pt x="156" y="13"/>
                  </a:cubicBezTo>
                  <a:cubicBezTo>
                    <a:pt x="157" y="11"/>
                    <a:pt x="159" y="12"/>
                    <a:pt x="160" y="11"/>
                  </a:cubicBezTo>
                  <a:cubicBezTo>
                    <a:pt x="160" y="9"/>
                    <a:pt x="152" y="9"/>
                    <a:pt x="152" y="10"/>
                  </a:cubicBezTo>
                  <a:close/>
                  <a:moveTo>
                    <a:pt x="172" y="8"/>
                  </a:moveTo>
                  <a:cubicBezTo>
                    <a:pt x="173" y="7"/>
                    <a:pt x="171" y="7"/>
                    <a:pt x="171" y="5"/>
                  </a:cubicBezTo>
                  <a:cubicBezTo>
                    <a:pt x="170" y="4"/>
                    <a:pt x="164" y="4"/>
                    <a:pt x="164" y="5"/>
                  </a:cubicBezTo>
                  <a:cubicBezTo>
                    <a:pt x="164" y="7"/>
                    <a:pt x="160" y="8"/>
                    <a:pt x="161" y="9"/>
                  </a:cubicBezTo>
                  <a:cubicBezTo>
                    <a:pt x="164" y="11"/>
                    <a:pt x="172" y="9"/>
                    <a:pt x="172" y="8"/>
                  </a:cubicBezTo>
                  <a:close/>
                  <a:moveTo>
                    <a:pt x="154" y="6"/>
                  </a:moveTo>
                  <a:cubicBezTo>
                    <a:pt x="154" y="3"/>
                    <a:pt x="150" y="5"/>
                    <a:pt x="147" y="4"/>
                  </a:cubicBezTo>
                  <a:cubicBezTo>
                    <a:pt x="144" y="3"/>
                    <a:pt x="142" y="3"/>
                    <a:pt x="144" y="5"/>
                  </a:cubicBezTo>
                  <a:cubicBezTo>
                    <a:pt x="145" y="5"/>
                    <a:pt x="139" y="6"/>
                    <a:pt x="140" y="7"/>
                  </a:cubicBezTo>
                  <a:cubicBezTo>
                    <a:pt x="142" y="9"/>
                    <a:pt x="153" y="8"/>
                    <a:pt x="154" y="6"/>
                  </a:cubicBezTo>
                  <a:close/>
                  <a:moveTo>
                    <a:pt x="136" y="71"/>
                  </a:moveTo>
                  <a:cubicBezTo>
                    <a:pt x="136" y="73"/>
                    <a:pt x="135" y="73"/>
                    <a:pt x="133" y="73"/>
                  </a:cubicBezTo>
                  <a:cubicBezTo>
                    <a:pt x="131" y="73"/>
                    <a:pt x="134" y="75"/>
                    <a:pt x="134" y="76"/>
                  </a:cubicBezTo>
                  <a:cubicBezTo>
                    <a:pt x="135" y="77"/>
                    <a:pt x="132" y="76"/>
                    <a:pt x="132" y="78"/>
                  </a:cubicBezTo>
                  <a:cubicBezTo>
                    <a:pt x="132" y="80"/>
                    <a:pt x="128" y="78"/>
                    <a:pt x="127" y="81"/>
                  </a:cubicBezTo>
                  <a:cubicBezTo>
                    <a:pt x="127" y="84"/>
                    <a:pt x="129" y="83"/>
                    <a:pt x="131" y="83"/>
                  </a:cubicBezTo>
                  <a:cubicBezTo>
                    <a:pt x="133" y="83"/>
                    <a:pt x="130" y="85"/>
                    <a:pt x="132" y="86"/>
                  </a:cubicBezTo>
                  <a:cubicBezTo>
                    <a:pt x="133" y="87"/>
                    <a:pt x="134" y="87"/>
                    <a:pt x="133" y="85"/>
                  </a:cubicBezTo>
                  <a:cubicBezTo>
                    <a:pt x="132" y="83"/>
                    <a:pt x="138" y="86"/>
                    <a:pt x="137" y="87"/>
                  </a:cubicBezTo>
                  <a:cubicBezTo>
                    <a:pt x="135" y="89"/>
                    <a:pt x="139" y="90"/>
                    <a:pt x="142" y="90"/>
                  </a:cubicBezTo>
                  <a:cubicBezTo>
                    <a:pt x="144" y="90"/>
                    <a:pt x="152" y="92"/>
                    <a:pt x="152" y="90"/>
                  </a:cubicBezTo>
                  <a:cubicBezTo>
                    <a:pt x="152" y="89"/>
                    <a:pt x="149" y="88"/>
                    <a:pt x="147" y="85"/>
                  </a:cubicBezTo>
                  <a:cubicBezTo>
                    <a:pt x="144" y="83"/>
                    <a:pt x="142" y="78"/>
                    <a:pt x="145" y="77"/>
                  </a:cubicBezTo>
                  <a:cubicBezTo>
                    <a:pt x="148" y="75"/>
                    <a:pt x="146" y="74"/>
                    <a:pt x="148" y="72"/>
                  </a:cubicBezTo>
                  <a:cubicBezTo>
                    <a:pt x="151" y="70"/>
                    <a:pt x="150" y="68"/>
                    <a:pt x="152" y="68"/>
                  </a:cubicBezTo>
                  <a:cubicBezTo>
                    <a:pt x="154" y="68"/>
                    <a:pt x="152" y="66"/>
                    <a:pt x="154" y="65"/>
                  </a:cubicBezTo>
                  <a:cubicBezTo>
                    <a:pt x="156" y="65"/>
                    <a:pt x="157" y="62"/>
                    <a:pt x="157" y="61"/>
                  </a:cubicBezTo>
                  <a:cubicBezTo>
                    <a:pt x="156" y="60"/>
                    <a:pt x="159" y="61"/>
                    <a:pt x="160" y="60"/>
                  </a:cubicBezTo>
                  <a:cubicBezTo>
                    <a:pt x="162" y="59"/>
                    <a:pt x="165" y="59"/>
                    <a:pt x="166" y="57"/>
                  </a:cubicBezTo>
                  <a:cubicBezTo>
                    <a:pt x="167" y="55"/>
                    <a:pt x="180" y="51"/>
                    <a:pt x="188" y="49"/>
                  </a:cubicBezTo>
                  <a:cubicBezTo>
                    <a:pt x="196" y="47"/>
                    <a:pt x="201" y="44"/>
                    <a:pt x="198" y="42"/>
                  </a:cubicBezTo>
                  <a:cubicBezTo>
                    <a:pt x="195" y="40"/>
                    <a:pt x="188" y="43"/>
                    <a:pt x="186" y="44"/>
                  </a:cubicBezTo>
                  <a:cubicBezTo>
                    <a:pt x="184" y="46"/>
                    <a:pt x="181" y="45"/>
                    <a:pt x="179" y="46"/>
                  </a:cubicBezTo>
                  <a:cubicBezTo>
                    <a:pt x="177" y="47"/>
                    <a:pt x="173" y="48"/>
                    <a:pt x="171" y="47"/>
                  </a:cubicBezTo>
                  <a:cubicBezTo>
                    <a:pt x="169" y="45"/>
                    <a:pt x="167" y="48"/>
                    <a:pt x="166" y="48"/>
                  </a:cubicBezTo>
                  <a:cubicBezTo>
                    <a:pt x="164" y="48"/>
                    <a:pt x="162" y="50"/>
                    <a:pt x="161" y="49"/>
                  </a:cubicBezTo>
                  <a:cubicBezTo>
                    <a:pt x="159" y="49"/>
                    <a:pt x="156" y="51"/>
                    <a:pt x="155" y="52"/>
                  </a:cubicBezTo>
                  <a:cubicBezTo>
                    <a:pt x="155" y="53"/>
                    <a:pt x="152" y="52"/>
                    <a:pt x="152" y="54"/>
                  </a:cubicBezTo>
                  <a:cubicBezTo>
                    <a:pt x="152" y="55"/>
                    <a:pt x="150" y="56"/>
                    <a:pt x="149" y="55"/>
                  </a:cubicBezTo>
                  <a:cubicBezTo>
                    <a:pt x="148" y="54"/>
                    <a:pt x="146" y="56"/>
                    <a:pt x="148" y="57"/>
                  </a:cubicBezTo>
                  <a:cubicBezTo>
                    <a:pt x="150" y="59"/>
                    <a:pt x="145" y="59"/>
                    <a:pt x="146" y="60"/>
                  </a:cubicBezTo>
                  <a:cubicBezTo>
                    <a:pt x="146" y="61"/>
                    <a:pt x="144" y="62"/>
                    <a:pt x="144" y="63"/>
                  </a:cubicBezTo>
                  <a:cubicBezTo>
                    <a:pt x="145" y="64"/>
                    <a:pt x="143" y="64"/>
                    <a:pt x="141" y="64"/>
                  </a:cubicBezTo>
                  <a:cubicBezTo>
                    <a:pt x="139" y="65"/>
                    <a:pt x="138" y="67"/>
                    <a:pt x="141" y="67"/>
                  </a:cubicBezTo>
                  <a:cubicBezTo>
                    <a:pt x="143" y="67"/>
                    <a:pt x="139" y="68"/>
                    <a:pt x="140" y="70"/>
                  </a:cubicBezTo>
                  <a:cubicBezTo>
                    <a:pt x="140" y="71"/>
                    <a:pt x="136" y="70"/>
                    <a:pt x="136" y="7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108701" y="3689351"/>
              <a:ext cx="233363" cy="249238"/>
            </a:xfrm>
            <a:custGeom>
              <a:avLst/>
              <a:gdLst>
                <a:gd name="T0" fmla="*/ 65 w 73"/>
                <a:gd name="T1" fmla="*/ 36 h 77"/>
                <a:gd name="T2" fmla="*/ 65 w 73"/>
                <a:gd name="T3" fmla="*/ 33 h 77"/>
                <a:gd name="T4" fmla="*/ 64 w 73"/>
                <a:gd name="T5" fmla="*/ 32 h 77"/>
                <a:gd name="T6" fmla="*/ 66 w 73"/>
                <a:gd name="T7" fmla="*/ 28 h 77"/>
                <a:gd name="T8" fmla="*/ 67 w 73"/>
                <a:gd name="T9" fmla="*/ 25 h 77"/>
                <a:gd name="T10" fmla="*/ 69 w 73"/>
                <a:gd name="T11" fmla="*/ 19 h 77"/>
                <a:gd name="T12" fmla="*/ 72 w 73"/>
                <a:gd name="T13" fmla="*/ 15 h 77"/>
                <a:gd name="T14" fmla="*/ 72 w 73"/>
                <a:gd name="T15" fmla="*/ 11 h 77"/>
                <a:gd name="T16" fmla="*/ 72 w 73"/>
                <a:gd name="T17" fmla="*/ 8 h 77"/>
                <a:gd name="T18" fmla="*/ 65 w 73"/>
                <a:gd name="T19" fmla="*/ 4 h 77"/>
                <a:gd name="T20" fmla="*/ 61 w 73"/>
                <a:gd name="T21" fmla="*/ 4 h 77"/>
                <a:gd name="T22" fmla="*/ 58 w 73"/>
                <a:gd name="T23" fmla="*/ 1 h 77"/>
                <a:gd name="T24" fmla="*/ 55 w 73"/>
                <a:gd name="T25" fmla="*/ 2 h 77"/>
                <a:gd name="T26" fmla="*/ 47 w 73"/>
                <a:gd name="T27" fmla="*/ 2 h 77"/>
                <a:gd name="T28" fmla="*/ 40 w 73"/>
                <a:gd name="T29" fmla="*/ 3 h 77"/>
                <a:gd name="T30" fmla="*/ 31 w 73"/>
                <a:gd name="T31" fmla="*/ 4 h 77"/>
                <a:gd name="T32" fmla="*/ 24 w 73"/>
                <a:gd name="T33" fmla="*/ 5 h 77"/>
                <a:gd name="T34" fmla="*/ 23 w 73"/>
                <a:gd name="T35" fmla="*/ 12 h 77"/>
                <a:gd name="T36" fmla="*/ 19 w 73"/>
                <a:gd name="T37" fmla="*/ 25 h 77"/>
                <a:gd name="T38" fmla="*/ 15 w 73"/>
                <a:gd name="T39" fmla="*/ 36 h 77"/>
                <a:gd name="T40" fmla="*/ 11 w 73"/>
                <a:gd name="T41" fmla="*/ 41 h 77"/>
                <a:gd name="T42" fmla="*/ 6 w 73"/>
                <a:gd name="T43" fmla="*/ 41 h 77"/>
                <a:gd name="T44" fmla="*/ 0 w 73"/>
                <a:gd name="T45" fmla="*/ 43 h 77"/>
                <a:gd name="T46" fmla="*/ 1 w 73"/>
                <a:gd name="T47" fmla="*/ 47 h 77"/>
                <a:gd name="T48" fmla="*/ 16 w 73"/>
                <a:gd name="T49" fmla="*/ 46 h 77"/>
                <a:gd name="T50" fmla="*/ 19 w 73"/>
                <a:gd name="T51" fmla="*/ 53 h 77"/>
                <a:gd name="T52" fmla="*/ 27 w 73"/>
                <a:gd name="T53" fmla="*/ 54 h 77"/>
                <a:gd name="T54" fmla="*/ 31 w 73"/>
                <a:gd name="T55" fmla="*/ 51 h 77"/>
                <a:gd name="T56" fmla="*/ 36 w 73"/>
                <a:gd name="T57" fmla="*/ 52 h 77"/>
                <a:gd name="T58" fmla="*/ 36 w 73"/>
                <a:gd name="T59" fmla="*/ 61 h 77"/>
                <a:gd name="T60" fmla="*/ 38 w 73"/>
                <a:gd name="T61" fmla="*/ 68 h 77"/>
                <a:gd name="T62" fmla="*/ 44 w 73"/>
                <a:gd name="T63" fmla="*/ 66 h 77"/>
                <a:gd name="T64" fmla="*/ 46 w 73"/>
                <a:gd name="T65" fmla="*/ 67 h 77"/>
                <a:gd name="T66" fmla="*/ 50 w 73"/>
                <a:gd name="T67" fmla="*/ 68 h 77"/>
                <a:gd name="T68" fmla="*/ 54 w 73"/>
                <a:gd name="T69" fmla="*/ 71 h 77"/>
                <a:gd name="T70" fmla="*/ 57 w 73"/>
                <a:gd name="T71" fmla="*/ 70 h 77"/>
                <a:gd name="T72" fmla="*/ 63 w 73"/>
                <a:gd name="T73" fmla="*/ 73 h 77"/>
                <a:gd name="T74" fmla="*/ 67 w 73"/>
                <a:gd name="T75" fmla="*/ 76 h 77"/>
                <a:gd name="T76" fmla="*/ 67 w 73"/>
                <a:gd name="T77" fmla="*/ 71 h 77"/>
                <a:gd name="T78" fmla="*/ 62 w 73"/>
                <a:gd name="T79" fmla="*/ 69 h 77"/>
                <a:gd name="T80" fmla="*/ 63 w 73"/>
                <a:gd name="T81" fmla="*/ 61 h 77"/>
                <a:gd name="T82" fmla="*/ 64 w 73"/>
                <a:gd name="T83" fmla="*/ 56 h 77"/>
                <a:gd name="T84" fmla="*/ 69 w 73"/>
                <a:gd name="T85" fmla="*/ 55 h 77"/>
                <a:gd name="T86" fmla="*/ 67 w 73"/>
                <a:gd name="T87" fmla="*/ 5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77">
                  <a:moveTo>
                    <a:pt x="67" y="51"/>
                  </a:moveTo>
                  <a:cubicBezTo>
                    <a:pt x="65" y="50"/>
                    <a:pt x="64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4" y="31"/>
                    <a:pt x="65" y="31"/>
                    <a:pt x="65" y="31"/>
                  </a:cubicBezTo>
                  <a:cubicBezTo>
                    <a:pt x="65" y="31"/>
                    <a:pt x="65" y="29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27"/>
                    <a:pt x="67" y="26"/>
                    <a:pt x="67" y="25"/>
                  </a:cubicBezTo>
                  <a:cubicBezTo>
                    <a:pt x="67" y="24"/>
                    <a:pt x="67" y="22"/>
                    <a:pt x="68" y="21"/>
                  </a:cubicBezTo>
                  <a:cubicBezTo>
                    <a:pt x="68" y="20"/>
                    <a:pt x="68" y="19"/>
                    <a:pt x="69" y="19"/>
                  </a:cubicBezTo>
                  <a:cubicBezTo>
                    <a:pt x="69" y="18"/>
                    <a:pt x="69" y="17"/>
                    <a:pt x="70" y="16"/>
                  </a:cubicBezTo>
                  <a:cubicBezTo>
                    <a:pt x="71" y="16"/>
                    <a:pt x="72" y="16"/>
                    <a:pt x="72" y="15"/>
                  </a:cubicBezTo>
                  <a:cubicBezTo>
                    <a:pt x="72" y="15"/>
                    <a:pt x="73" y="14"/>
                    <a:pt x="73" y="13"/>
                  </a:cubicBezTo>
                  <a:cubicBezTo>
                    <a:pt x="73" y="12"/>
                    <a:pt x="72" y="12"/>
                    <a:pt x="72" y="11"/>
                  </a:cubicBezTo>
                  <a:cubicBezTo>
                    <a:pt x="72" y="10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0" y="6"/>
                    <a:pt x="68" y="4"/>
                    <a:pt x="67" y="4"/>
                  </a:cubicBezTo>
                  <a:cubicBezTo>
                    <a:pt x="67" y="3"/>
                    <a:pt x="65" y="4"/>
                    <a:pt x="65" y="4"/>
                  </a:cubicBezTo>
                  <a:cubicBezTo>
                    <a:pt x="65" y="4"/>
                    <a:pt x="64" y="3"/>
                    <a:pt x="63" y="4"/>
                  </a:cubicBezTo>
                  <a:cubicBezTo>
                    <a:pt x="62" y="5"/>
                    <a:pt x="61" y="4"/>
                    <a:pt x="61" y="4"/>
                  </a:cubicBezTo>
                  <a:cubicBezTo>
                    <a:pt x="61" y="4"/>
                    <a:pt x="60" y="3"/>
                    <a:pt x="59" y="2"/>
                  </a:cubicBezTo>
                  <a:cubicBezTo>
                    <a:pt x="59" y="2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1" y="0"/>
                    <a:pt x="51" y="1"/>
                  </a:cubicBezTo>
                  <a:cubicBezTo>
                    <a:pt x="50" y="3"/>
                    <a:pt x="49" y="2"/>
                    <a:pt x="47" y="2"/>
                  </a:cubicBezTo>
                  <a:cubicBezTo>
                    <a:pt x="46" y="2"/>
                    <a:pt x="44" y="2"/>
                    <a:pt x="43" y="3"/>
                  </a:cubicBezTo>
                  <a:cubicBezTo>
                    <a:pt x="42" y="3"/>
                    <a:pt x="41" y="2"/>
                    <a:pt x="40" y="3"/>
                  </a:cubicBezTo>
                  <a:cubicBezTo>
                    <a:pt x="39" y="3"/>
                    <a:pt x="39" y="6"/>
                    <a:pt x="39" y="6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2"/>
                    <a:pt x="28" y="2"/>
                  </a:cubicBezTo>
                  <a:cubicBezTo>
                    <a:pt x="26" y="2"/>
                    <a:pt x="24" y="5"/>
                    <a:pt x="24" y="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11"/>
                    <a:pt x="23" y="12"/>
                  </a:cubicBezTo>
                  <a:cubicBezTo>
                    <a:pt x="22" y="13"/>
                    <a:pt x="22" y="14"/>
                    <a:pt x="22" y="16"/>
                  </a:cubicBezTo>
                  <a:cubicBezTo>
                    <a:pt x="22" y="19"/>
                    <a:pt x="19" y="23"/>
                    <a:pt x="19" y="25"/>
                  </a:cubicBezTo>
                  <a:cubicBezTo>
                    <a:pt x="19" y="27"/>
                    <a:pt x="15" y="28"/>
                    <a:pt x="15" y="29"/>
                  </a:cubicBezTo>
                  <a:cubicBezTo>
                    <a:pt x="15" y="30"/>
                    <a:pt x="15" y="33"/>
                    <a:pt x="15" y="36"/>
                  </a:cubicBezTo>
                  <a:cubicBezTo>
                    <a:pt x="15" y="38"/>
                    <a:pt x="14" y="36"/>
                    <a:pt x="14" y="39"/>
                  </a:cubicBezTo>
                  <a:cubicBezTo>
                    <a:pt x="14" y="41"/>
                    <a:pt x="12" y="40"/>
                    <a:pt x="11" y="41"/>
                  </a:cubicBezTo>
                  <a:cubicBezTo>
                    <a:pt x="10" y="42"/>
                    <a:pt x="9" y="42"/>
                    <a:pt x="9" y="41"/>
                  </a:cubicBezTo>
                  <a:cubicBezTo>
                    <a:pt x="9" y="40"/>
                    <a:pt x="8" y="40"/>
                    <a:pt x="6" y="41"/>
                  </a:cubicBezTo>
                  <a:cubicBezTo>
                    <a:pt x="5" y="42"/>
                    <a:pt x="4" y="41"/>
                    <a:pt x="3" y="41"/>
                  </a:cubicBezTo>
                  <a:cubicBezTo>
                    <a:pt x="3" y="41"/>
                    <a:pt x="1" y="42"/>
                    <a:pt x="0" y="43"/>
                  </a:cubicBezTo>
                  <a:cubicBezTo>
                    <a:pt x="0" y="44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7"/>
                    <a:pt x="3" y="46"/>
                    <a:pt x="3" y="46"/>
                  </a:cubicBezTo>
                  <a:cubicBezTo>
                    <a:pt x="5" y="46"/>
                    <a:pt x="16" y="46"/>
                    <a:pt x="16" y="46"/>
                  </a:cubicBezTo>
                  <a:cubicBezTo>
                    <a:pt x="16" y="46"/>
                    <a:pt x="17" y="48"/>
                    <a:pt x="17" y="50"/>
                  </a:cubicBezTo>
                  <a:cubicBezTo>
                    <a:pt x="17" y="51"/>
                    <a:pt x="18" y="51"/>
                    <a:pt x="19" y="53"/>
                  </a:cubicBezTo>
                  <a:cubicBezTo>
                    <a:pt x="20" y="55"/>
                    <a:pt x="20" y="56"/>
                    <a:pt x="22" y="55"/>
                  </a:cubicBezTo>
                  <a:cubicBezTo>
                    <a:pt x="24" y="55"/>
                    <a:pt x="26" y="54"/>
                    <a:pt x="27" y="54"/>
                  </a:cubicBezTo>
                  <a:cubicBezTo>
                    <a:pt x="27" y="55"/>
                    <a:pt x="27" y="51"/>
                    <a:pt x="28" y="51"/>
                  </a:cubicBezTo>
                  <a:cubicBezTo>
                    <a:pt x="29" y="50"/>
                    <a:pt x="31" y="51"/>
                    <a:pt x="31" y="51"/>
                  </a:cubicBezTo>
                  <a:cubicBezTo>
                    <a:pt x="31" y="51"/>
                    <a:pt x="32" y="52"/>
                    <a:pt x="33" y="52"/>
                  </a:cubicBezTo>
                  <a:cubicBezTo>
                    <a:pt x="35" y="52"/>
                    <a:pt x="36" y="51"/>
                    <a:pt x="36" y="52"/>
                  </a:cubicBezTo>
                  <a:cubicBezTo>
                    <a:pt x="36" y="54"/>
                    <a:pt x="36" y="55"/>
                    <a:pt x="37" y="55"/>
                  </a:cubicBezTo>
                  <a:cubicBezTo>
                    <a:pt x="37" y="56"/>
                    <a:pt x="35" y="60"/>
                    <a:pt x="36" y="61"/>
                  </a:cubicBezTo>
                  <a:cubicBezTo>
                    <a:pt x="37" y="62"/>
                    <a:pt x="38" y="63"/>
                    <a:pt x="38" y="64"/>
                  </a:cubicBezTo>
                  <a:cubicBezTo>
                    <a:pt x="38" y="65"/>
                    <a:pt x="38" y="67"/>
                    <a:pt x="38" y="68"/>
                  </a:cubicBezTo>
                  <a:cubicBezTo>
                    <a:pt x="39" y="68"/>
                    <a:pt x="39" y="66"/>
                    <a:pt x="40" y="66"/>
                  </a:cubicBezTo>
                  <a:cubicBezTo>
                    <a:pt x="42" y="66"/>
                    <a:pt x="43" y="67"/>
                    <a:pt x="44" y="66"/>
                  </a:cubicBezTo>
                  <a:cubicBezTo>
                    <a:pt x="44" y="66"/>
                    <a:pt x="45" y="66"/>
                    <a:pt x="45" y="66"/>
                  </a:cubicBezTo>
                  <a:cubicBezTo>
                    <a:pt x="46" y="66"/>
                    <a:pt x="46" y="67"/>
                    <a:pt x="46" y="67"/>
                  </a:cubicBezTo>
                  <a:cubicBezTo>
                    <a:pt x="46" y="67"/>
                    <a:pt x="46" y="68"/>
                    <a:pt x="47" y="68"/>
                  </a:cubicBezTo>
                  <a:cubicBezTo>
                    <a:pt x="48" y="68"/>
                    <a:pt x="50" y="67"/>
                    <a:pt x="50" y="68"/>
                  </a:cubicBezTo>
                  <a:cubicBezTo>
                    <a:pt x="49" y="69"/>
                    <a:pt x="50" y="70"/>
                    <a:pt x="51" y="70"/>
                  </a:cubicBezTo>
                  <a:cubicBezTo>
                    <a:pt x="52" y="69"/>
                    <a:pt x="53" y="71"/>
                    <a:pt x="54" y="71"/>
                  </a:cubicBezTo>
                  <a:cubicBezTo>
                    <a:pt x="55" y="71"/>
                    <a:pt x="56" y="71"/>
                    <a:pt x="56" y="70"/>
                  </a:cubicBezTo>
                  <a:cubicBezTo>
                    <a:pt x="56" y="70"/>
                    <a:pt x="57" y="69"/>
                    <a:pt x="57" y="70"/>
                  </a:cubicBezTo>
                  <a:cubicBezTo>
                    <a:pt x="58" y="70"/>
                    <a:pt x="59" y="72"/>
                    <a:pt x="60" y="72"/>
                  </a:cubicBezTo>
                  <a:cubicBezTo>
                    <a:pt x="60" y="72"/>
                    <a:pt x="63" y="72"/>
                    <a:pt x="63" y="73"/>
                  </a:cubicBezTo>
                  <a:cubicBezTo>
                    <a:pt x="63" y="73"/>
                    <a:pt x="63" y="75"/>
                    <a:pt x="64" y="76"/>
                  </a:cubicBezTo>
                  <a:cubicBezTo>
                    <a:pt x="65" y="77"/>
                    <a:pt x="67" y="76"/>
                    <a:pt x="67" y="76"/>
                  </a:cubicBezTo>
                  <a:cubicBezTo>
                    <a:pt x="67" y="76"/>
                    <a:pt x="68" y="76"/>
                    <a:pt x="68" y="74"/>
                  </a:cubicBezTo>
                  <a:cubicBezTo>
                    <a:pt x="68" y="73"/>
                    <a:pt x="68" y="71"/>
                    <a:pt x="67" y="71"/>
                  </a:cubicBezTo>
                  <a:cubicBezTo>
                    <a:pt x="67" y="71"/>
                    <a:pt x="66" y="73"/>
                    <a:pt x="64" y="72"/>
                  </a:cubicBezTo>
                  <a:cubicBezTo>
                    <a:pt x="63" y="72"/>
                    <a:pt x="62" y="69"/>
                    <a:pt x="62" y="69"/>
                  </a:cubicBezTo>
                  <a:cubicBezTo>
                    <a:pt x="61" y="69"/>
                    <a:pt x="63" y="66"/>
                    <a:pt x="63" y="65"/>
                  </a:cubicBezTo>
                  <a:cubicBezTo>
                    <a:pt x="63" y="64"/>
                    <a:pt x="64" y="61"/>
                    <a:pt x="63" y="61"/>
                  </a:cubicBezTo>
                  <a:cubicBezTo>
                    <a:pt x="62" y="61"/>
                    <a:pt x="63" y="60"/>
                    <a:pt x="63" y="59"/>
                  </a:cubicBezTo>
                  <a:cubicBezTo>
                    <a:pt x="64" y="58"/>
                    <a:pt x="63" y="56"/>
                    <a:pt x="64" y="56"/>
                  </a:cubicBezTo>
                  <a:cubicBezTo>
                    <a:pt x="66" y="56"/>
                    <a:pt x="69" y="56"/>
                    <a:pt x="6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9" y="53"/>
                    <a:pt x="68" y="51"/>
                    <a:pt x="67" y="5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6316663" y="3792538"/>
              <a:ext cx="19050" cy="26988"/>
            </a:xfrm>
            <a:custGeom>
              <a:avLst/>
              <a:gdLst>
                <a:gd name="T0" fmla="*/ 0 w 6"/>
                <a:gd name="T1" fmla="*/ 4 h 8"/>
                <a:gd name="T2" fmla="*/ 1 w 6"/>
                <a:gd name="T3" fmla="*/ 8 h 8"/>
                <a:gd name="T4" fmla="*/ 3 w 6"/>
                <a:gd name="T5" fmla="*/ 7 h 8"/>
                <a:gd name="T6" fmla="*/ 6 w 6"/>
                <a:gd name="T7" fmla="*/ 3 h 8"/>
                <a:gd name="T8" fmla="*/ 5 w 6"/>
                <a:gd name="T9" fmla="*/ 2 h 8"/>
                <a:gd name="T10" fmla="*/ 5 w 6"/>
                <a:gd name="T11" fmla="*/ 0 h 8"/>
                <a:gd name="T12" fmla="*/ 3 w 6"/>
                <a:gd name="T13" fmla="*/ 0 h 8"/>
                <a:gd name="T14" fmla="*/ 1 w 6"/>
                <a:gd name="T15" fmla="*/ 1 h 8"/>
                <a:gd name="T16" fmla="*/ 0 w 6"/>
                <a:gd name="T17" fmla="*/ 1 h 8"/>
                <a:gd name="T18" fmla="*/ 0 w 6"/>
                <a:gd name="T19" fmla="*/ 1 h 8"/>
                <a:gd name="T20" fmla="*/ 0 w 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5"/>
                    <a:pt x="1" y="6"/>
                    <a:pt x="1" y="8"/>
                  </a:cubicBezTo>
                  <a:cubicBezTo>
                    <a:pt x="2" y="8"/>
                    <a:pt x="3" y="7"/>
                    <a:pt x="3" y="7"/>
                  </a:cubicBezTo>
                  <a:cubicBezTo>
                    <a:pt x="4" y="7"/>
                    <a:pt x="6" y="3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329363" y="3900488"/>
              <a:ext cx="136525" cy="219075"/>
            </a:xfrm>
            <a:custGeom>
              <a:avLst/>
              <a:gdLst>
                <a:gd name="T0" fmla="*/ 42 w 43"/>
                <a:gd name="T1" fmla="*/ 17 h 68"/>
                <a:gd name="T2" fmla="*/ 41 w 43"/>
                <a:gd name="T3" fmla="*/ 10 h 68"/>
                <a:gd name="T4" fmla="*/ 41 w 43"/>
                <a:gd name="T5" fmla="*/ 0 h 68"/>
                <a:gd name="T6" fmla="*/ 41 w 43"/>
                <a:gd name="T7" fmla="*/ 0 h 68"/>
                <a:gd name="T8" fmla="*/ 37 w 43"/>
                <a:gd name="T9" fmla="*/ 2 h 68"/>
                <a:gd name="T10" fmla="*/ 34 w 43"/>
                <a:gd name="T11" fmla="*/ 3 h 68"/>
                <a:gd name="T12" fmla="*/ 31 w 43"/>
                <a:gd name="T13" fmla="*/ 3 h 68"/>
                <a:gd name="T14" fmla="*/ 30 w 43"/>
                <a:gd name="T15" fmla="*/ 4 h 68"/>
                <a:gd name="T16" fmla="*/ 28 w 43"/>
                <a:gd name="T17" fmla="*/ 5 h 68"/>
                <a:gd name="T18" fmla="*/ 24 w 43"/>
                <a:gd name="T19" fmla="*/ 5 h 68"/>
                <a:gd name="T20" fmla="*/ 23 w 43"/>
                <a:gd name="T21" fmla="*/ 4 h 68"/>
                <a:gd name="T22" fmla="*/ 21 w 43"/>
                <a:gd name="T23" fmla="*/ 4 h 68"/>
                <a:gd name="T24" fmla="*/ 18 w 43"/>
                <a:gd name="T25" fmla="*/ 4 h 68"/>
                <a:gd name="T26" fmla="*/ 18 w 43"/>
                <a:gd name="T27" fmla="*/ 5 h 68"/>
                <a:gd name="T28" fmla="*/ 20 w 43"/>
                <a:gd name="T29" fmla="*/ 14 h 68"/>
                <a:gd name="T30" fmla="*/ 22 w 43"/>
                <a:gd name="T31" fmla="*/ 16 h 68"/>
                <a:gd name="T32" fmla="*/ 22 w 43"/>
                <a:gd name="T33" fmla="*/ 20 h 68"/>
                <a:gd name="T34" fmla="*/ 20 w 43"/>
                <a:gd name="T35" fmla="*/ 23 h 68"/>
                <a:gd name="T36" fmla="*/ 20 w 43"/>
                <a:gd name="T37" fmla="*/ 27 h 68"/>
                <a:gd name="T38" fmla="*/ 16 w 43"/>
                <a:gd name="T39" fmla="*/ 22 h 68"/>
                <a:gd name="T40" fmla="*/ 17 w 43"/>
                <a:gd name="T41" fmla="*/ 16 h 68"/>
                <a:gd name="T42" fmla="*/ 14 w 43"/>
                <a:gd name="T43" fmla="*/ 16 h 68"/>
                <a:gd name="T44" fmla="*/ 11 w 43"/>
                <a:gd name="T45" fmla="*/ 14 h 68"/>
                <a:gd name="T46" fmla="*/ 0 w 43"/>
                <a:gd name="T47" fmla="*/ 18 h 68"/>
                <a:gd name="T48" fmla="*/ 1 w 43"/>
                <a:gd name="T49" fmla="*/ 21 h 68"/>
                <a:gd name="T50" fmla="*/ 1 w 43"/>
                <a:gd name="T51" fmla="*/ 21 h 68"/>
                <a:gd name="T52" fmla="*/ 1 w 43"/>
                <a:gd name="T53" fmla="*/ 22 h 68"/>
                <a:gd name="T54" fmla="*/ 6 w 43"/>
                <a:gd name="T55" fmla="*/ 24 h 68"/>
                <a:gd name="T56" fmla="*/ 11 w 43"/>
                <a:gd name="T57" fmla="*/ 25 h 68"/>
                <a:gd name="T58" fmla="*/ 11 w 43"/>
                <a:gd name="T59" fmla="*/ 31 h 68"/>
                <a:gd name="T60" fmla="*/ 10 w 43"/>
                <a:gd name="T61" fmla="*/ 35 h 68"/>
                <a:gd name="T62" fmla="*/ 11 w 43"/>
                <a:gd name="T63" fmla="*/ 38 h 68"/>
                <a:gd name="T64" fmla="*/ 9 w 43"/>
                <a:gd name="T65" fmla="*/ 41 h 68"/>
                <a:gd name="T66" fmla="*/ 8 w 43"/>
                <a:gd name="T67" fmla="*/ 45 h 68"/>
                <a:gd name="T68" fmla="*/ 4 w 43"/>
                <a:gd name="T69" fmla="*/ 49 h 68"/>
                <a:gd name="T70" fmla="*/ 4 w 43"/>
                <a:gd name="T71" fmla="*/ 49 h 68"/>
                <a:gd name="T72" fmla="*/ 7 w 43"/>
                <a:gd name="T73" fmla="*/ 57 h 68"/>
                <a:gd name="T74" fmla="*/ 7 w 43"/>
                <a:gd name="T75" fmla="*/ 64 h 68"/>
                <a:gd name="T76" fmla="*/ 7 w 43"/>
                <a:gd name="T77" fmla="*/ 68 h 68"/>
                <a:gd name="T78" fmla="*/ 10 w 43"/>
                <a:gd name="T79" fmla="*/ 68 h 68"/>
                <a:gd name="T80" fmla="*/ 11 w 43"/>
                <a:gd name="T81" fmla="*/ 66 h 68"/>
                <a:gd name="T82" fmla="*/ 9 w 43"/>
                <a:gd name="T83" fmla="*/ 65 h 68"/>
                <a:gd name="T84" fmla="*/ 15 w 43"/>
                <a:gd name="T85" fmla="*/ 60 h 68"/>
                <a:gd name="T86" fmla="*/ 20 w 43"/>
                <a:gd name="T87" fmla="*/ 57 h 68"/>
                <a:gd name="T88" fmla="*/ 21 w 43"/>
                <a:gd name="T89" fmla="*/ 51 h 68"/>
                <a:gd name="T90" fmla="*/ 20 w 43"/>
                <a:gd name="T91" fmla="*/ 46 h 68"/>
                <a:gd name="T92" fmla="*/ 18 w 43"/>
                <a:gd name="T93" fmla="*/ 41 h 68"/>
                <a:gd name="T94" fmla="*/ 19 w 43"/>
                <a:gd name="T95" fmla="*/ 38 h 68"/>
                <a:gd name="T96" fmla="*/ 21 w 43"/>
                <a:gd name="T97" fmla="*/ 36 h 68"/>
                <a:gd name="T98" fmla="*/ 24 w 43"/>
                <a:gd name="T99" fmla="*/ 34 h 68"/>
                <a:gd name="T100" fmla="*/ 28 w 43"/>
                <a:gd name="T101" fmla="*/ 29 h 68"/>
                <a:gd name="T102" fmla="*/ 36 w 43"/>
                <a:gd name="T103" fmla="*/ 26 h 68"/>
                <a:gd name="T104" fmla="*/ 42 w 43"/>
                <a:gd name="T105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" h="68">
                  <a:moveTo>
                    <a:pt x="42" y="17"/>
                  </a:moveTo>
                  <a:cubicBezTo>
                    <a:pt x="42" y="16"/>
                    <a:pt x="41" y="12"/>
                    <a:pt x="41" y="10"/>
                  </a:cubicBezTo>
                  <a:cubicBezTo>
                    <a:pt x="41" y="8"/>
                    <a:pt x="41" y="3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1"/>
                    <a:pt x="37" y="2"/>
                    <a:pt x="37" y="2"/>
                  </a:cubicBezTo>
                  <a:cubicBezTo>
                    <a:pt x="36" y="3"/>
                    <a:pt x="35" y="2"/>
                    <a:pt x="34" y="3"/>
                  </a:cubicBezTo>
                  <a:cubicBezTo>
                    <a:pt x="33" y="4"/>
                    <a:pt x="32" y="3"/>
                    <a:pt x="31" y="3"/>
                  </a:cubicBezTo>
                  <a:cubicBezTo>
                    <a:pt x="31" y="3"/>
                    <a:pt x="30" y="4"/>
                    <a:pt x="30" y="4"/>
                  </a:cubicBezTo>
                  <a:cubicBezTo>
                    <a:pt x="30" y="5"/>
                    <a:pt x="28" y="5"/>
                    <a:pt x="28" y="5"/>
                  </a:cubicBezTo>
                  <a:cubicBezTo>
                    <a:pt x="27" y="4"/>
                    <a:pt x="25" y="5"/>
                    <a:pt x="24" y="5"/>
                  </a:cubicBezTo>
                  <a:cubicBezTo>
                    <a:pt x="23" y="5"/>
                    <a:pt x="24" y="4"/>
                    <a:pt x="23" y="4"/>
                  </a:cubicBezTo>
                  <a:cubicBezTo>
                    <a:pt x="22" y="3"/>
                    <a:pt x="21" y="4"/>
                    <a:pt x="21" y="4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7"/>
                    <a:pt x="20" y="12"/>
                    <a:pt x="20" y="14"/>
                  </a:cubicBezTo>
                  <a:cubicBezTo>
                    <a:pt x="21" y="15"/>
                    <a:pt x="22" y="16"/>
                    <a:pt x="22" y="16"/>
                  </a:cubicBezTo>
                  <a:cubicBezTo>
                    <a:pt x="23" y="18"/>
                    <a:pt x="22" y="17"/>
                    <a:pt x="22" y="20"/>
                  </a:cubicBezTo>
                  <a:cubicBezTo>
                    <a:pt x="23" y="23"/>
                    <a:pt x="21" y="22"/>
                    <a:pt x="20" y="23"/>
                  </a:cubicBezTo>
                  <a:cubicBezTo>
                    <a:pt x="19" y="24"/>
                    <a:pt x="20" y="26"/>
                    <a:pt x="20" y="27"/>
                  </a:cubicBezTo>
                  <a:cubicBezTo>
                    <a:pt x="20" y="27"/>
                    <a:pt x="16" y="22"/>
                    <a:pt x="16" y="22"/>
                  </a:cubicBezTo>
                  <a:cubicBezTo>
                    <a:pt x="16" y="21"/>
                    <a:pt x="17" y="18"/>
                    <a:pt x="17" y="16"/>
                  </a:cubicBezTo>
                  <a:cubicBezTo>
                    <a:pt x="17" y="15"/>
                    <a:pt x="15" y="16"/>
                    <a:pt x="14" y="16"/>
                  </a:cubicBezTo>
                  <a:cubicBezTo>
                    <a:pt x="13" y="16"/>
                    <a:pt x="11" y="14"/>
                    <a:pt x="11" y="14"/>
                  </a:cubicBezTo>
                  <a:cubicBezTo>
                    <a:pt x="11" y="14"/>
                    <a:pt x="0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5" y="23"/>
                    <a:pt x="6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6"/>
                    <a:pt x="11" y="30"/>
                    <a:pt x="11" y="31"/>
                  </a:cubicBezTo>
                  <a:cubicBezTo>
                    <a:pt x="11" y="33"/>
                    <a:pt x="9" y="34"/>
                    <a:pt x="10" y="35"/>
                  </a:cubicBezTo>
                  <a:cubicBezTo>
                    <a:pt x="11" y="36"/>
                    <a:pt x="11" y="38"/>
                    <a:pt x="11" y="38"/>
                  </a:cubicBezTo>
                  <a:cubicBezTo>
                    <a:pt x="12" y="38"/>
                    <a:pt x="10" y="40"/>
                    <a:pt x="9" y="41"/>
                  </a:cubicBezTo>
                  <a:cubicBezTo>
                    <a:pt x="8" y="42"/>
                    <a:pt x="9" y="44"/>
                    <a:pt x="8" y="45"/>
                  </a:cubicBezTo>
                  <a:cubicBezTo>
                    <a:pt x="7" y="46"/>
                    <a:pt x="5" y="48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50"/>
                    <a:pt x="6" y="56"/>
                    <a:pt x="7" y="57"/>
                  </a:cubicBezTo>
                  <a:cubicBezTo>
                    <a:pt x="8" y="57"/>
                    <a:pt x="7" y="63"/>
                    <a:pt x="7" y="64"/>
                  </a:cubicBezTo>
                  <a:cubicBezTo>
                    <a:pt x="7" y="64"/>
                    <a:pt x="7" y="68"/>
                    <a:pt x="7" y="68"/>
                  </a:cubicBezTo>
                  <a:cubicBezTo>
                    <a:pt x="7" y="68"/>
                    <a:pt x="9" y="68"/>
                    <a:pt x="10" y="68"/>
                  </a:cubicBezTo>
                  <a:cubicBezTo>
                    <a:pt x="11" y="67"/>
                    <a:pt x="11" y="67"/>
                    <a:pt x="11" y="66"/>
                  </a:cubicBezTo>
                  <a:cubicBezTo>
                    <a:pt x="11" y="64"/>
                    <a:pt x="9" y="66"/>
                    <a:pt x="9" y="65"/>
                  </a:cubicBezTo>
                  <a:cubicBezTo>
                    <a:pt x="9" y="63"/>
                    <a:pt x="12" y="61"/>
                    <a:pt x="15" y="60"/>
                  </a:cubicBezTo>
                  <a:cubicBezTo>
                    <a:pt x="19" y="59"/>
                    <a:pt x="20" y="58"/>
                    <a:pt x="20" y="57"/>
                  </a:cubicBezTo>
                  <a:cubicBezTo>
                    <a:pt x="21" y="56"/>
                    <a:pt x="20" y="52"/>
                    <a:pt x="21" y="51"/>
                  </a:cubicBezTo>
                  <a:cubicBezTo>
                    <a:pt x="21" y="50"/>
                    <a:pt x="20" y="49"/>
                    <a:pt x="20" y="46"/>
                  </a:cubicBezTo>
                  <a:cubicBezTo>
                    <a:pt x="20" y="43"/>
                    <a:pt x="19" y="43"/>
                    <a:pt x="18" y="41"/>
                  </a:cubicBezTo>
                  <a:cubicBezTo>
                    <a:pt x="18" y="39"/>
                    <a:pt x="18" y="38"/>
                    <a:pt x="19" y="38"/>
                  </a:cubicBezTo>
                  <a:cubicBezTo>
                    <a:pt x="20" y="38"/>
                    <a:pt x="20" y="37"/>
                    <a:pt x="21" y="36"/>
                  </a:cubicBezTo>
                  <a:cubicBezTo>
                    <a:pt x="21" y="34"/>
                    <a:pt x="22" y="35"/>
                    <a:pt x="24" y="34"/>
                  </a:cubicBezTo>
                  <a:cubicBezTo>
                    <a:pt x="26" y="33"/>
                    <a:pt x="26" y="31"/>
                    <a:pt x="28" y="29"/>
                  </a:cubicBezTo>
                  <a:cubicBezTo>
                    <a:pt x="31" y="27"/>
                    <a:pt x="33" y="27"/>
                    <a:pt x="36" y="26"/>
                  </a:cubicBezTo>
                  <a:cubicBezTo>
                    <a:pt x="38" y="24"/>
                    <a:pt x="43" y="19"/>
                    <a:pt x="42" y="1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319838" y="3773488"/>
              <a:ext cx="139700" cy="142875"/>
            </a:xfrm>
            <a:custGeom>
              <a:avLst/>
              <a:gdLst>
                <a:gd name="T0" fmla="*/ 41 w 44"/>
                <a:gd name="T1" fmla="*/ 35 h 44"/>
                <a:gd name="T2" fmla="*/ 40 w 44"/>
                <a:gd name="T3" fmla="*/ 31 h 44"/>
                <a:gd name="T4" fmla="*/ 39 w 44"/>
                <a:gd name="T5" fmla="*/ 28 h 44"/>
                <a:gd name="T6" fmla="*/ 40 w 44"/>
                <a:gd name="T7" fmla="*/ 25 h 44"/>
                <a:gd name="T8" fmla="*/ 38 w 44"/>
                <a:gd name="T9" fmla="*/ 22 h 44"/>
                <a:gd name="T10" fmla="*/ 39 w 44"/>
                <a:gd name="T11" fmla="*/ 15 h 44"/>
                <a:gd name="T12" fmla="*/ 33 w 44"/>
                <a:gd name="T13" fmla="*/ 11 h 44"/>
                <a:gd name="T14" fmla="*/ 33 w 44"/>
                <a:gd name="T15" fmla="*/ 8 h 44"/>
                <a:gd name="T16" fmla="*/ 18 w 44"/>
                <a:gd name="T17" fmla="*/ 0 h 44"/>
                <a:gd name="T18" fmla="*/ 16 w 44"/>
                <a:gd name="T19" fmla="*/ 4 h 44"/>
                <a:gd name="T20" fmla="*/ 16 w 44"/>
                <a:gd name="T21" fmla="*/ 6 h 44"/>
                <a:gd name="T22" fmla="*/ 10 w 44"/>
                <a:gd name="T23" fmla="*/ 6 h 44"/>
                <a:gd name="T24" fmla="*/ 10 w 44"/>
                <a:gd name="T25" fmla="*/ 0 h 44"/>
                <a:gd name="T26" fmla="*/ 6 w 44"/>
                <a:gd name="T27" fmla="*/ 0 h 44"/>
                <a:gd name="T28" fmla="*/ 4 w 44"/>
                <a:gd name="T29" fmla="*/ 1 h 44"/>
                <a:gd name="T30" fmla="*/ 5 w 44"/>
                <a:gd name="T31" fmla="*/ 2 h 44"/>
                <a:gd name="T32" fmla="*/ 6 w 44"/>
                <a:gd name="T33" fmla="*/ 5 h 44"/>
                <a:gd name="T34" fmla="*/ 4 w 44"/>
                <a:gd name="T35" fmla="*/ 6 h 44"/>
                <a:gd name="T36" fmla="*/ 4 w 44"/>
                <a:gd name="T37" fmla="*/ 8 h 44"/>
                <a:gd name="T38" fmla="*/ 5 w 44"/>
                <a:gd name="T39" fmla="*/ 9 h 44"/>
                <a:gd name="T40" fmla="*/ 2 w 44"/>
                <a:gd name="T41" fmla="*/ 13 h 44"/>
                <a:gd name="T42" fmla="*/ 0 w 44"/>
                <a:gd name="T43" fmla="*/ 14 h 44"/>
                <a:gd name="T44" fmla="*/ 3 w 44"/>
                <a:gd name="T45" fmla="*/ 22 h 44"/>
                <a:gd name="T46" fmla="*/ 5 w 44"/>
                <a:gd name="T47" fmla="*/ 27 h 44"/>
                <a:gd name="T48" fmla="*/ 6 w 44"/>
                <a:gd name="T49" fmla="*/ 30 h 44"/>
                <a:gd name="T50" fmla="*/ 4 w 44"/>
                <a:gd name="T51" fmla="*/ 29 h 44"/>
                <a:gd name="T52" fmla="*/ 3 w 44"/>
                <a:gd name="T53" fmla="*/ 29 h 44"/>
                <a:gd name="T54" fmla="*/ 3 w 44"/>
                <a:gd name="T55" fmla="*/ 29 h 44"/>
                <a:gd name="T56" fmla="*/ 6 w 44"/>
                <a:gd name="T57" fmla="*/ 31 h 44"/>
                <a:gd name="T58" fmla="*/ 10 w 44"/>
                <a:gd name="T59" fmla="*/ 33 h 44"/>
                <a:gd name="T60" fmla="*/ 15 w 44"/>
                <a:gd name="T61" fmla="*/ 35 h 44"/>
                <a:gd name="T62" fmla="*/ 15 w 44"/>
                <a:gd name="T63" fmla="*/ 35 h 44"/>
                <a:gd name="T64" fmla="*/ 18 w 44"/>
                <a:gd name="T65" fmla="*/ 35 h 44"/>
                <a:gd name="T66" fmla="*/ 19 w 44"/>
                <a:gd name="T67" fmla="*/ 35 h 44"/>
                <a:gd name="T68" fmla="*/ 21 w 44"/>
                <a:gd name="T69" fmla="*/ 43 h 44"/>
                <a:gd name="T70" fmla="*/ 24 w 44"/>
                <a:gd name="T71" fmla="*/ 43 h 44"/>
                <a:gd name="T72" fmla="*/ 26 w 44"/>
                <a:gd name="T73" fmla="*/ 43 h 44"/>
                <a:gd name="T74" fmla="*/ 27 w 44"/>
                <a:gd name="T75" fmla="*/ 44 h 44"/>
                <a:gd name="T76" fmla="*/ 31 w 44"/>
                <a:gd name="T77" fmla="*/ 44 h 44"/>
                <a:gd name="T78" fmla="*/ 33 w 44"/>
                <a:gd name="T79" fmla="*/ 43 h 44"/>
                <a:gd name="T80" fmla="*/ 34 w 44"/>
                <a:gd name="T81" fmla="*/ 42 h 44"/>
                <a:gd name="T82" fmla="*/ 37 w 44"/>
                <a:gd name="T83" fmla="*/ 42 h 44"/>
                <a:gd name="T84" fmla="*/ 40 w 44"/>
                <a:gd name="T85" fmla="*/ 41 h 44"/>
                <a:gd name="T86" fmla="*/ 44 w 44"/>
                <a:gd name="T87" fmla="*/ 39 h 44"/>
                <a:gd name="T88" fmla="*/ 41 w 44"/>
                <a:gd name="T8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" h="44">
                  <a:moveTo>
                    <a:pt x="41" y="35"/>
                  </a:moveTo>
                  <a:cubicBezTo>
                    <a:pt x="41" y="33"/>
                    <a:pt x="39" y="33"/>
                    <a:pt x="40" y="31"/>
                  </a:cubicBezTo>
                  <a:cubicBezTo>
                    <a:pt x="40" y="30"/>
                    <a:pt x="40" y="28"/>
                    <a:pt x="39" y="28"/>
                  </a:cubicBezTo>
                  <a:cubicBezTo>
                    <a:pt x="39" y="28"/>
                    <a:pt x="39" y="26"/>
                    <a:pt x="40" y="25"/>
                  </a:cubicBezTo>
                  <a:cubicBezTo>
                    <a:pt x="41" y="23"/>
                    <a:pt x="38" y="23"/>
                    <a:pt x="38" y="22"/>
                  </a:cubicBezTo>
                  <a:cubicBezTo>
                    <a:pt x="38" y="21"/>
                    <a:pt x="38" y="18"/>
                    <a:pt x="39" y="15"/>
                  </a:cubicBezTo>
                  <a:cubicBezTo>
                    <a:pt x="36" y="13"/>
                    <a:pt x="33" y="11"/>
                    <a:pt x="33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5" y="4"/>
                    <a:pt x="18" y="6"/>
                    <a:pt x="16" y="6"/>
                  </a:cubicBezTo>
                  <a:cubicBezTo>
                    <a:pt x="15" y="7"/>
                    <a:pt x="12" y="5"/>
                    <a:pt x="10" y="6"/>
                  </a:cubicBezTo>
                  <a:cubicBezTo>
                    <a:pt x="8" y="7"/>
                    <a:pt x="9" y="3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4"/>
                    <a:pt x="6" y="5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3" y="13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1" y="17"/>
                    <a:pt x="2" y="21"/>
                    <a:pt x="3" y="22"/>
                  </a:cubicBezTo>
                  <a:cubicBezTo>
                    <a:pt x="5" y="24"/>
                    <a:pt x="4" y="26"/>
                    <a:pt x="5" y="27"/>
                  </a:cubicBezTo>
                  <a:cubicBezTo>
                    <a:pt x="5" y="28"/>
                    <a:pt x="7" y="30"/>
                    <a:pt x="6" y="30"/>
                  </a:cubicBezTo>
                  <a:cubicBezTo>
                    <a:pt x="5" y="31"/>
                    <a:pt x="4" y="30"/>
                    <a:pt x="4" y="29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30"/>
                    <a:pt x="6" y="31"/>
                    <a:pt x="6" y="31"/>
                  </a:cubicBezTo>
                  <a:cubicBezTo>
                    <a:pt x="7" y="31"/>
                    <a:pt x="9" y="32"/>
                    <a:pt x="10" y="33"/>
                  </a:cubicBezTo>
                  <a:cubicBezTo>
                    <a:pt x="11" y="33"/>
                    <a:pt x="15" y="34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7" y="35"/>
                    <a:pt x="18" y="35"/>
                  </a:cubicBezTo>
                  <a:cubicBezTo>
                    <a:pt x="18" y="35"/>
                    <a:pt x="18" y="35"/>
                    <a:pt x="19" y="35"/>
                  </a:cubicBezTo>
                  <a:cubicBezTo>
                    <a:pt x="20" y="35"/>
                    <a:pt x="21" y="40"/>
                    <a:pt x="21" y="43"/>
                  </a:cubicBezTo>
                  <a:cubicBezTo>
                    <a:pt x="22" y="43"/>
                    <a:pt x="23" y="43"/>
                    <a:pt x="24" y="43"/>
                  </a:cubicBezTo>
                  <a:cubicBezTo>
                    <a:pt x="24" y="43"/>
                    <a:pt x="25" y="42"/>
                    <a:pt x="26" y="43"/>
                  </a:cubicBezTo>
                  <a:cubicBezTo>
                    <a:pt x="27" y="43"/>
                    <a:pt x="26" y="44"/>
                    <a:pt x="27" y="44"/>
                  </a:cubicBezTo>
                  <a:cubicBezTo>
                    <a:pt x="28" y="44"/>
                    <a:pt x="30" y="43"/>
                    <a:pt x="31" y="44"/>
                  </a:cubicBezTo>
                  <a:cubicBezTo>
                    <a:pt x="31" y="44"/>
                    <a:pt x="33" y="44"/>
                    <a:pt x="33" y="43"/>
                  </a:cubicBezTo>
                  <a:cubicBezTo>
                    <a:pt x="33" y="43"/>
                    <a:pt x="34" y="42"/>
                    <a:pt x="34" y="42"/>
                  </a:cubicBezTo>
                  <a:cubicBezTo>
                    <a:pt x="35" y="42"/>
                    <a:pt x="36" y="43"/>
                    <a:pt x="37" y="42"/>
                  </a:cubicBezTo>
                  <a:cubicBezTo>
                    <a:pt x="38" y="41"/>
                    <a:pt x="39" y="42"/>
                    <a:pt x="40" y="41"/>
                  </a:cubicBezTo>
                  <a:cubicBezTo>
                    <a:pt x="40" y="41"/>
                    <a:pt x="42" y="40"/>
                    <a:pt x="44" y="39"/>
                  </a:cubicBezTo>
                  <a:cubicBezTo>
                    <a:pt x="44" y="37"/>
                    <a:pt x="41" y="38"/>
                    <a:pt x="41" y="35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361113" y="3887788"/>
              <a:ext cx="41275" cy="100013"/>
            </a:xfrm>
            <a:custGeom>
              <a:avLst/>
              <a:gdLst>
                <a:gd name="T0" fmla="*/ 12 w 13"/>
                <a:gd name="T1" fmla="*/ 20 h 31"/>
                <a:gd name="T2" fmla="*/ 10 w 13"/>
                <a:gd name="T3" fmla="*/ 18 h 31"/>
                <a:gd name="T4" fmla="*/ 10 w 13"/>
                <a:gd name="T5" fmla="*/ 19 h 31"/>
                <a:gd name="T6" fmla="*/ 5 w 13"/>
                <a:gd name="T7" fmla="*/ 12 h 31"/>
                <a:gd name="T8" fmla="*/ 6 w 13"/>
                <a:gd name="T9" fmla="*/ 5 h 31"/>
                <a:gd name="T10" fmla="*/ 5 w 13"/>
                <a:gd name="T11" fmla="*/ 0 h 31"/>
                <a:gd name="T12" fmla="*/ 2 w 13"/>
                <a:gd name="T13" fmla="*/ 0 h 31"/>
                <a:gd name="T14" fmla="*/ 4 w 13"/>
                <a:gd name="T15" fmla="*/ 4 h 31"/>
                <a:gd name="T16" fmla="*/ 2 w 13"/>
                <a:gd name="T17" fmla="*/ 5 h 31"/>
                <a:gd name="T18" fmla="*/ 3 w 13"/>
                <a:gd name="T19" fmla="*/ 11 h 31"/>
                <a:gd name="T20" fmla="*/ 1 w 13"/>
                <a:gd name="T21" fmla="*/ 12 h 31"/>
                <a:gd name="T22" fmla="*/ 0 w 13"/>
                <a:gd name="T23" fmla="*/ 16 h 31"/>
                <a:gd name="T24" fmla="*/ 1 w 13"/>
                <a:gd name="T25" fmla="*/ 18 h 31"/>
                <a:gd name="T26" fmla="*/ 1 w 13"/>
                <a:gd name="T27" fmla="*/ 18 h 31"/>
                <a:gd name="T28" fmla="*/ 4 w 13"/>
                <a:gd name="T29" fmla="*/ 20 h 31"/>
                <a:gd name="T30" fmla="*/ 7 w 13"/>
                <a:gd name="T31" fmla="*/ 20 h 31"/>
                <a:gd name="T32" fmla="*/ 6 w 13"/>
                <a:gd name="T33" fmla="*/ 26 h 31"/>
                <a:gd name="T34" fmla="*/ 10 w 13"/>
                <a:gd name="T35" fmla="*/ 31 h 31"/>
                <a:gd name="T36" fmla="*/ 10 w 13"/>
                <a:gd name="T37" fmla="*/ 27 h 31"/>
                <a:gd name="T38" fmla="*/ 12 w 13"/>
                <a:gd name="T39" fmla="*/ 24 h 31"/>
                <a:gd name="T40" fmla="*/ 12 w 13"/>
                <a:gd name="T41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31">
                  <a:moveTo>
                    <a:pt x="12" y="20"/>
                  </a:moveTo>
                  <a:cubicBezTo>
                    <a:pt x="12" y="20"/>
                    <a:pt x="11" y="19"/>
                    <a:pt x="10" y="18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9" y="20"/>
                    <a:pt x="6" y="15"/>
                    <a:pt x="5" y="12"/>
                  </a:cubicBezTo>
                  <a:cubicBezTo>
                    <a:pt x="5" y="10"/>
                    <a:pt x="7" y="8"/>
                    <a:pt x="6" y="5"/>
                  </a:cubicBezTo>
                  <a:cubicBezTo>
                    <a:pt x="5" y="3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3" y="1"/>
                    <a:pt x="4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2" y="6"/>
                    <a:pt x="2" y="11"/>
                    <a:pt x="3" y="11"/>
                  </a:cubicBezTo>
                  <a:cubicBezTo>
                    <a:pt x="3" y="12"/>
                    <a:pt x="1" y="12"/>
                    <a:pt x="1" y="12"/>
                  </a:cubicBezTo>
                  <a:cubicBezTo>
                    <a:pt x="1" y="13"/>
                    <a:pt x="1" y="16"/>
                    <a:pt x="0" y="16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3" y="20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7" y="22"/>
                    <a:pt x="6" y="25"/>
                    <a:pt x="6" y="26"/>
                  </a:cubicBezTo>
                  <a:cubicBezTo>
                    <a:pt x="6" y="26"/>
                    <a:pt x="10" y="31"/>
                    <a:pt x="10" y="31"/>
                  </a:cubicBezTo>
                  <a:cubicBezTo>
                    <a:pt x="10" y="30"/>
                    <a:pt x="9" y="28"/>
                    <a:pt x="10" y="27"/>
                  </a:cubicBezTo>
                  <a:cubicBezTo>
                    <a:pt x="11" y="26"/>
                    <a:pt x="13" y="27"/>
                    <a:pt x="12" y="24"/>
                  </a:cubicBezTo>
                  <a:cubicBezTo>
                    <a:pt x="12" y="21"/>
                    <a:pt x="13" y="22"/>
                    <a:pt x="12" y="2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8039101" y="4032251"/>
              <a:ext cx="41275" cy="33338"/>
            </a:xfrm>
            <a:custGeom>
              <a:avLst/>
              <a:gdLst>
                <a:gd name="T0" fmla="*/ 0 w 13"/>
                <a:gd name="T1" fmla="*/ 1 h 10"/>
                <a:gd name="T2" fmla="*/ 12 w 13"/>
                <a:gd name="T3" fmla="*/ 9 h 10"/>
                <a:gd name="T4" fmla="*/ 0 w 13"/>
                <a:gd name="T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0" y="1"/>
                  </a:moveTo>
                  <a:cubicBezTo>
                    <a:pt x="0" y="0"/>
                    <a:pt x="13" y="8"/>
                    <a:pt x="12" y="9"/>
                  </a:cubicBezTo>
                  <a:cubicBezTo>
                    <a:pt x="10" y="10"/>
                    <a:pt x="0" y="3"/>
                    <a:pt x="0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6815138" y="3197226"/>
              <a:ext cx="98425" cy="68263"/>
            </a:xfrm>
            <a:custGeom>
              <a:avLst/>
              <a:gdLst>
                <a:gd name="T0" fmla="*/ 25 w 31"/>
                <a:gd name="T1" fmla="*/ 17 h 21"/>
                <a:gd name="T2" fmla="*/ 27 w 31"/>
                <a:gd name="T3" fmla="*/ 18 h 21"/>
                <a:gd name="T4" fmla="*/ 30 w 31"/>
                <a:gd name="T5" fmla="*/ 19 h 21"/>
                <a:gd name="T6" fmla="*/ 31 w 31"/>
                <a:gd name="T7" fmla="*/ 18 h 21"/>
                <a:gd name="T8" fmla="*/ 30 w 31"/>
                <a:gd name="T9" fmla="*/ 13 h 21"/>
                <a:gd name="T10" fmla="*/ 26 w 31"/>
                <a:gd name="T11" fmla="*/ 10 h 21"/>
                <a:gd name="T12" fmla="*/ 25 w 31"/>
                <a:gd name="T13" fmla="*/ 7 h 21"/>
                <a:gd name="T14" fmla="*/ 20 w 31"/>
                <a:gd name="T15" fmla="*/ 7 h 21"/>
                <a:gd name="T16" fmla="*/ 17 w 31"/>
                <a:gd name="T17" fmla="*/ 7 h 21"/>
                <a:gd name="T18" fmla="*/ 13 w 31"/>
                <a:gd name="T19" fmla="*/ 7 h 21"/>
                <a:gd name="T20" fmla="*/ 8 w 31"/>
                <a:gd name="T21" fmla="*/ 6 h 21"/>
                <a:gd name="T22" fmla="*/ 10 w 31"/>
                <a:gd name="T23" fmla="*/ 4 h 21"/>
                <a:gd name="T24" fmla="*/ 12 w 31"/>
                <a:gd name="T25" fmla="*/ 4 h 21"/>
                <a:gd name="T26" fmla="*/ 13 w 31"/>
                <a:gd name="T27" fmla="*/ 0 h 21"/>
                <a:gd name="T28" fmla="*/ 10 w 31"/>
                <a:gd name="T29" fmla="*/ 1 h 21"/>
                <a:gd name="T30" fmla="*/ 7 w 31"/>
                <a:gd name="T31" fmla="*/ 2 h 21"/>
                <a:gd name="T32" fmla="*/ 5 w 31"/>
                <a:gd name="T33" fmla="*/ 4 h 21"/>
                <a:gd name="T34" fmla="*/ 4 w 31"/>
                <a:gd name="T35" fmla="*/ 6 h 21"/>
                <a:gd name="T36" fmla="*/ 0 w 31"/>
                <a:gd name="T37" fmla="*/ 8 h 21"/>
                <a:gd name="T38" fmla="*/ 3 w 31"/>
                <a:gd name="T39" fmla="*/ 11 h 21"/>
                <a:gd name="T40" fmla="*/ 3 w 31"/>
                <a:gd name="T41" fmla="*/ 14 h 21"/>
                <a:gd name="T42" fmla="*/ 2 w 31"/>
                <a:gd name="T43" fmla="*/ 18 h 21"/>
                <a:gd name="T44" fmla="*/ 4 w 31"/>
                <a:gd name="T45" fmla="*/ 19 h 21"/>
                <a:gd name="T46" fmla="*/ 8 w 31"/>
                <a:gd name="T47" fmla="*/ 17 h 21"/>
                <a:gd name="T48" fmla="*/ 11 w 31"/>
                <a:gd name="T49" fmla="*/ 16 h 21"/>
                <a:gd name="T50" fmla="*/ 15 w 31"/>
                <a:gd name="T51" fmla="*/ 12 h 21"/>
                <a:gd name="T52" fmla="*/ 17 w 31"/>
                <a:gd name="T53" fmla="*/ 15 h 21"/>
                <a:gd name="T54" fmla="*/ 17 w 31"/>
                <a:gd name="T55" fmla="*/ 20 h 21"/>
                <a:gd name="T56" fmla="*/ 19 w 31"/>
                <a:gd name="T57" fmla="*/ 20 h 21"/>
                <a:gd name="T58" fmla="*/ 21 w 31"/>
                <a:gd name="T59" fmla="*/ 19 h 21"/>
                <a:gd name="T60" fmla="*/ 25 w 31"/>
                <a:gd name="T6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21">
                  <a:moveTo>
                    <a:pt x="25" y="17"/>
                  </a:moveTo>
                  <a:cubicBezTo>
                    <a:pt x="26" y="17"/>
                    <a:pt x="26" y="18"/>
                    <a:pt x="27" y="18"/>
                  </a:cubicBezTo>
                  <a:cubicBezTo>
                    <a:pt x="27" y="18"/>
                    <a:pt x="29" y="18"/>
                    <a:pt x="30" y="19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0" y="14"/>
                    <a:pt x="30" y="13"/>
                  </a:cubicBezTo>
                  <a:cubicBezTo>
                    <a:pt x="30" y="12"/>
                    <a:pt x="26" y="10"/>
                    <a:pt x="26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1" y="8"/>
                    <a:pt x="20" y="7"/>
                  </a:cubicBezTo>
                  <a:cubicBezTo>
                    <a:pt x="19" y="7"/>
                    <a:pt x="18" y="8"/>
                    <a:pt x="17" y="7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2" y="6"/>
                    <a:pt x="8" y="7"/>
                    <a:pt x="8" y="6"/>
                  </a:cubicBezTo>
                  <a:cubicBezTo>
                    <a:pt x="7" y="5"/>
                    <a:pt x="9" y="4"/>
                    <a:pt x="10" y="4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2" y="3"/>
                    <a:pt x="13" y="1"/>
                    <a:pt x="13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9" y="2"/>
                    <a:pt x="8" y="1"/>
                    <a:pt x="7" y="2"/>
                  </a:cubicBezTo>
                  <a:cubicBezTo>
                    <a:pt x="7" y="3"/>
                    <a:pt x="7" y="4"/>
                    <a:pt x="5" y="4"/>
                  </a:cubicBezTo>
                  <a:cubicBezTo>
                    <a:pt x="4" y="4"/>
                    <a:pt x="5" y="6"/>
                    <a:pt x="4" y="6"/>
                  </a:cubicBezTo>
                  <a:cubicBezTo>
                    <a:pt x="3" y="7"/>
                    <a:pt x="1" y="6"/>
                    <a:pt x="0" y="8"/>
                  </a:cubicBezTo>
                  <a:cubicBezTo>
                    <a:pt x="0" y="9"/>
                    <a:pt x="3" y="9"/>
                    <a:pt x="3" y="11"/>
                  </a:cubicBezTo>
                  <a:cubicBezTo>
                    <a:pt x="3" y="12"/>
                    <a:pt x="4" y="13"/>
                    <a:pt x="3" y="14"/>
                  </a:cubicBezTo>
                  <a:cubicBezTo>
                    <a:pt x="2" y="15"/>
                    <a:pt x="2" y="16"/>
                    <a:pt x="2" y="18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4" y="17"/>
                    <a:pt x="8" y="19"/>
                    <a:pt x="8" y="17"/>
                  </a:cubicBezTo>
                  <a:cubicBezTo>
                    <a:pt x="8" y="16"/>
                    <a:pt x="11" y="17"/>
                    <a:pt x="11" y="16"/>
                  </a:cubicBezTo>
                  <a:cubicBezTo>
                    <a:pt x="11" y="14"/>
                    <a:pt x="14" y="12"/>
                    <a:pt x="15" y="12"/>
                  </a:cubicBezTo>
                  <a:cubicBezTo>
                    <a:pt x="16" y="12"/>
                    <a:pt x="15" y="15"/>
                    <a:pt x="17" y="15"/>
                  </a:cubicBezTo>
                  <a:cubicBezTo>
                    <a:pt x="18" y="16"/>
                    <a:pt x="16" y="19"/>
                    <a:pt x="17" y="20"/>
                  </a:cubicBezTo>
                  <a:cubicBezTo>
                    <a:pt x="17" y="21"/>
                    <a:pt x="18" y="20"/>
                    <a:pt x="19" y="20"/>
                  </a:cubicBezTo>
                  <a:cubicBezTo>
                    <a:pt x="19" y="20"/>
                    <a:pt x="20" y="20"/>
                    <a:pt x="21" y="19"/>
                  </a:cubicBezTo>
                  <a:cubicBezTo>
                    <a:pt x="22" y="18"/>
                    <a:pt x="24" y="16"/>
                    <a:pt x="25" y="1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4941888" y="3424238"/>
              <a:ext cx="14288" cy="22225"/>
            </a:xfrm>
            <a:custGeom>
              <a:avLst/>
              <a:gdLst>
                <a:gd name="T0" fmla="*/ 3 w 4"/>
                <a:gd name="T1" fmla="*/ 7 h 7"/>
                <a:gd name="T2" fmla="*/ 2 w 4"/>
                <a:gd name="T3" fmla="*/ 5 h 7"/>
                <a:gd name="T4" fmla="*/ 0 w 4"/>
                <a:gd name="T5" fmla="*/ 3 h 7"/>
                <a:gd name="T6" fmla="*/ 2 w 4"/>
                <a:gd name="T7" fmla="*/ 1 h 7"/>
                <a:gd name="T8" fmla="*/ 2 w 4"/>
                <a:gd name="T9" fmla="*/ 4 h 7"/>
                <a:gd name="T10" fmla="*/ 3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7"/>
                    <a:pt x="2" y="6"/>
                    <a:pt x="2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4" y="6"/>
                    <a:pt x="3" y="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5153026" y="3621088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1 w 5"/>
                <a:gd name="T3" fmla="*/ 1 h 3"/>
                <a:gd name="T4" fmla="*/ 4 w 5"/>
                <a:gd name="T5" fmla="*/ 0 h 3"/>
                <a:gd name="T6" fmla="*/ 4 w 5"/>
                <a:gd name="T7" fmla="*/ 3 h 3"/>
                <a:gd name="T8" fmla="*/ 1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0" y="3"/>
                    <a:pt x="2" y="2"/>
                    <a:pt x="1" y="1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1"/>
                    <a:pt x="5" y="2"/>
                    <a:pt x="4" y="3"/>
                  </a:cubicBezTo>
                  <a:cubicBezTo>
                    <a:pt x="3" y="3"/>
                    <a:pt x="1" y="3"/>
                    <a:pt x="1" y="3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6502401" y="3190876"/>
              <a:ext cx="41275" cy="34925"/>
            </a:xfrm>
            <a:custGeom>
              <a:avLst/>
              <a:gdLst>
                <a:gd name="T0" fmla="*/ 12 w 13"/>
                <a:gd name="T1" fmla="*/ 9 h 11"/>
                <a:gd name="T2" fmla="*/ 10 w 13"/>
                <a:gd name="T3" fmla="*/ 6 h 11"/>
                <a:gd name="T4" fmla="*/ 8 w 13"/>
                <a:gd name="T5" fmla="*/ 3 h 11"/>
                <a:gd name="T6" fmla="*/ 7 w 13"/>
                <a:gd name="T7" fmla="*/ 0 h 11"/>
                <a:gd name="T8" fmla="*/ 4 w 13"/>
                <a:gd name="T9" fmla="*/ 0 h 11"/>
                <a:gd name="T10" fmla="*/ 0 w 13"/>
                <a:gd name="T11" fmla="*/ 1 h 11"/>
                <a:gd name="T12" fmla="*/ 1 w 13"/>
                <a:gd name="T13" fmla="*/ 4 h 11"/>
                <a:gd name="T14" fmla="*/ 4 w 13"/>
                <a:gd name="T15" fmla="*/ 5 h 11"/>
                <a:gd name="T16" fmla="*/ 4 w 13"/>
                <a:gd name="T17" fmla="*/ 7 h 11"/>
                <a:gd name="T18" fmla="*/ 5 w 13"/>
                <a:gd name="T19" fmla="*/ 7 h 11"/>
                <a:gd name="T20" fmla="*/ 6 w 13"/>
                <a:gd name="T21" fmla="*/ 8 h 11"/>
                <a:gd name="T22" fmla="*/ 8 w 13"/>
                <a:gd name="T23" fmla="*/ 8 h 11"/>
                <a:gd name="T24" fmla="*/ 10 w 13"/>
                <a:gd name="T25" fmla="*/ 9 h 11"/>
                <a:gd name="T26" fmla="*/ 11 w 13"/>
                <a:gd name="T27" fmla="*/ 11 h 11"/>
                <a:gd name="T28" fmla="*/ 13 w 13"/>
                <a:gd name="T29" fmla="*/ 11 h 11"/>
                <a:gd name="T30" fmla="*/ 12 w 13"/>
                <a:gd name="T3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1">
                  <a:moveTo>
                    <a:pt x="12" y="9"/>
                  </a:moveTo>
                  <a:cubicBezTo>
                    <a:pt x="12" y="8"/>
                    <a:pt x="10" y="7"/>
                    <a:pt x="10" y="6"/>
                  </a:cubicBezTo>
                  <a:cubicBezTo>
                    <a:pt x="10" y="5"/>
                    <a:pt x="8" y="4"/>
                    <a:pt x="8" y="3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2"/>
                    <a:pt x="1" y="4"/>
                  </a:cubicBezTo>
                  <a:cubicBezTo>
                    <a:pt x="1" y="6"/>
                    <a:pt x="3" y="5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9"/>
                    <a:pt x="9" y="8"/>
                    <a:pt x="10" y="9"/>
                  </a:cubicBez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2" y="9"/>
                    <a:pt x="12" y="9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/>
            <p:cNvSpPr>
              <a:spLocks noEditPoints="1"/>
            </p:cNvSpPr>
            <p:nvPr/>
          </p:nvSpPr>
          <p:spPr bwMode="auto">
            <a:xfrm>
              <a:off x="6521451" y="3181351"/>
              <a:ext cx="63500" cy="52388"/>
            </a:xfrm>
            <a:custGeom>
              <a:avLst/>
              <a:gdLst>
                <a:gd name="T0" fmla="*/ 19 w 20"/>
                <a:gd name="T1" fmla="*/ 6 h 16"/>
                <a:gd name="T2" fmla="*/ 15 w 20"/>
                <a:gd name="T3" fmla="*/ 1 h 16"/>
                <a:gd name="T4" fmla="*/ 12 w 20"/>
                <a:gd name="T5" fmla="*/ 3 h 16"/>
                <a:gd name="T6" fmla="*/ 11 w 20"/>
                <a:gd name="T7" fmla="*/ 3 h 16"/>
                <a:gd name="T8" fmla="*/ 8 w 20"/>
                <a:gd name="T9" fmla="*/ 1 h 16"/>
                <a:gd name="T10" fmla="*/ 6 w 20"/>
                <a:gd name="T11" fmla="*/ 0 h 16"/>
                <a:gd name="T12" fmla="*/ 6 w 20"/>
                <a:gd name="T13" fmla="*/ 2 h 16"/>
                <a:gd name="T14" fmla="*/ 7 w 20"/>
                <a:gd name="T15" fmla="*/ 3 h 16"/>
                <a:gd name="T16" fmla="*/ 4 w 20"/>
                <a:gd name="T17" fmla="*/ 3 h 16"/>
                <a:gd name="T18" fmla="*/ 1 w 20"/>
                <a:gd name="T19" fmla="*/ 2 h 16"/>
                <a:gd name="T20" fmla="*/ 2 w 20"/>
                <a:gd name="T21" fmla="*/ 6 h 16"/>
                <a:gd name="T22" fmla="*/ 4 w 20"/>
                <a:gd name="T23" fmla="*/ 9 h 16"/>
                <a:gd name="T24" fmla="*/ 6 w 20"/>
                <a:gd name="T25" fmla="*/ 12 h 16"/>
                <a:gd name="T26" fmla="*/ 7 w 20"/>
                <a:gd name="T27" fmla="*/ 14 h 16"/>
                <a:gd name="T28" fmla="*/ 12 w 20"/>
                <a:gd name="T29" fmla="*/ 11 h 16"/>
                <a:gd name="T30" fmla="*/ 13 w 20"/>
                <a:gd name="T31" fmla="*/ 14 h 16"/>
                <a:gd name="T32" fmla="*/ 16 w 20"/>
                <a:gd name="T33" fmla="*/ 16 h 16"/>
                <a:gd name="T34" fmla="*/ 16 w 20"/>
                <a:gd name="T35" fmla="*/ 14 h 16"/>
                <a:gd name="T36" fmla="*/ 19 w 20"/>
                <a:gd name="T37" fmla="*/ 6 h 16"/>
                <a:gd name="T38" fmla="*/ 2 w 20"/>
                <a:gd name="T39" fmla="*/ 11 h 16"/>
                <a:gd name="T40" fmla="*/ 0 w 20"/>
                <a:gd name="T41" fmla="*/ 11 h 16"/>
                <a:gd name="T42" fmla="*/ 1 w 20"/>
                <a:gd name="T43" fmla="*/ 13 h 16"/>
                <a:gd name="T44" fmla="*/ 4 w 20"/>
                <a:gd name="T45" fmla="*/ 14 h 16"/>
                <a:gd name="T46" fmla="*/ 5 w 20"/>
                <a:gd name="T47" fmla="*/ 14 h 16"/>
                <a:gd name="T48" fmla="*/ 4 w 20"/>
                <a:gd name="T49" fmla="*/ 12 h 16"/>
                <a:gd name="T50" fmla="*/ 2 w 20"/>
                <a:gd name="T5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16">
                  <a:moveTo>
                    <a:pt x="19" y="6"/>
                  </a:moveTo>
                  <a:cubicBezTo>
                    <a:pt x="18" y="5"/>
                    <a:pt x="17" y="3"/>
                    <a:pt x="15" y="1"/>
                  </a:cubicBezTo>
                  <a:cubicBezTo>
                    <a:pt x="15" y="2"/>
                    <a:pt x="13" y="2"/>
                    <a:pt x="12" y="3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6" y="1"/>
                    <a:pt x="5" y="1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4" y="4"/>
                    <a:pt x="4" y="3"/>
                  </a:cubicBezTo>
                  <a:cubicBezTo>
                    <a:pt x="3" y="3"/>
                    <a:pt x="1" y="2"/>
                    <a:pt x="1" y="2"/>
                  </a:cubicBezTo>
                  <a:cubicBezTo>
                    <a:pt x="1" y="3"/>
                    <a:pt x="3" y="5"/>
                    <a:pt x="2" y="6"/>
                  </a:cubicBezTo>
                  <a:cubicBezTo>
                    <a:pt x="2" y="7"/>
                    <a:pt x="4" y="8"/>
                    <a:pt x="4" y="9"/>
                  </a:cubicBezTo>
                  <a:cubicBezTo>
                    <a:pt x="4" y="10"/>
                    <a:pt x="6" y="11"/>
                    <a:pt x="6" y="12"/>
                  </a:cubicBezTo>
                  <a:cubicBezTo>
                    <a:pt x="6" y="12"/>
                    <a:pt x="7" y="13"/>
                    <a:pt x="7" y="14"/>
                  </a:cubicBezTo>
                  <a:cubicBezTo>
                    <a:pt x="9" y="13"/>
                    <a:pt x="11" y="11"/>
                    <a:pt x="12" y="11"/>
                  </a:cubicBezTo>
                  <a:cubicBezTo>
                    <a:pt x="14" y="10"/>
                    <a:pt x="13" y="14"/>
                    <a:pt x="13" y="14"/>
                  </a:cubicBezTo>
                  <a:cubicBezTo>
                    <a:pt x="12" y="15"/>
                    <a:pt x="14" y="16"/>
                    <a:pt x="16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8" y="12"/>
                    <a:pt x="20" y="8"/>
                    <a:pt x="19" y="6"/>
                  </a:cubicBezTo>
                  <a:close/>
                  <a:moveTo>
                    <a:pt x="2" y="11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3" y="13"/>
                    <a:pt x="0" y="14"/>
                    <a:pt x="4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5" y="13"/>
                    <a:pt x="5" y="13"/>
                    <a:pt x="4" y="12"/>
                  </a:cubicBezTo>
                  <a:cubicBezTo>
                    <a:pt x="3" y="11"/>
                    <a:pt x="2" y="12"/>
                    <a:pt x="2" y="1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6721476" y="3236913"/>
              <a:ext cx="185738" cy="131763"/>
            </a:xfrm>
            <a:custGeom>
              <a:avLst/>
              <a:gdLst>
                <a:gd name="T0" fmla="*/ 56 w 58"/>
                <a:gd name="T1" fmla="*/ 6 h 41"/>
                <a:gd name="T2" fmla="*/ 54 w 58"/>
                <a:gd name="T3" fmla="*/ 5 h 41"/>
                <a:gd name="T4" fmla="*/ 50 w 58"/>
                <a:gd name="T5" fmla="*/ 7 h 41"/>
                <a:gd name="T6" fmla="*/ 48 w 58"/>
                <a:gd name="T7" fmla="*/ 8 h 41"/>
                <a:gd name="T8" fmla="*/ 46 w 58"/>
                <a:gd name="T9" fmla="*/ 8 h 41"/>
                <a:gd name="T10" fmla="*/ 46 w 58"/>
                <a:gd name="T11" fmla="*/ 3 h 41"/>
                <a:gd name="T12" fmla="*/ 44 w 58"/>
                <a:gd name="T13" fmla="*/ 0 h 41"/>
                <a:gd name="T14" fmla="*/ 40 w 58"/>
                <a:gd name="T15" fmla="*/ 4 h 41"/>
                <a:gd name="T16" fmla="*/ 37 w 58"/>
                <a:gd name="T17" fmla="*/ 5 h 41"/>
                <a:gd name="T18" fmla="*/ 33 w 58"/>
                <a:gd name="T19" fmla="*/ 7 h 41"/>
                <a:gd name="T20" fmla="*/ 29 w 58"/>
                <a:gd name="T21" fmla="*/ 6 h 41"/>
                <a:gd name="T22" fmla="*/ 26 w 58"/>
                <a:gd name="T23" fmla="*/ 4 h 41"/>
                <a:gd name="T24" fmla="*/ 22 w 58"/>
                <a:gd name="T25" fmla="*/ 4 h 41"/>
                <a:gd name="T26" fmla="*/ 19 w 58"/>
                <a:gd name="T27" fmla="*/ 6 h 41"/>
                <a:gd name="T28" fmla="*/ 17 w 58"/>
                <a:gd name="T29" fmla="*/ 10 h 41"/>
                <a:gd name="T30" fmla="*/ 11 w 58"/>
                <a:gd name="T31" fmla="*/ 13 h 41"/>
                <a:gd name="T32" fmla="*/ 8 w 58"/>
                <a:gd name="T33" fmla="*/ 14 h 41"/>
                <a:gd name="T34" fmla="*/ 5 w 58"/>
                <a:gd name="T35" fmla="*/ 13 h 41"/>
                <a:gd name="T36" fmla="*/ 3 w 58"/>
                <a:gd name="T37" fmla="*/ 15 h 41"/>
                <a:gd name="T38" fmla="*/ 2 w 58"/>
                <a:gd name="T39" fmla="*/ 19 h 41"/>
                <a:gd name="T40" fmla="*/ 1 w 58"/>
                <a:gd name="T41" fmla="*/ 22 h 41"/>
                <a:gd name="T42" fmla="*/ 1 w 58"/>
                <a:gd name="T43" fmla="*/ 26 h 41"/>
                <a:gd name="T44" fmla="*/ 2 w 58"/>
                <a:gd name="T45" fmla="*/ 31 h 41"/>
                <a:gd name="T46" fmla="*/ 6 w 58"/>
                <a:gd name="T47" fmla="*/ 33 h 41"/>
                <a:gd name="T48" fmla="*/ 2 w 58"/>
                <a:gd name="T49" fmla="*/ 39 h 41"/>
                <a:gd name="T50" fmla="*/ 2 w 58"/>
                <a:gd name="T51" fmla="*/ 40 h 41"/>
                <a:gd name="T52" fmla="*/ 9 w 58"/>
                <a:gd name="T53" fmla="*/ 41 h 41"/>
                <a:gd name="T54" fmla="*/ 25 w 58"/>
                <a:gd name="T55" fmla="*/ 39 h 41"/>
                <a:gd name="T56" fmla="*/ 24 w 58"/>
                <a:gd name="T57" fmla="*/ 35 h 41"/>
                <a:gd name="T58" fmla="*/ 27 w 58"/>
                <a:gd name="T59" fmla="*/ 33 h 41"/>
                <a:gd name="T60" fmla="*/ 30 w 58"/>
                <a:gd name="T61" fmla="*/ 32 h 41"/>
                <a:gd name="T62" fmla="*/ 34 w 58"/>
                <a:gd name="T63" fmla="*/ 31 h 41"/>
                <a:gd name="T64" fmla="*/ 36 w 58"/>
                <a:gd name="T65" fmla="*/ 29 h 41"/>
                <a:gd name="T66" fmla="*/ 38 w 58"/>
                <a:gd name="T67" fmla="*/ 25 h 41"/>
                <a:gd name="T68" fmla="*/ 40 w 58"/>
                <a:gd name="T69" fmla="*/ 23 h 41"/>
                <a:gd name="T70" fmla="*/ 39 w 58"/>
                <a:gd name="T71" fmla="*/ 20 h 41"/>
                <a:gd name="T72" fmla="*/ 44 w 58"/>
                <a:gd name="T73" fmla="*/ 20 h 41"/>
                <a:gd name="T74" fmla="*/ 44 w 58"/>
                <a:gd name="T75" fmla="*/ 17 h 41"/>
                <a:gd name="T76" fmla="*/ 46 w 58"/>
                <a:gd name="T77" fmla="*/ 14 h 41"/>
                <a:gd name="T78" fmla="*/ 45 w 58"/>
                <a:gd name="T79" fmla="*/ 12 h 41"/>
                <a:gd name="T80" fmla="*/ 46 w 58"/>
                <a:gd name="T81" fmla="*/ 10 h 41"/>
                <a:gd name="T82" fmla="*/ 46 w 58"/>
                <a:gd name="T83" fmla="*/ 10 h 41"/>
                <a:gd name="T84" fmla="*/ 48 w 58"/>
                <a:gd name="T85" fmla="*/ 9 h 41"/>
                <a:gd name="T86" fmla="*/ 54 w 58"/>
                <a:gd name="T87" fmla="*/ 7 h 41"/>
                <a:gd name="T88" fmla="*/ 58 w 58"/>
                <a:gd name="T89" fmla="*/ 6 h 41"/>
                <a:gd name="T90" fmla="*/ 56 w 58"/>
                <a:gd name="T9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" h="41">
                  <a:moveTo>
                    <a:pt x="56" y="6"/>
                  </a:moveTo>
                  <a:cubicBezTo>
                    <a:pt x="55" y="6"/>
                    <a:pt x="55" y="5"/>
                    <a:pt x="54" y="5"/>
                  </a:cubicBezTo>
                  <a:cubicBezTo>
                    <a:pt x="53" y="4"/>
                    <a:pt x="51" y="6"/>
                    <a:pt x="50" y="7"/>
                  </a:cubicBezTo>
                  <a:cubicBezTo>
                    <a:pt x="49" y="8"/>
                    <a:pt x="48" y="8"/>
                    <a:pt x="48" y="8"/>
                  </a:cubicBezTo>
                  <a:cubicBezTo>
                    <a:pt x="47" y="8"/>
                    <a:pt x="46" y="9"/>
                    <a:pt x="46" y="8"/>
                  </a:cubicBezTo>
                  <a:cubicBezTo>
                    <a:pt x="45" y="7"/>
                    <a:pt x="47" y="4"/>
                    <a:pt x="46" y="3"/>
                  </a:cubicBezTo>
                  <a:cubicBezTo>
                    <a:pt x="44" y="3"/>
                    <a:pt x="45" y="0"/>
                    <a:pt x="44" y="0"/>
                  </a:cubicBezTo>
                  <a:cubicBezTo>
                    <a:pt x="43" y="0"/>
                    <a:pt x="40" y="2"/>
                    <a:pt x="40" y="4"/>
                  </a:cubicBezTo>
                  <a:cubicBezTo>
                    <a:pt x="40" y="5"/>
                    <a:pt x="37" y="4"/>
                    <a:pt x="37" y="5"/>
                  </a:cubicBezTo>
                  <a:cubicBezTo>
                    <a:pt x="37" y="7"/>
                    <a:pt x="33" y="5"/>
                    <a:pt x="33" y="7"/>
                  </a:cubicBezTo>
                  <a:cubicBezTo>
                    <a:pt x="32" y="8"/>
                    <a:pt x="30" y="6"/>
                    <a:pt x="29" y="6"/>
                  </a:cubicBezTo>
                  <a:cubicBezTo>
                    <a:pt x="28" y="6"/>
                    <a:pt x="27" y="4"/>
                    <a:pt x="26" y="4"/>
                  </a:cubicBezTo>
                  <a:cubicBezTo>
                    <a:pt x="24" y="5"/>
                    <a:pt x="24" y="4"/>
                    <a:pt x="22" y="4"/>
                  </a:cubicBezTo>
                  <a:cubicBezTo>
                    <a:pt x="21" y="4"/>
                    <a:pt x="21" y="6"/>
                    <a:pt x="19" y="6"/>
                  </a:cubicBezTo>
                  <a:cubicBezTo>
                    <a:pt x="18" y="5"/>
                    <a:pt x="17" y="8"/>
                    <a:pt x="17" y="10"/>
                  </a:cubicBezTo>
                  <a:cubicBezTo>
                    <a:pt x="16" y="11"/>
                    <a:pt x="11" y="11"/>
                    <a:pt x="11" y="13"/>
                  </a:cubicBezTo>
                  <a:cubicBezTo>
                    <a:pt x="11" y="15"/>
                    <a:pt x="8" y="15"/>
                    <a:pt x="8" y="14"/>
                  </a:cubicBezTo>
                  <a:cubicBezTo>
                    <a:pt x="7" y="13"/>
                    <a:pt x="5" y="14"/>
                    <a:pt x="5" y="13"/>
                  </a:cubicBezTo>
                  <a:cubicBezTo>
                    <a:pt x="4" y="13"/>
                    <a:pt x="3" y="14"/>
                    <a:pt x="3" y="15"/>
                  </a:cubicBezTo>
                  <a:cubicBezTo>
                    <a:pt x="3" y="17"/>
                    <a:pt x="2" y="18"/>
                    <a:pt x="2" y="19"/>
                  </a:cubicBezTo>
                  <a:cubicBezTo>
                    <a:pt x="1" y="19"/>
                    <a:pt x="0" y="21"/>
                    <a:pt x="1" y="22"/>
                  </a:cubicBezTo>
                  <a:cubicBezTo>
                    <a:pt x="2" y="23"/>
                    <a:pt x="0" y="25"/>
                    <a:pt x="1" y="26"/>
                  </a:cubicBezTo>
                  <a:cubicBezTo>
                    <a:pt x="2" y="28"/>
                    <a:pt x="1" y="30"/>
                    <a:pt x="2" y="31"/>
                  </a:cubicBezTo>
                  <a:cubicBezTo>
                    <a:pt x="2" y="31"/>
                    <a:pt x="5" y="31"/>
                    <a:pt x="6" y="33"/>
                  </a:cubicBezTo>
                  <a:cubicBezTo>
                    <a:pt x="6" y="35"/>
                    <a:pt x="2" y="38"/>
                    <a:pt x="2" y="39"/>
                  </a:cubicBezTo>
                  <a:cubicBezTo>
                    <a:pt x="2" y="39"/>
                    <a:pt x="2" y="39"/>
                    <a:pt x="2" y="40"/>
                  </a:cubicBezTo>
                  <a:cubicBezTo>
                    <a:pt x="4" y="40"/>
                    <a:pt x="6" y="40"/>
                    <a:pt x="9" y="41"/>
                  </a:cubicBezTo>
                  <a:cubicBezTo>
                    <a:pt x="11" y="41"/>
                    <a:pt x="24" y="39"/>
                    <a:pt x="25" y="39"/>
                  </a:cubicBezTo>
                  <a:cubicBezTo>
                    <a:pt x="25" y="38"/>
                    <a:pt x="24" y="35"/>
                    <a:pt x="24" y="35"/>
                  </a:cubicBezTo>
                  <a:cubicBezTo>
                    <a:pt x="24" y="34"/>
                    <a:pt x="26" y="33"/>
                    <a:pt x="27" y="33"/>
                  </a:cubicBezTo>
                  <a:cubicBezTo>
                    <a:pt x="29" y="33"/>
                    <a:pt x="30" y="33"/>
                    <a:pt x="30" y="32"/>
                  </a:cubicBezTo>
                  <a:cubicBezTo>
                    <a:pt x="30" y="31"/>
                    <a:pt x="34" y="30"/>
                    <a:pt x="34" y="31"/>
                  </a:cubicBezTo>
                  <a:cubicBezTo>
                    <a:pt x="35" y="31"/>
                    <a:pt x="36" y="31"/>
                    <a:pt x="36" y="29"/>
                  </a:cubicBezTo>
                  <a:cubicBezTo>
                    <a:pt x="36" y="26"/>
                    <a:pt x="36" y="25"/>
                    <a:pt x="38" y="25"/>
                  </a:cubicBezTo>
                  <a:cubicBezTo>
                    <a:pt x="39" y="24"/>
                    <a:pt x="40" y="24"/>
                    <a:pt x="40" y="23"/>
                  </a:cubicBezTo>
                  <a:cubicBezTo>
                    <a:pt x="40" y="22"/>
                    <a:pt x="39" y="21"/>
                    <a:pt x="39" y="20"/>
                  </a:cubicBezTo>
                  <a:cubicBezTo>
                    <a:pt x="40" y="20"/>
                    <a:pt x="43" y="21"/>
                    <a:pt x="44" y="20"/>
                  </a:cubicBezTo>
                  <a:cubicBezTo>
                    <a:pt x="44" y="19"/>
                    <a:pt x="43" y="18"/>
                    <a:pt x="44" y="17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13"/>
                    <a:pt x="46" y="13"/>
                    <a:pt x="45" y="12"/>
                  </a:cubicBezTo>
                  <a:cubicBezTo>
                    <a:pt x="44" y="11"/>
                    <a:pt x="45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8" y="9"/>
                    <a:pt x="48" y="9"/>
                  </a:cubicBezTo>
                  <a:cubicBezTo>
                    <a:pt x="50" y="8"/>
                    <a:pt x="53" y="7"/>
                    <a:pt x="54" y="7"/>
                  </a:cubicBezTo>
                  <a:cubicBezTo>
                    <a:pt x="55" y="8"/>
                    <a:pt x="57" y="7"/>
                    <a:pt x="58" y="6"/>
                  </a:cubicBezTo>
                  <a:cubicBezTo>
                    <a:pt x="57" y="6"/>
                    <a:pt x="56" y="6"/>
                    <a:pt x="56" y="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6727826" y="3255963"/>
              <a:ext cx="214313" cy="193675"/>
            </a:xfrm>
            <a:custGeom>
              <a:avLst/>
              <a:gdLst>
                <a:gd name="T0" fmla="*/ 61 w 67"/>
                <a:gd name="T1" fmla="*/ 3 h 60"/>
                <a:gd name="T2" fmla="*/ 57 w 67"/>
                <a:gd name="T3" fmla="*/ 1 h 60"/>
                <a:gd name="T4" fmla="*/ 52 w 67"/>
                <a:gd name="T5" fmla="*/ 1 h 60"/>
                <a:gd name="T6" fmla="*/ 44 w 67"/>
                <a:gd name="T7" fmla="*/ 4 h 60"/>
                <a:gd name="T8" fmla="*/ 43 w 67"/>
                <a:gd name="T9" fmla="*/ 6 h 60"/>
                <a:gd name="T10" fmla="*/ 42 w 67"/>
                <a:gd name="T11" fmla="*/ 11 h 60"/>
                <a:gd name="T12" fmla="*/ 37 w 67"/>
                <a:gd name="T13" fmla="*/ 14 h 60"/>
                <a:gd name="T14" fmla="*/ 36 w 67"/>
                <a:gd name="T15" fmla="*/ 19 h 60"/>
                <a:gd name="T16" fmla="*/ 32 w 67"/>
                <a:gd name="T17" fmla="*/ 25 h 60"/>
                <a:gd name="T18" fmla="*/ 25 w 67"/>
                <a:gd name="T19" fmla="*/ 27 h 60"/>
                <a:gd name="T20" fmla="*/ 23 w 67"/>
                <a:gd name="T21" fmla="*/ 33 h 60"/>
                <a:gd name="T22" fmla="*/ 0 w 67"/>
                <a:gd name="T23" fmla="*/ 34 h 60"/>
                <a:gd name="T24" fmla="*/ 6 w 67"/>
                <a:gd name="T25" fmla="*/ 40 h 60"/>
                <a:gd name="T26" fmla="*/ 9 w 67"/>
                <a:gd name="T27" fmla="*/ 47 h 60"/>
                <a:gd name="T28" fmla="*/ 3 w 67"/>
                <a:gd name="T29" fmla="*/ 52 h 60"/>
                <a:gd name="T30" fmla="*/ 11 w 67"/>
                <a:gd name="T31" fmla="*/ 53 h 60"/>
                <a:gd name="T32" fmla="*/ 20 w 67"/>
                <a:gd name="T33" fmla="*/ 52 h 60"/>
                <a:gd name="T34" fmla="*/ 25 w 67"/>
                <a:gd name="T35" fmla="*/ 55 h 60"/>
                <a:gd name="T36" fmla="*/ 29 w 67"/>
                <a:gd name="T37" fmla="*/ 59 h 60"/>
                <a:gd name="T38" fmla="*/ 30 w 67"/>
                <a:gd name="T39" fmla="*/ 60 h 60"/>
                <a:gd name="T40" fmla="*/ 38 w 67"/>
                <a:gd name="T41" fmla="*/ 57 h 60"/>
                <a:gd name="T42" fmla="*/ 39 w 67"/>
                <a:gd name="T43" fmla="*/ 52 h 60"/>
                <a:gd name="T44" fmla="*/ 35 w 67"/>
                <a:gd name="T45" fmla="*/ 46 h 60"/>
                <a:gd name="T46" fmla="*/ 41 w 67"/>
                <a:gd name="T47" fmla="*/ 42 h 60"/>
                <a:gd name="T48" fmla="*/ 46 w 67"/>
                <a:gd name="T49" fmla="*/ 39 h 60"/>
                <a:gd name="T50" fmla="*/ 51 w 67"/>
                <a:gd name="T51" fmla="*/ 33 h 60"/>
                <a:gd name="T52" fmla="*/ 55 w 67"/>
                <a:gd name="T53" fmla="*/ 28 h 60"/>
                <a:gd name="T54" fmla="*/ 58 w 67"/>
                <a:gd name="T55" fmla="*/ 22 h 60"/>
                <a:gd name="T56" fmla="*/ 54 w 67"/>
                <a:gd name="T57" fmla="*/ 17 h 60"/>
                <a:gd name="T58" fmla="*/ 55 w 67"/>
                <a:gd name="T59" fmla="*/ 11 h 60"/>
                <a:gd name="T60" fmla="*/ 65 w 67"/>
                <a:gd name="T61" fmla="*/ 10 h 60"/>
                <a:gd name="T62" fmla="*/ 63 w 67"/>
                <a:gd name="T6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0">
                  <a:moveTo>
                    <a:pt x="63" y="6"/>
                  </a:moveTo>
                  <a:cubicBezTo>
                    <a:pt x="62" y="5"/>
                    <a:pt x="61" y="4"/>
                    <a:pt x="61" y="3"/>
                  </a:cubicBezTo>
                  <a:cubicBezTo>
                    <a:pt x="61" y="3"/>
                    <a:pt x="59" y="2"/>
                    <a:pt x="58" y="0"/>
                  </a:cubicBezTo>
                  <a:cubicBezTo>
                    <a:pt x="58" y="0"/>
                    <a:pt x="57" y="0"/>
                    <a:pt x="57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1"/>
                    <a:pt x="53" y="2"/>
                    <a:pt x="52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5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2" y="5"/>
                    <a:pt x="43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4" y="9"/>
                    <a:pt x="43" y="10"/>
                    <a:pt x="42" y="11"/>
                  </a:cubicBezTo>
                  <a:cubicBezTo>
                    <a:pt x="41" y="12"/>
                    <a:pt x="42" y="13"/>
                    <a:pt x="42" y="14"/>
                  </a:cubicBezTo>
                  <a:cubicBezTo>
                    <a:pt x="41" y="15"/>
                    <a:pt x="38" y="14"/>
                    <a:pt x="37" y="14"/>
                  </a:cubicBezTo>
                  <a:cubicBezTo>
                    <a:pt x="37" y="15"/>
                    <a:pt x="38" y="16"/>
                    <a:pt x="38" y="17"/>
                  </a:cubicBezTo>
                  <a:cubicBezTo>
                    <a:pt x="38" y="18"/>
                    <a:pt x="37" y="18"/>
                    <a:pt x="36" y="19"/>
                  </a:cubicBezTo>
                  <a:cubicBezTo>
                    <a:pt x="34" y="19"/>
                    <a:pt x="34" y="20"/>
                    <a:pt x="34" y="23"/>
                  </a:cubicBezTo>
                  <a:cubicBezTo>
                    <a:pt x="34" y="25"/>
                    <a:pt x="33" y="25"/>
                    <a:pt x="32" y="25"/>
                  </a:cubicBezTo>
                  <a:cubicBezTo>
                    <a:pt x="32" y="24"/>
                    <a:pt x="28" y="25"/>
                    <a:pt x="28" y="26"/>
                  </a:cubicBezTo>
                  <a:cubicBezTo>
                    <a:pt x="28" y="27"/>
                    <a:pt x="27" y="27"/>
                    <a:pt x="25" y="27"/>
                  </a:cubicBezTo>
                  <a:cubicBezTo>
                    <a:pt x="24" y="27"/>
                    <a:pt x="22" y="28"/>
                    <a:pt x="22" y="29"/>
                  </a:cubicBezTo>
                  <a:cubicBezTo>
                    <a:pt x="22" y="29"/>
                    <a:pt x="23" y="32"/>
                    <a:pt x="23" y="33"/>
                  </a:cubicBezTo>
                  <a:cubicBezTo>
                    <a:pt x="22" y="33"/>
                    <a:pt x="9" y="35"/>
                    <a:pt x="7" y="35"/>
                  </a:cubicBezTo>
                  <a:cubicBezTo>
                    <a:pt x="4" y="34"/>
                    <a:pt x="2" y="34"/>
                    <a:pt x="0" y="34"/>
                  </a:cubicBezTo>
                  <a:cubicBezTo>
                    <a:pt x="1" y="35"/>
                    <a:pt x="2" y="35"/>
                    <a:pt x="2" y="36"/>
                  </a:cubicBezTo>
                  <a:cubicBezTo>
                    <a:pt x="3" y="37"/>
                    <a:pt x="4" y="39"/>
                    <a:pt x="6" y="40"/>
                  </a:cubicBezTo>
                  <a:cubicBezTo>
                    <a:pt x="8" y="40"/>
                    <a:pt x="7" y="44"/>
                    <a:pt x="8" y="44"/>
                  </a:cubicBezTo>
                  <a:cubicBezTo>
                    <a:pt x="9" y="44"/>
                    <a:pt x="10" y="47"/>
                    <a:pt x="9" y="47"/>
                  </a:cubicBezTo>
                  <a:cubicBezTo>
                    <a:pt x="8" y="47"/>
                    <a:pt x="7" y="47"/>
                    <a:pt x="6" y="48"/>
                  </a:cubicBezTo>
                  <a:cubicBezTo>
                    <a:pt x="4" y="49"/>
                    <a:pt x="3" y="50"/>
                    <a:pt x="3" y="52"/>
                  </a:cubicBezTo>
                  <a:cubicBezTo>
                    <a:pt x="3" y="52"/>
                    <a:pt x="3" y="53"/>
                    <a:pt x="3" y="53"/>
                  </a:cubicBezTo>
                  <a:cubicBezTo>
                    <a:pt x="6" y="53"/>
                    <a:pt x="10" y="53"/>
                    <a:pt x="11" y="53"/>
                  </a:cubicBezTo>
                  <a:cubicBezTo>
                    <a:pt x="11" y="52"/>
                    <a:pt x="13" y="52"/>
                    <a:pt x="14" y="52"/>
                  </a:cubicBezTo>
                  <a:cubicBezTo>
                    <a:pt x="15" y="53"/>
                    <a:pt x="19" y="53"/>
                    <a:pt x="20" y="52"/>
                  </a:cubicBezTo>
                  <a:cubicBezTo>
                    <a:pt x="22" y="51"/>
                    <a:pt x="23" y="52"/>
                    <a:pt x="23" y="53"/>
                  </a:cubicBezTo>
                  <a:cubicBezTo>
                    <a:pt x="23" y="54"/>
                    <a:pt x="24" y="54"/>
                    <a:pt x="25" y="55"/>
                  </a:cubicBezTo>
                  <a:cubicBezTo>
                    <a:pt x="26" y="56"/>
                    <a:pt x="25" y="57"/>
                    <a:pt x="26" y="58"/>
                  </a:cubicBezTo>
                  <a:cubicBezTo>
                    <a:pt x="27" y="59"/>
                    <a:pt x="28" y="59"/>
                    <a:pt x="29" y="59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8"/>
                    <a:pt x="31" y="57"/>
                    <a:pt x="34" y="57"/>
                  </a:cubicBezTo>
                  <a:cubicBezTo>
                    <a:pt x="37" y="58"/>
                    <a:pt x="36" y="57"/>
                    <a:pt x="38" y="57"/>
                  </a:cubicBezTo>
                  <a:cubicBezTo>
                    <a:pt x="39" y="57"/>
                    <a:pt x="40" y="57"/>
                    <a:pt x="41" y="56"/>
                  </a:cubicBezTo>
                  <a:cubicBezTo>
                    <a:pt x="41" y="55"/>
                    <a:pt x="40" y="53"/>
                    <a:pt x="39" y="52"/>
                  </a:cubicBezTo>
                  <a:cubicBezTo>
                    <a:pt x="39" y="52"/>
                    <a:pt x="37" y="50"/>
                    <a:pt x="38" y="48"/>
                  </a:cubicBezTo>
                  <a:cubicBezTo>
                    <a:pt x="38" y="47"/>
                    <a:pt x="35" y="47"/>
                    <a:pt x="35" y="46"/>
                  </a:cubicBezTo>
                  <a:cubicBezTo>
                    <a:pt x="35" y="44"/>
                    <a:pt x="38" y="42"/>
                    <a:pt x="38" y="42"/>
                  </a:cubicBezTo>
                  <a:cubicBezTo>
                    <a:pt x="39" y="41"/>
                    <a:pt x="41" y="43"/>
                    <a:pt x="41" y="42"/>
                  </a:cubicBezTo>
                  <a:cubicBezTo>
                    <a:pt x="42" y="41"/>
                    <a:pt x="43" y="42"/>
                    <a:pt x="44" y="42"/>
                  </a:cubicBezTo>
                  <a:cubicBezTo>
                    <a:pt x="45" y="42"/>
                    <a:pt x="46" y="40"/>
                    <a:pt x="46" y="39"/>
                  </a:cubicBezTo>
                  <a:cubicBezTo>
                    <a:pt x="46" y="37"/>
                    <a:pt x="49" y="37"/>
                    <a:pt x="49" y="37"/>
                  </a:cubicBezTo>
                  <a:cubicBezTo>
                    <a:pt x="50" y="36"/>
                    <a:pt x="51" y="33"/>
                    <a:pt x="51" y="33"/>
                  </a:cubicBezTo>
                  <a:cubicBezTo>
                    <a:pt x="51" y="32"/>
                    <a:pt x="53" y="32"/>
                    <a:pt x="53" y="31"/>
                  </a:cubicBezTo>
                  <a:cubicBezTo>
                    <a:pt x="53" y="29"/>
                    <a:pt x="54" y="29"/>
                    <a:pt x="55" y="28"/>
                  </a:cubicBezTo>
                  <a:cubicBezTo>
                    <a:pt x="56" y="28"/>
                    <a:pt x="56" y="27"/>
                    <a:pt x="56" y="25"/>
                  </a:cubicBezTo>
                  <a:cubicBezTo>
                    <a:pt x="56" y="24"/>
                    <a:pt x="57" y="23"/>
                    <a:pt x="58" y="22"/>
                  </a:cubicBezTo>
                  <a:cubicBezTo>
                    <a:pt x="59" y="22"/>
                    <a:pt x="58" y="20"/>
                    <a:pt x="56" y="21"/>
                  </a:cubicBezTo>
                  <a:cubicBezTo>
                    <a:pt x="55" y="21"/>
                    <a:pt x="54" y="17"/>
                    <a:pt x="54" y="17"/>
                  </a:cubicBezTo>
                  <a:cubicBezTo>
                    <a:pt x="54" y="17"/>
                    <a:pt x="54" y="14"/>
                    <a:pt x="53" y="13"/>
                  </a:cubicBezTo>
                  <a:cubicBezTo>
                    <a:pt x="52" y="13"/>
                    <a:pt x="53" y="11"/>
                    <a:pt x="55" y="11"/>
                  </a:cubicBezTo>
                  <a:cubicBezTo>
                    <a:pt x="57" y="11"/>
                    <a:pt x="60" y="13"/>
                    <a:pt x="61" y="12"/>
                  </a:cubicBezTo>
                  <a:cubicBezTo>
                    <a:pt x="62" y="11"/>
                    <a:pt x="64" y="11"/>
                    <a:pt x="65" y="10"/>
                  </a:cubicBezTo>
                  <a:cubicBezTo>
                    <a:pt x="66" y="10"/>
                    <a:pt x="66" y="9"/>
                    <a:pt x="67" y="8"/>
                  </a:cubicBezTo>
                  <a:cubicBezTo>
                    <a:pt x="66" y="8"/>
                    <a:pt x="65" y="7"/>
                    <a:pt x="63" y="6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7153276" y="3686176"/>
              <a:ext cx="587375" cy="217488"/>
            </a:xfrm>
            <a:custGeom>
              <a:avLst/>
              <a:gdLst>
                <a:gd name="T0" fmla="*/ 13 w 184"/>
                <a:gd name="T1" fmla="*/ 29 h 67"/>
                <a:gd name="T2" fmla="*/ 52 w 184"/>
                <a:gd name="T3" fmla="*/ 36 h 67"/>
                <a:gd name="T4" fmla="*/ 8 w 184"/>
                <a:gd name="T5" fmla="*/ 19 h 67"/>
                <a:gd name="T6" fmla="*/ 98 w 184"/>
                <a:gd name="T7" fmla="*/ 48 h 67"/>
                <a:gd name="T8" fmla="*/ 103 w 184"/>
                <a:gd name="T9" fmla="*/ 38 h 67"/>
                <a:gd name="T10" fmla="*/ 108 w 184"/>
                <a:gd name="T11" fmla="*/ 39 h 67"/>
                <a:gd name="T12" fmla="*/ 112 w 184"/>
                <a:gd name="T13" fmla="*/ 27 h 67"/>
                <a:gd name="T14" fmla="*/ 113 w 184"/>
                <a:gd name="T15" fmla="*/ 23 h 67"/>
                <a:gd name="T16" fmla="*/ 105 w 184"/>
                <a:gd name="T17" fmla="*/ 19 h 67"/>
                <a:gd name="T18" fmla="*/ 94 w 184"/>
                <a:gd name="T19" fmla="*/ 35 h 67"/>
                <a:gd name="T20" fmla="*/ 43 w 184"/>
                <a:gd name="T21" fmla="*/ 38 h 67"/>
                <a:gd name="T22" fmla="*/ 42 w 184"/>
                <a:gd name="T23" fmla="*/ 31 h 67"/>
                <a:gd name="T24" fmla="*/ 40 w 184"/>
                <a:gd name="T25" fmla="*/ 34 h 67"/>
                <a:gd name="T26" fmla="*/ 34 w 184"/>
                <a:gd name="T27" fmla="*/ 26 h 67"/>
                <a:gd name="T28" fmla="*/ 27 w 184"/>
                <a:gd name="T29" fmla="*/ 18 h 67"/>
                <a:gd name="T30" fmla="*/ 18 w 184"/>
                <a:gd name="T31" fmla="*/ 12 h 67"/>
                <a:gd name="T32" fmla="*/ 1 w 184"/>
                <a:gd name="T33" fmla="*/ 2 h 67"/>
                <a:gd name="T34" fmla="*/ 16 w 184"/>
                <a:gd name="T35" fmla="*/ 23 h 67"/>
                <a:gd name="T36" fmla="*/ 35 w 184"/>
                <a:gd name="T37" fmla="*/ 46 h 67"/>
                <a:gd name="T38" fmla="*/ 43 w 184"/>
                <a:gd name="T39" fmla="*/ 42 h 67"/>
                <a:gd name="T40" fmla="*/ 132 w 184"/>
                <a:gd name="T41" fmla="*/ 19 h 67"/>
                <a:gd name="T42" fmla="*/ 133 w 184"/>
                <a:gd name="T43" fmla="*/ 23 h 67"/>
                <a:gd name="T44" fmla="*/ 123 w 184"/>
                <a:gd name="T45" fmla="*/ 38 h 67"/>
                <a:gd name="T46" fmla="*/ 98 w 184"/>
                <a:gd name="T47" fmla="*/ 59 h 67"/>
                <a:gd name="T48" fmla="*/ 114 w 184"/>
                <a:gd name="T49" fmla="*/ 58 h 67"/>
                <a:gd name="T50" fmla="*/ 137 w 184"/>
                <a:gd name="T51" fmla="*/ 38 h 67"/>
                <a:gd name="T52" fmla="*/ 77 w 184"/>
                <a:gd name="T53" fmla="*/ 56 h 67"/>
                <a:gd name="T54" fmla="*/ 69 w 184"/>
                <a:gd name="T55" fmla="*/ 52 h 67"/>
                <a:gd name="T56" fmla="*/ 43 w 184"/>
                <a:gd name="T57" fmla="*/ 49 h 67"/>
                <a:gd name="T58" fmla="*/ 46 w 184"/>
                <a:gd name="T59" fmla="*/ 54 h 67"/>
                <a:gd name="T60" fmla="*/ 71 w 184"/>
                <a:gd name="T61" fmla="*/ 58 h 67"/>
                <a:gd name="T62" fmla="*/ 77 w 184"/>
                <a:gd name="T63" fmla="*/ 56 h 67"/>
                <a:gd name="T64" fmla="*/ 160 w 184"/>
                <a:gd name="T65" fmla="*/ 38 h 67"/>
                <a:gd name="T66" fmla="*/ 143 w 184"/>
                <a:gd name="T67" fmla="*/ 29 h 67"/>
                <a:gd name="T68" fmla="*/ 154 w 184"/>
                <a:gd name="T69" fmla="*/ 34 h 67"/>
                <a:gd name="T70" fmla="*/ 148 w 184"/>
                <a:gd name="T71" fmla="*/ 36 h 67"/>
                <a:gd name="T72" fmla="*/ 157 w 184"/>
                <a:gd name="T73" fmla="*/ 41 h 67"/>
                <a:gd name="T74" fmla="*/ 174 w 184"/>
                <a:gd name="T75" fmla="*/ 51 h 67"/>
                <a:gd name="T76" fmla="*/ 180 w 184"/>
                <a:gd name="T77" fmla="*/ 57 h 67"/>
                <a:gd name="T78" fmla="*/ 170 w 184"/>
                <a:gd name="T79" fmla="*/ 31 h 67"/>
                <a:gd name="T80" fmla="*/ 117 w 184"/>
                <a:gd name="T81" fmla="*/ 62 h 67"/>
                <a:gd name="T82" fmla="*/ 119 w 184"/>
                <a:gd name="T83" fmla="*/ 63 h 67"/>
                <a:gd name="T84" fmla="*/ 120 w 184"/>
                <a:gd name="T85" fmla="*/ 62 h 67"/>
                <a:gd name="T86" fmla="*/ 88 w 184"/>
                <a:gd name="T87" fmla="*/ 24 h 67"/>
                <a:gd name="T88" fmla="*/ 90 w 184"/>
                <a:gd name="T89" fmla="*/ 14 h 67"/>
                <a:gd name="T90" fmla="*/ 90 w 184"/>
                <a:gd name="T91" fmla="*/ 7 h 67"/>
                <a:gd name="T92" fmla="*/ 80 w 184"/>
                <a:gd name="T93" fmla="*/ 13 h 67"/>
                <a:gd name="T94" fmla="*/ 71 w 184"/>
                <a:gd name="T95" fmla="*/ 18 h 67"/>
                <a:gd name="T96" fmla="*/ 58 w 184"/>
                <a:gd name="T97" fmla="*/ 19 h 67"/>
                <a:gd name="T98" fmla="*/ 54 w 184"/>
                <a:gd name="T99" fmla="*/ 22 h 67"/>
                <a:gd name="T100" fmla="*/ 64 w 184"/>
                <a:gd name="T101" fmla="*/ 37 h 67"/>
                <a:gd name="T102" fmla="*/ 77 w 184"/>
                <a:gd name="T103" fmla="*/ 40 h 67"/>
                <a:gd name="T104" fmla="*/ 95 w 184"/>
                <a:gd name="T105" fmla="*/ 63 h 67"/>
                <a:gd name="T106" fmla="*/ 95 w 184"/>
                <a:gd name="T107" fmla="*/ 63 h 67"/>
                <a:gd name="T108" fmla="*/ 83 w 184"/>
                <a:gd name="T109" fmla="*/ 60 h 67"/>
                <a:gd name="T110" fmla="*/ 89 w 184"/>
                <a:gd name="T111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" h="67">
                  <a:moveTo>
                    <a:pt x="13" y="29"/>
                  </a:moveTo>
                  <a:cubicBezTo>
                    <a:pt x="13" y="29"/>
                    <a:pt x="14" y="32"/>
                    <a:pt x="15" y="31"/>
                  </a:cubicBezTo>
                  <a:cubicBezTo>
                    <a:pt x="16" y="30"/>
                    <a:pt x="14" y="27"/>
                    <a:pt x="13" y="29"/>
                  </a:cubicBezTo>
                  <a:close/>
                  <a:moveTo>
                    <a:pt x="52" y="36"/>
                  </a:moveTo>
                  <a:cubicBezTo>
                    <a:pt x="52" y="35"/>
                    <a:pt x="49" y="35"/>
                    <a:pt x="50" y="37"/>
                  </a:cubicBezTo>
                  <a:cubicBezTo>
                    <a:pt x="51" y="38"/>
                    <a:pt x="52" y="37"/>
                    <a:pt x="52" y="36"/>
                  </a:cubicBezTo>
                  <a:close/>
                  <a:moveTo>
                    <a:pt x="8" y="19"/>
                  </a:moveTo>
                  <a:cubicBezTo>
                    <a:pt x="7" y="20"/>
                    <a:pt x="9" y="23"/>
                    <a:pt x="10" y="22"/>
                  </a:cubicBezTo>
                  <a:cubicBezTo>
                    <a:pt x="11" y="20"/>
                    <a:pt x="8" y="17"/>
                    <a:pt x="8" y="19"/>
                  </a:cubicBezTo>
                  <a:close/>
                  <a:moveTo>
                    <a:pt x="97" y="39"/>
                  </a:moveTo>
                  <a:cubicBezTo>
                    <a:pt x="99" y="39"/>
                    <a:pt x="98" y="41"/>
                    <a:pt x="98" y="43"/>
                  </a:cubicBezTo>
                  <a:cubicBezTo>
                    <a:pt x="98" y="45"/>
                    <a:pt x="97" y="48"/>
                    <a:pt x="98" y="48"/>
                  </a:cubicBezTo>
                  <a:cubicBezTo>
                    <a:pt x="100" y="47"/>
                    <a:pt x="102" y="45"/>
                    <a:pt x="100" y="44"/>
                  </a:cubicBezTo>
                  <a:cubicBezTo>
                    <a:pt x="99" y="43"/>
                    <a:pt x="100" y="38"/>
                    <a:pt x="100" y="36"/>
                  </a:cubicBezTo>
                  <a:cubicBezTo>
                    <a:pt x="100" y="35"/>
                    <a:pt x="104" y="36"/>
                    <a:pt x="103" y="38"/>
                  </a:cubicBezTo>
                  <a:cubicBezTo>
                    <a:pt x="102" y="40"/>
                    <a:pt x="105" y="40"/>
                    <a:pt x="105" y="42"/>
                  </a:cubicBezTo>
                  <a:cubicBezTo>
                    <a:pt x="105" y="44"/>
                    <a:pt x="106" y="43"/>
                    <a:pt x="108" y="43"/>
                  </a:cubicBezTo>
                  <a:cubicBezTo>
                    <a:pt x="110" y="42"/>
                    <a:pt x="110" y="41"/>
                    <a:pt x="108" y="39"/>
                  </a:cubicBezTo>
                  <a:cubicBezTo>
                    <a:pt x="107" y="38"/>
                    <a:pt x="109" y="36"/>
                    <a:pt x="108" y="35"/>
                  </a:cubicBezTo>
                  <a:cubicBezTo>
                    <a:pt x="106" y="34"/>
                    <a:pt x="105" y="32"/>
                    <a:pt x="106" y="32"/>
                  </a:cubicBezTo>
                  <a:cubicBezTo>
                    <a:pt x="108" y="31"/>
                    <a:pt x="113" y="28"/>
                    <a:pt x="112" y="27"/>
                  </a:cubicBezTo>
                  <a:cubicBezTo>
                    <a:pt x="112" y="26"/>
                    <a:pt x="105" y="27"/>
                    <a:pt x="104" y="30"/>
                  </a:cubicBezTo>
                  <a:cubicBezTo>
                    <a:pt x="104" y="32"/>
                    <a:pt x="99" y="29"/>
                    <a:pt x="99" y="26"/>
                  </a:cubicBezTo>
                  <a:cubicBezTo>
                    <a:pt x="100" y="22"/>
                    <a:pt x="110" y="21"/>
                    <a:pt x="113" y="23"/>
                  </a:cubicBezTo>
                  <a:cubicBezTo>
                    <a:pt x="115" y="24"/>
                    <a:pt x="118" y="21"/>
                    <a:pt x="119" y="19"/>
                  </a:cubicBezTo>
                  <a:cubicBezTo>
                    <a:pt x="121" y="17"/>
                    <a:pt x="117" y="19"/>
                    <a:pt x="115" y="20"/>
                  </a:cubicBezTo>
                  <a:cubicBezTo>
                    <a:pt x="113" y="21"/>
                    <a:pt x="108" y="20"/>
                    <a:pt x="105" y="19"/>
                  </a:cubicBezTo>
                  <a:cubicBezTo>
                    <a:pt x="102" y="18"/>
                    <a:pt x="103" y="21"/>
                    <a:pt x="100" y="21"/>
                  </a:cubicBezTo>
                  <a:cubicBezTo>
                    <a:pt x="98" y="21"/>
                    <a:pt x="99" y="26"/>
                    <a:pt x="97" y="27"/>
                  </a:cubicBezTo>
                  <a:cubicBezTo>
                    <a:pt x="96" y="28"/>
                    <a:pt x="96" y="31"/>
                    <a:pt x="94" y="35"/>
                  </a:cubicBezTo>
                  <a:cubicBezTo>
                    <a:pt x="92" y="38"/>
                    <a:pt x="95" y="39"/>
                    <a:pt x="97" y="39"/>
                  </a:cubicBezTo>
                  <a:close/>
                  <a:moveTo>
                    <a:pt x="43" y="42"/>
                  </a:moveTo>
                  <a:cubicBezTo>
                    <a:pt x="43" y="40"/>
                    <a:pt x="43" y="39"/>
                    <a:pt x="43" y="38"/>
                  </a:cubicBezTo>
                  <a:cubicBezTo>
                    <a:pt x="43" y="37"/>
                    <a:pt x="44" y="37"/>
                    <a:pt x="45" y="37"/>
                  </a:cubicBezTo>
                  <a:cubicBezTo>
                    <a:pt x="46" y="37"/>
                    <a:pt x="46" y="34"/>
                    <a:pt x="45" y="34"/>
                  </a:cubicBezTo>
                  <a:cubicBezTo>
                    <a:pt x="44" y="34"/>
                    <a:pt x="44" y="31"/>
                    <a:pt x="42" y="31"/>
                  </a:cubicBezTo>
                  <a:cubicBezTo>
                    <a:pt x="40" y="31"/>
                    <a:pt x="40" y="33"/>
                    <a:pt x="41" y="33"/>
                  </a:cubicBezTo>
                  <a:cubicBezTo>
                    <a:pt x="43" y="33"/>
                    <a:pt x="43" y="34"/>
                    <a:pt x="43" y="35"/>
                  </a:cubicBezTo>
                  <a:cubicBezTo>
                    <a:pt x="43" y="36"/>
                    <a:pt x="42" y="34"/>
                    <a:pt x="40" y="34"/>
                  </a:cubicBezTo>
                  <a:cubicBezTo>
                    <a:pt x="39" y="34"/>
                    <a:pt x="40" y="32"/>
                    <a:pt x="38" y="32"/>
                  </a:cubicBezTo>
                  <a:cubicBezTo>
                    <a:pt x="36" y="32"/>
                    <a:pt x="36" y="28"/>
                    <a:pt x="34" y="28"/>
                  </a:cubicBezTo>
                  <a:cubicBezTo>
                    <a:pt x="32" y="28"/>
                    <a:pt x="32" y="27"/>
                    <a:pt x="34" y="26"/>
                  </a:cubicBezTo>
                  <a:cubicBezTo>
                    <a:pt x="35" y="24"/>
                    <a:pt x="32" y="23"/>
                    <a:pt x="32" y="22"/>
                  </a:cubicBezTo>
                  <a:cubicBezTo>
                    <a:pt x="32" y="20"/>
                    <a:pt x="29" y="21"/>
                    <a:pt x="29" y="20"/>
                  </a:cubicBezTo>
                  <a:cubicBezTo>
                    <a:pt x="29" y="19"/>
                    <a:pt x="28" y="19"/>
                    <a:pt x="27" y="18"/>
                  </a:cubicBezTo>
                  <a:cubicBezTo>
                    <a:pt x="26" y="17"/>
                    <a:pt x="26" y="18"/>
                    <a:pt x="25" y="17"/>
                  </a:cubicBezTo>
                  <a:cubicBezTo>
                    <a:pt x="24" y="16"/>
                    <a:pt x="23" y="15"/>
                    <a:pt x="22" y="16"/>
                  </a:cubicBezTo>
                  <a:cubicBezTo>
                    <a:pt x="21" y="16"/>
                    <a:pt x="19" y="14"/>
                    <a:pt x="18" y="12"/>
                  </a:cubicBezTo>
                  <a:cubicBezTo>
                    <a:pt x="18" y="11"/>
                    <a:pt x="12" y="8"/>
                    <a:pt x="12" y="6"/>
                  </a:cubicBezTo>
                  <a:cubicBezTo>
                    <a:pt x="11" y="4"/>
                    <a:pt x="9" y="3"/>
                    <a:pt x="6" y="3"/>
                  </a:cubicBezTo>
                  <a:cubicBezTo>
                    <a:pt x="3" y="4"/>
                    <a:pt x="1" y="0"/>
                    <a:pt x="1" y="2"/>
                  </a:cubicBezTo>
                  <a:cubicBezTo>
                    <a:pt x="0" y="4"/>
                    <a:pt x="4" y="8"/>
                    <a:pt x="6" y="10"/>
                  </a:cubicBezTo>
                  <a:cubicBezTo>
                    <a:pt x="8" y="11"/>
                    <a:pt x="9" y="15"/>
                    <a:pt x="12" y="15"/>
                  </a:cubicBezTo>
                  <a:cubicBezTo>
                    <a:pt x="14" y="15"/>
                    <a:pt x="14" y="23"/>
                    <a:pt x="16" y="23"/>
                  </a:cubicBezTo>
                  <a:cubicBezTo>
                    <a:pt x="18" y="24"/>
                    <a:pt x="21" y="29"/>
                    <a:pt x="22" y="32"/>
                  </a:cubicBezTo>
                  <a:cubicBezTo>
                    <a:pt x="23" y="36"/>
                    <a:pt x="27" y="37"/>
                    <a:pt x="28" y="39"/>
                  </a:cubicBezTo>
                  <a:cubicBezTo>
                    <a:pt x="29" y="42"/>
                    <a:pt x="34" y="45"/>
                    <a:pt x="35" y="46"/>
                  </a:cubicBezTo>
                  <a:cubicBezTo>
                    <a:pt x="36" y="47"/>
                    <a:pt x="36" y="49"/>
                    <a:pt x="37" y="48"/>
                  </a:cubicBezTo>
                  <a:cubicBezTo>
                    <a:pt x="38" y="47"/>
                    <a:pt x="40" y="48"/>
                    <a:pt x="41" y="48"/>
                  </a:cubicBezTo>
                  <a:cubicBezTo>
                    <a:pt x="43" y="48"/>
                    <a:pt x="43" y="43"/>
                    <a:pt x="43" y="42"/>
                  </a:cubicBezTo>
                  <a:close/>
                  <a:moveTo>
                    <a:pt x="133" y="23"/>
                  </a:moveTo>
                  <a:cubicBezTo>
                    <a:pt x="136" y="23"/>
                    <a:pt x="135" y="22"/>
                    <a:pt x="135" y="20"/>
                  </a:cubicBezTo>
                  <a:cubicBezTo>
                    <a:pt x="135" y="18"/>
                    <a:pt x="132" y="20"/>
                    <a:pt x="132" y="19"/>
                  </a:cubicBezTo>
                  <a:cubicBezTo>
                    <a:pt x="132" y="18"/>
                    <a:pt x="131" y="15"/>
                    <a:pt x="129" y="17"/>
                  </a:cubicBezTo>
                  <a:cubicBezTo>
                    <a:pt x="128" y="20"/>
                    <a:pt x="130" y="26"/>
                    <a:pt x="132" y="26"/>
                  </a:cubicBezTo>
                  <a:cubicBezTo>
                    <a:pt x="133" y="26"/>
                    <a:pt x="130" y="23"/>
                    <a:pt x="133" y="23"/>
                  </a:cubicBezTo>
                  <a:close/>
                  <a:moveTo>
                    <a:pt x="123" y="38"/>
                  </a:moveTo>
                  <a:cubicBezTo>
                    <a:pt x="124" y="40"/>
                    <a:pt x="127" y="41"/>
                    <a:pt x="128" y="39"/>
                  </a:cubicBezTo>
                  <a:cubicBezTo>
                    <a:pt x="129" y="37"/>
                    <a:pt x="123" y="35"/>
                    <a:pt x="123" y="38"/>
                  </a:cubicBezTo>
                  <a:close/>
                  <a:moveTo>
                    <a:pt x="114" y="58"/>
                  </a:moveTo>
                  <a:cubicBezTo>
                    <a:pt x="111" y="57"/>
                    <a:pt x="109" y="60"/>
                    <a:pt x="106" y="58"/>
                  </a:cubicBezTo>
                  <a:cubicBezTo>
                    <a:pt x="102" y="57"/>
                    <a:pt x="98" y="58"/>
                    <a:pt x="98" y="59"/>
                  </a:cubicBezTo>
                  <a:cubicBezTo>
                    <a:pt x="99" y="60"/>
                    <a:pt x="101" y="61"/>
                    <a:pt x="105" y="61"/>
                  </a:cubicBezTo>
                  <a:cubicBezTo>
                    <a:pt x="108" y="61"/>
                    <a:pt x="111" y="59"/>
                    <a:pt x="113" y="59"/>
                  </a:cubicBezTo>
                  <a:cubicBezTo>
                    <a:pt x="115" y="59"/>
                    <a:pt x="117" y="58"/>
                    <a:pt x="114" y="58"/>
                  </a:cubicBezTo>
                  <a:close/>
                  <a:moveTo>
                    <a:pt x="139" y="36"/>
                  </a:moveTo>
                  <a:cubicBezTo>
                    <a:pt x="136" y="35"/>
                    <a:pt x="131" y="36"/>
                    <a:pt x="132" y="37"/>
                  </a:cubicBezTo>
                  <a:cubicBezTo>
                    <a:pt x="132" y="39"/>
                    <a:pt x="135" y="38"/>
                    <a:pt x="137" y="38"/>
                  </a:cubicBezTo>
                  <a:cubicBezTo>
                    <a:pt x="139" y="38"/>
                    <a:pt x="141" y="40"/>
                    <a:pt x="142" y="40"/>
                  </a:cubicBezTo>
                  <a:cubicBezTo>
                    <a:pt x="143" y="40"/>
                    <a:pt x="142" y="37"/>
                    <a:pt x="139" y="36"/>
                  </a:cubicBezTo>
                  <a:close/>
                  <a:moveTo>
                    <a:pt x="77" y="56"/>
                  </a:moveTo>
                  <a:cubicBezTo>
                    <a:pt x="77" y="55"/>
                    <a:pt x="72" y="56"/>
                    <a:pt x="70" y="55"/>
                  </a:cubicBezTo>
                  <a:cubicBezTo>
                    <a:pt x="68" y="54"/>
                    <a:pt x="73" y="54"/>
                    <a:pt x="74" y="53"/>
                  </a:cubicBezTo>
                  <a:cubicBezTo>
                    <a:pt x="76" y="52"/>
                    <a:pt x="73" y="51"/>
                    <a:pt x="69" y="52"/>
                  </a:cubicBezTo>
                  <a:cubicBezTo>
                    <a:pt x="66" y="54"/>
                    <a:pt x="61" y="50"/>
                    <a:pt x="61" y="52"/>
                  </a:cubicBezTo>
                  <a:cubicBezTo>
                    <a:pt x="61" y="53"/>
                    <a:pt x="54" y="51"/>
                    <a:pt x="53" y="50"/>
                  </a:cubicBezTo>
                  <a:cubicBezTo>
                    <a:pt x="51" y="48"/>
                    <a:pt x="45" y="47"/>
                    <a:pt x="43" y="49"/>
                  </a:cubicBezTo>
                  <a:cubicBezTo>
                    <a:pt x="42" y="51"/>
                    <a:pt x="41" y="49"/>
                    <a:pt x="41" y="52"/>
                  </a:cubicBezTo>
                  <a:cubicBezTo>
                    <a:pt x="42" y="53"/>
                    <a:pt x="43" y="52"/>
                    <a:pt x="44" y="52"/>
                  </a:cubicBezTo>
                  <a:cubicBezTo>
                    <a:pt x="45" y="52"/>
                    <a:pt x="45" y="54"/>
                    <a:pt x="46" y="54"/>
                  </a:cubicBezTo>
                  <a:cubicBezTo>
                    <a:pt x="48" y="55"/>
                    <a:pt x="53" y="56"/>
                    <a:pt x="54" y="55"/>
                  </a:cubicBezTo>
                  <a:cubicBezTo>
                    <a:pt x="54" y="54"/>
                    <a:pt x="59" y="55"/>
                    <a:pt x="61" y="57"/>
                  </a:cubicBezTo>
                  <a:cubicBezTo>
                    <a:pt x="63" y="59"/>
                    <a:pt x="69" y="59"/>
                    <a:pt x="71" y="58"/>
                  </a:cubicBezTo>
                  <a:cubicBezTo>
                    <a:pt x="73" y="58"/>
                    <a:pt x="76" y="60"/>
                    <a:pt x="76" y="59"/>
                  </a:cubicBezTo>
                  <a:cubicBezTo>
                    <a:pt x="77" y="58"/>
                    <a:pt x="79" y="61"/>
                    <a:pt x="81" y="59"/>
                  </a:cubicBezTo>
                  <a:cubicBezTo>
                    <a:pt x="83" y="57"/>
                    <a:pt x="77" y="58"/>
                    <a:pt x="77" y="56"/>
                  </a:cubicBezTo>
                  <a:close/>
                  <a:moveTo>
                    <a:pt x="170" y="31"/>
                  </a:moveTo>
                  <a:cubicBezTo>
                    <a:pt x="168" y="31"/>
                    <a:pt x="168" y="34"/>
                    <a:pt x="167" y="34"/>
                  </a:cubicBezTo>
                  <a:cubicBezTo>
                    <a:pt x="165" y="34"/>
                    <a:pt x="163" y="37"/>
                    <a:pt x="160" y="38"/>
                  </a:cubicBezTo>
                  <a:cubicBezTo>
                    <a:pt x="157" y="39"/>
                    <a:pt x="157" y="30"/>
                    <a:pt x="156" y="28"/>
                  </a:cubicBezTo>
                  <a:cubicBezTo>
                    <a:pt x="154" y="26"/>
                    <a:pt x="147" y="25"/>
                    <a:pt x="147" y="27"/>
                  </a:cubicBezTo>
                  <a:cubicBezTo>
                    <a:pt x="146" y="29"/>
                    <a:pt x="144" y="28"/>
                    <a:pt x="143" y="29"/>
                  </a:cubicBezTo>
                  <a:cubicBezTo>
                    <a:pt x="143" y="31"/>
                    <a:pt x="144" y="30"/>
                    <a:pt x="145" y="30"/>
                  </a:cubicBezTo>
                  <a:cubicBezTo>
                    <a:pt x="147" y="30"/>
                    <a:pt x="147" y="32"/>
                    <a:pt x="148" y="33"/>
                  </a:cubicBezTo>
                  <a:cubicBezTo>
                    <a:pt x="148" y="35"/>
                    <a:pt x="153" y="34"/>
                    <a:pt x="154" y="34"/>
                  </a:cubicBezTo>
                  <a:cubicBezTo>
                    <a:pt x="155" y="33"/>
                    <a:pt x="156" y="35"/>
                    <a:pt x="154" y="35"/>
                  </a:cubicBezTo>
                  <a:cubicBezTo>
                    <a:pt x="152" y="34"/>
                    <a:pt x="152" y="36"/>
                    <a:pt x="150" y="35"/>
                  </a:cubicBezTo>
                  <a:cubicBezTo>
                    <a:pt x="149" y="35"/>
                    <a:pt x="147" y="35"/>
                    <a:pt x="148" y="36"/>
                  </a:cubicBezTo>
                  <a:cubicBezTo>
                    <a:pt x="149" y="37"/>
                    <a:pt x="150" y="38"/>
                    <a:pt x="150" y="39"/>
                  </a:cubicBezTo>
                  <a:cubicBezTo>
                    <a:pt x="150" y="41"/>
                    <a:pt x="153" y="41"/>
                    <a:pt x="153" y="39"/>
                  </a:cubicBezTo>
                  <a:cubicBezTo>
                    <a:pt x="153" y="38"/>
                    <a:pt x="154" y="40"/>
                    <a:pt x="157" y="41"/>
                  </a:cubicBezTo>
                  <a:cubicBezTo>
                    <a:pt x="160" y="41"/>
                    <a:pt x="158" y="42"/>
                    <a:pt x="161" y="43"/>
                  </a:cubicBezTo>
                  <a:cubicBezTo>
                    <a:pt x="163" y="43"/>
                    <a:pt x="170" y="45"/>
                    <a:pt x="172" y="46"/>
                  </a:cubicBezTo>
                  <a:cubicBezTo>
                    <a:pt x="174" y="48"/>
                    <a:pt x="173" y="49"/>
                    <a:pt x="174" y="51"/>
                  </a:cubicBezTo>
                  <a:cubicBezTo>
                    <a:pt x="176" y="53"/>
                    <a:pt x="176" y="55"/>
                    <a:pt x="174" y="55"/>
                  </a:cubicBezTo>
                  <a:cubicBezTo>
                    <a:pt x="172" y="55"/>
                    <a:pt x="170" y="57"/>
                    <a:pt x="170" y="58"/>
                  </a:cubicBezTo>
                  <a:cubicBezTo>
                    <a:pt x="171" y="59"/>
                    <a:pt x="178" y="57"/>
                    <a:pt x="180" y="57"/>
                  </a:cubicBezTo>
                  <a:cubicBezTo>
                    <a:pt x="181" y="57"/>
                    <a:pt x="182" y="59"/>
                    <a:pt x="184" y="61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79" y="34"/>
                    <a:pt x="172" y="30"/>
                    <a:pt x="170" y="31"/>
                  </a:cubicBezTo>
                  <a:close/>
                  <a:moveTo>
                    <a:pt x="119" y="61"/>
                  </a:moveTo>
                  <a:cubicBezTo>
                    <a:pt x="119" y="61"/>
                    <a:pt x="118" y="61"/>
                    <a:pt x="118" y="61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3"/>
                    <a:pt x="116" y="62"/>
                    <a:pt x="116" y="62"/>
                  </a:cubicBezTo>
                  <a:cubicBezTo>
                    <a:pt x="113" y="62"/>
                    <a:pt x="112" y="65"/>
                    <a:pt x="114" y="66"/>
                  </a:cubicBezTo>
                  <a:cubicBezTo>
                    <a:pt x="115" y="67"/>
                    <a:pt x="118" y="65"/>
                    <a:pt x="119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19" y="62"/>
                    <a:pt x="120" y="62"/>
                    <a:pt x="120" y="62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0" y="61"/>
                    <a:pt x="119" y="61"/>
                    <a:pt x="119" y="61"/>
                  </a:cubicBezTo>
                  <a:close/>
                  <a:moveTo>
                    <a:pt x="86" y="30"/>
                  </a:moveTo>
                  <a:cubicBezTo>
                    <a:pt x="88" y="29"/>
                    <a:pt x="89" y="26"/>
                    <a:pt x="88" y="24"/>
                  </a:cubicBezTo>
                  <a:cubicBezTo>
                    <a:pt x="88" y="22"/>
                    <a:pt x="94" y="21"/>
                    <a:pt x="94" y="21"/>
                  </a:cubicBezTo>
                  <a:cubicBezTo>
                    <a:pt x="95" y="20"/>
                    <a:pt x="93" y="18"/>
                    <a:pt x="92" y="17"/>
                  </a:cubicBezTo>
                  <a:cubicBezTo>
                    <a:pt x="90" y="17"/>
                    <a:pt x="91" y="15"/>
                    <a:pt x="90" y="14"/>
                  </a:cubicBezTo>
                  <a:cubicBezTo>
                    <a:pt x="89" y="13"/>
                    <a:pt x="88" y="11"/>
                    <a:pt x="89" y="11"/>
                  </a:cubicBezTo>
                  <a:cubicBezTo>
                    <a:pt x="91" y="10"/>
                    <a:pt x="88" y="8"/>
                    <a:pt x="89" y="8"/>
                  </a:cubicBezTo>
                  <a:cubicBezTo>
                    <a:pt x="90" y="8"/>
                    <a:pt x="90" y="7"/>
                    <a:pt x="90" y="7"/>
                  </a:cubicBezTo>
                  <a:cubicBezTo>
                    <a:pt x="89" y="7"/>
                    <a:pt x="88" y="7"/>
                    <a:pt x="88" y="7"/>
                  </a:cubicBezTo>
                  <a:cubicBezTo>
                    <a:pt x="86" y="7"/>
                    <a:pt x="82" y="6"/>
                    <a:pt x="82" y="9"/>
                  </a:cubicBezTo>
                  <a:cubicBezTo>
                    <a:pt x="82" y="12"/>
                    <a:pt x="79" y="11"/>
                    <a:pt x="80" y="13"/>
                  </a:cubicBezTo>
                  <a:cubicBezTo>
                    <a:pt x="80" y="15"/>
                    <a:pt x="78" y="15"/>
                    <a:pt x="78" y="17"/>
                  </a:cubicBezTo>
                  <a:cubicBezTo>
                    <a:pt x="79" y="19"/>
                    <a:pt x="77" y="18"/>
                    <a:pt x="75" y="19"/>
                  </a:cubicBezTo>
                  <a:cubicBezTo>
                    <a:pt x="72" y="20"/>
                    <a:pt x="73" y="18"/>
                    <a:pt x="71" y="18"/>
                  </a:cubicBezTo>
                  <a:cubicBezTo>
                    <a:pt x="69" y="18"/>
                    <a:pt x="68" y="19"/>
                    <a:pt x="67" y="20"/>
                  </a:cubicBezTo>
                  <a:cubicBezTo>
                    <a:pt x="66" y="20"/>
                    <a:pt x="63" y="20"/>
                    <a:pt x="62" y="20"/>
                  </a:cubicBezTo>
                  <a:cubicBezTo>
                    <a:pt x="61" y="21"/>
                    <a:pt x="59" y="19"/>
                    <a:pt x="58" y="19"/>
                  </a:cubicBezTo>
                  <a:cubicBezTo>
                    <a:pt x="58" y="19"/>
                    <a:pt x="58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5" y="16"/>
                    <a:pt x="53" y="20"/>
                    <a:pt x="54" y="22"/>
                  </a:cubicBezTo>
                  <a:cubicBezTo>
                    <a:pt x="56" y="23"/>
                    <a:pt x="56" y="26"/>
                    <a:pt x="56" y="27"/>
                  </a:cubicBezTo>
                  <a:cubicBezTo>
                    <a:pt x="57" y="29"/>
                    <a:pt x="60" y="29"/>
                    <a:pt x="60" y="31"/>
                  </a:cubicBezTo>
                  <a:cubicBezTo>
                    <a:pt x="60" y="34"/>
                    <a:pt x="62" y="38"/>
                    <a:pt x="64" y="37"/>
                  </a:cubicBezTo>
                  <a:cubicBezTo>
                    <a:pt x="65" y="36"/>
                    <a:pt x="66" y="37"/>
                    <a:pt x="67" y="38"/>
                  </a:cubicBezTo>
                  <a:cubicBezTo>
                    <a:pt x="67" y="39"/>
                    <a:pt x="71" y="37"/>
                    <a:pt x="72" y="38"/>
                  </a:cubicBezTo>
                  <a:cubicBezTo>
                    <a:pt x="73" y="38"/>
                    <a:pt x="77" y="39"/>
                    <a:pt x="77" y="40"/>
                  </a:cubicBezTo>
                  <a:cubicBezTo>
                    <a:pt x="77" y="41"/>
                    <a:pt x="81" y="40"/>
                    <a:pt x="83" y="39"/>
                  </a:cubicBezTo>
                  <a:cubicBezTo>
                    <a:pt x="85" y="38"/>
                    <a:pt x="84" y="31"/>
                    <a:pt x="86" y="30"/>
                  </a:cubicBezTo>
                  <a:close/>
                  <a:moveTo>
                    <a:pt x="95" y="63"/>
                  </a:moveTo>
                  <a:cubicBezTo>
                    <a:pt x="96" y="64"/>
                    <a:pt x="98" y="64"/>
                    <a:pt x="98" y="65"/>
                  </a:cubicBezTo>
                  <a:cubicBezTo>
                    <a:pt x="99" y="66"/>
                    <a:pt x="102" y="67"/>
                    <a:pt x="102" y="65"/>
                  </a:cubicBezTo>
                  <a:cubicBezTo>
                    <a:pt x="102" y="63"/>
                    <a:pt x="94" y="62"/>
                    <a:pt x="95" y="63"/>
                  </a:cubicBezTo>
                  <a:close/>
                  <a:moveTo>
                    <a:pt x="89" y="57"/>
                  </a:moveTo>
                  <a:cubicBezTo>
                    <a:pt x="89" y="58"/>
                    <a:pt x="87" y="59"/>
                    <a:pt x="85" y="58"/>
                  </a:cubicBezTo>
                  <a:cubicBezTo>
                    <a:pt x="84" y="57"/>
                    <a:pt x="83" y="59"/>
                    <a:pt x="83" y="60"/>
                  </a:cubicBezTo>
                  <a:cubicBezTo>
                    <a:pt x="84" y="61"/>
                    <a:pt x="86" y="62"/>
                    <a:pt x="89" y="61"/>
                  </a:cubicBezTo>
                  <a:cubicBezTo>
                    <a:pt x="92" y="60"/>
                    <a:pt x="94" y="61"/>
                    <a:pt x="95" y="59"/>
                  </a:cubicBezTo>
                  <a:cubicBezTo>
                    <a:pt x="96" y="58"/>
                    <a:pt x="89" y="56"/>
                    <a:pt x="89" y="57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7524751" y="3870326"/>
              <a:ext cx="41275" cy="20638"/>
            </a:xfrm>
            <a:custGeom>
              <a:avLst/>
              <a:gdLst>
                <a:gd name="T0" fmla="*/ 1 w 13"/>
                <a:gd name="T1" fmla="*/ 4 h 6"/>
                <a:gd name="T2" fmla="*/ 0 w 13"/>
                <a:gd name="T3" fmla="*/ 5 h 6"/>
                <a:gd name="T4" fmla="*/ 1 w 13"/>
                <a:gd name="T5" fmla="*/ 5 h 6"/>
                <a:gd name="T6" fmla="*/ 2 w 13"/>
                <a:gd name="T7" fmla="*/ 4 h 6"/>
                <a:gd name="T8" fmla="*/ 1 w 13"/>
                <a:gd name="T9" fmla="*/ 4 h 6"/>
                <a:gd name="T10" fmla="*/ 1 w 13"/>
                <a:gd name="T11" fmla="*/ 4 h 6"/>
                <a:gd name="T12" fmla="*/ 7 w 13"/>
                <a:gd name="T13" fmla="*/ 1 h 6"/>
                <a:gd name="T14" fmla="*/ 3 w 13"/>
                <a:gd name="T15" fmla="*/ 3 h 6"/>
                <a:gd name="T16" fmla="*/ 3 w 13"/>
                <a:gd name="T17" fmla="*/ 4 h 6"/>
                <a:gd name="T18" fmla="*/ 4 w 13"/>
                <a:gd name="T19" fmla="*/ 5 h 6"/>
                <a:gd name="T20" fmla="*/ 13 w 13"/>
                <a:gd name="T21" fmla="*/ 1 h 6"/>
                <a:gd name="T22" fmla="*/ 7 w 13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6">
                  <a:moveTo>
                    <a:pt x="1" y="4"/>
                  </a:move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1" y="6"/>
                    <a:pt x="1" y="5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7" y="1"/>
                  </a:moveTo>
                  <a:cubicBezTo>
                    <a:pt x="5" y="1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6" y="4"/>
                    <a:pt x="12" y="2"/>
                    <a:pt x="13" y="1"/>
                  </a:cubicBezTo>
                  <a:cubicBezTo>
                    <a:pt x="13" y="0"/>
                    <a:pt x="9" y="1"/>
                    <a:pt x="7" y="1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6038851" y="3097213"/>
              <a:ext cx="146050" cy="161925"/>
            </a:xfrm>
            <a:custGeom>
              <a:avLst/>
              <a:gdLst>
                <a:gd name="T0" fmla="*/ 32 w 46"/>
                <a:gd name="T1" fmla="*/ 44 h 50"/>
                <a:gd name="T2" fmla="*/ 27 w 46"/>
                <a:gd name="T3" fmla="*/ 44 h 50"/>
                <a:gd name="T4" fmla="*/ 24 w 46"/>
                <a:gd name="T5" fmla="*/ 45 h 50"/>
                <a:gd name="T6" fmla="*/ 28 w 46"/>
                <a:gd name="T7" fmla="*/ 48 h 50"/>
                <a:gd name="T8" fmla="*/ 32 w 46"/>
                <a:gd name="T9" fmla="*/ 50 h 50"/>
                <a:gd name="T10" fmla="*/ 33 w 46"/>
                <a:gd name="T11" fmla="*/ 48 h 50"/>
                <a:gd name="T12" fmla="*/ 35 w 46"/>
                <a:gd name="T13" fmla="*/ 44 h 50"/>
                <a:gd name="T14" fmla="*/ 32 w 46"/>
                <a:gd name="T15" fmla="*/ 44 h 50"/>
                <a:gd name="T16" fmla="*/ 9 w 46"/>
                <a:gd name="T17" fmla="*/ 30 h 50"/>
                <a:gd name="T18" fmla="*/ 6 w 46"/>
                <a:gd name="T19" fmla="*/ 31 h 50"/>
                <a:gd name="T20" fmla="*/ 8 w 46"/>
                <a:gd name="T21" fmla="*/ 36 h 50"/>
                <a:gd name="T22" fmla="*/ 9 w 46"/>
                <a:gd name="T23" fmla="*/ 40 h 50"/>
                <a:gd name="T24" fmla="*/ 12 w 46"/>
                <a:gd name="T25" fmla="*/ 38 h 50"/>
                <a:gd name="T26" fmla="*/ 13 w 46"/>
                <a:gd name="T27" fmla="*/ 32 h 50"/>
                <a:gd name="T28" fmla="*/ 9 w 46"/>
                <a:gd name="T29" fmla="*/ 30 h 50"/>
                <a:gd name="T30" fmla="*/ 38 w 46"/>
                <a:gd name="T31" fmla="*/ 28 h 50"/>
                <a:gd name="T32" fmla="*/ 35 w 46"/>
                <a:gd name="T33" fmla="*/ 26 h 50"/>
                <a:gd name="T34" fmla="*/ 29 w 46"/>
                <a:gd name="T35" fmla="*/ 20 h 50"/>
                <a:gd name="T36" fmla="*/ 23 w 46"/>
                <a:gd name="T37" fmla="*/ 14 h 50"/>
                <a:gd name="T38" fmla="*/ 23 w 46"/>
                <a:gd name="T39" fmla="*/ 10 h 50"/>
                <a:gd name="T40" fmla="*/ 25 w 46"/>
                <a:gd name="T41" fmla="*/ 8 h 50"/>
                <a:gd name="T42" fmla="*/ 25 w 46"/>
                <a:gd name="T43" fmla="*/ 2 h 50"/>
                <a:gd name="T44" fmla="*/ 23 w 46"/>
                <a:gd name="T45" fmla="*/ 2 h 50"/>
                <a:gd name="T46" fmla="*/ 22 w 46"/>
                <a:gd name="T47" fmla="*/ 0 h 50"/>
                <a:gd name="T48" fmla="*/ 19 w 46"/>
                <a:gd name="T49" fmla="*/ 1 h 50"/>
                <a:gd name="T50" fmla="*/ 17 w 46"/>
                <a:gd name="T51" fmla="*/ 1 h 50"/>
                <a:gd name="T52" fmla="*/ 16 w 46"/>
                <a:gd name="T53" fmla="*/ 1 h 50"/>
                <a:gd name="T54" fmla="*/ 15 w 46"/>
                <a:gd name="T55" fmla="*/ 2 h 50"/>
                <a:gd name="T56" fmla="*/ 15 w 46"/>
                <a:gd name="T57" fmla="*/ 3 h 50"/>
                <a:gd name="T58" fmla="*/ 14 w 46"/>
                <a:gd name="T59" fmla="*/ 3 h 50"/>
                <a:gd name="T60" fmla="*/ 12 w 46"/>
                <a:gd name="T61" fmla="*/ 4 h 50"/>
                <a:gd name="T62" fmla="*/ 10 w 46"/>
                <a:gd name="T63" fmla="*/ 5 h 50"/>
                <a:gd name="T64" fmla="*/ 9 w 46"/>
                <a:gd name="T65" fmla="*/ 6 h 50"/>
                <a:gd name="T66" fmla="*/ 7 w 46"/>
                <a:gd name="T67" fmla="*/ 3 h 50"/>
                <a:gd name="T68" fmla="*/ 5 w 46"/>
                <a:gd name="T69" fmla="*/ 6 h 50"/>
                <a:gd name="T70" fmla="*/ 2 w 46"/>
                <a:gd name="T71" fmla="*/ 6 h 50"/>
                <a:gd name="T72" fmla="*/ 2 w 46"/>
                <a:gd name="T73" fmla="*/ 8 h 50"/>
                <a:gd name="T74" fmla="*/ 1 w 46"/>
                <a:gd name="T75" fmla="*/ 10 h 50"/>
                <a:gd name="T76" fmla="*/ 0 w 46"/>
                <a:gd name="T77" fmla="*/ 11 h 50"/>
                <a:gd name="T78" fmla="*/ 2 w 46"/>
                <a:gd name="T79" fmla="*/ 13 h 50"/>
                <a:gd name="T80" fmla="*/ 2 w 46"/>
                <a:gd name="T81" fmla="*/ 15 h 50"/>
                <a:gd name="T82" fmla="*/ 4 w 46"/>
                <a:gd name="T83" fmla="*/ 15 h 50"/>
                <a:gd name="T84" fmla="*/ 4 w 46"/>
                <a:gd name="T85" fmla="*/ 17 h 50"/>
                <a:gd name="T86" fmla="*/ 6 w 46"/>
                <a:gd name="T87" fmla="*/ 16 h 50"/>
                <a:gd name="T88" fmla="*/ 9 w 46"/>
                <a:gd name="T89" fmla="*/ 14 h 50"/>
                <a:gd name="T90" fmla="*/ 14 w 46"/>
                <a:gd name="T91" fmla="*/ 16 h 50"/>
                <a:gd name="T92" fmla="*/ 15 w 46"/>
                <a:gd name="T93" fmla="*/ 19 h 50"/>
                <a:gd name="T94" fmla="*/ 19 w 46"/>
                <a:gd name="T95" fmla="*/ 23 h 50"/>
                <a:gd name="T96" fmla="*/ 25 w 46"/>
                <a:gd name="T97" fmla="*/ 28 h 50"/>
                <a:gd name="T98" fmla="*/ 29 w 46"/>
                <a:gd name="T99" fmla="*/ 30 h 50"/>
                <a:gd name="T100" fmla="*/ 32 w 46"/>
                <a:gd name="T101" fmla="*/ 32 h 50"/>
                <a:gd name="T102" fmla="*/ 35 w 46"/>
                <a:gd name="T103" fmla="*/ 34 h 50"/>
                <a:gd name="T104" fmla="*/ 36 w 46"/>
                <a:gd name="T105" fmla="*/ 37 h 50"/>
                <a:gd name="T106" fmla="*/ 36 w 46"/>
                <a:gd name="T107" fmla="*/ 41 h 50"/>
                <a:gd name="T108" fmla="*/ 37 w 46"/>
                <a:gd name="T109" fmla="*/ 44 h 50"/>
                <a:gd name="T110" fmla="*/ 39 w 46"/>
                <a:gd name="T111" fmla="*/ 41 h 50"/>
                <a:gd name="T112" fmla="*/ 41 w 46"/>
                <a:gd name="T113" fmla="*/ 39 h 50"/>
                <a:gd name="T114" fmla="*/ 39 w 46"/>
                <a:gd name="T115" fmla="*/ 36 h 50"/>
                <a:gd name="T116" fmla="*/ 43 w 46"/>
                <a:gd name="T117" fmla="*/ 34 h 50"/>
                <a:gd name="T118" fmla="*/ 46 w 46"/>
                <a:gd name="T119" fmla="*/ 34 h 50"/>
                <a:gd name="T120" fmla="*/ 38 w 46"/>
                <a:gd name="T121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" h="50">
                  <a:moveTo>
                    <a:pt x="32" y="44"/>
                  </a:moveTo>
                  <a:cubicBezTo>
                    <a:pt x="29" y="44"/>
                    <a:pt x="28" y="44"/>
                    <a:pt x="27" y="44"/>
                  </a:cubicBezTo>
                  <a:cubicBezTo>
                    <a:pt x="26" y="43"/>
                    <a:pt x="23" y="44"/>
                    <a:pt x="24" y="45"/>
                  </a:cubicBezTo>
                  <a:cubicBezTo>
                    <a:pt x="24" y="46"/>
                    <a:pt x="25" y="47"/>
                    <a:pt x="28" y="48"/>
                  </a:cubicBezTo>
                  <a:cubicBezTo>
                    <a:pt x="31" y="48"/>
                    <a:pt x="31" y="50"/>
                    <a:pt x="32" y="50"/>
                  </a:cubicBezTo>
                  <a:cubicBezTo>
                    <a:pt x="34" y="50"/>
                    <a:pt x="34" y="49"/>
                    <a:pt x="33" y="48"/>
                  </a:cubicBezTo>
                  <a:cubicBezTo>
                    <a:pt x="33" y="46"/>
                    <a:pt x="35" y="44"/>
                    <a:pt x="35" y="44"/>
                  </a:cubicBezTo>
                  <a:cubicBezTo>
                    <a:pt x="35" y="44"/>
                    <a:pt x="34" y="43"/>
                    <a:pt x="32" y="44"/>
                  </a:cubicBezTo>
                  <a:close/>
                  <a:moveTo>
                    <a:pt x="9" y="30"/>
                  </a:moveTo>
                  <a:cubicBezTo>
                    <a:pt x="8" y="31"/>
                    <a:pt x="7" y="30"/>
                    <a:pt x="6" y="31"/>
                  </a:cubicBezTo>
                  <a:cubicBezTo>
                    <a:pt x="5" y="32"/>
                    <a:pt x="8" y="34"/>
                    <a:pt x="8" y="36"/>
                  </a:cubicBezTo>
                  <a:cubicBezTo>
                    <a:pt x="7" y="38"/>
                    <a:pt x="8" y="41"/>
                    <a:pt x="9" y="40"/>
                  </a:cubicBezTo>
                  <a:cubicBezTo>
                    <a:pt x="11" y="39"/>
                    <a:pt x="11" y="39"/>
                    <a:pt x="12" y="38"/>
                  </a:cubicBezTo>
                  <a:cubicBezTo>
                    <a:pt x="13" y="37"/>
                    <a:pt x="12" y="34"/>
                    <a:pt x="13" y="32"/>
                  </a:cubicBezTo>
                  <a:cubicBezTo>
                    <a:pt x="13" y="30"/>
                    <a:pt x="10" y="29"/>
                    <a:pt x="9" y="30"/>
                  </a:cubicBezTo>
                  <a:close/>
                  <a:moveTo>
                    <a:pt x="38" y="28"/>
                  </a:moveTo>
                  <a:cubicBezTo>
                    <a:pt x="36" y="27"/>
                    <a:pt x="37" y="26"/>
                    <a:pt x="35" y="26"/>
                  </a:cubicBezTo>
                  <a:cubicBezTo>
                    <a:pt x="33" y="26"/>
                    <a:pt x="30" y="23"/>
                    <a:pt x="29" y="20"/>
                  </a:cubicBezTo>
                  <a:cubicBezTo>
                    <a:pt x="28" y="16"/>
                    <a:pt x="24" y="16"/>
                    <a:pt x="23" y="14"/>
                  </a:cubicBezTo>
                  <a:cubicBezTo>
                    <a:pt x="22" y="12"/>
                    <a:pt x="24" y="12"/>
                    <a:pt x="23" y="10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6"/>
                    <a:pt x="25" y="4"/>
                    <a:pt x="25" y="2"/>
                  </a:cubicBezTo>
                  <a:cubicBezTo>
                    <a:pt x="24" y="2"/>
                    <a:pt x="23" y="2"/>
                    <a:pt x="23" y="2"/>
                  </a:cubicBezTo>
                  <a:cubicBezTo>
                    <a:pt x="23" y="2"/>
                    <a:pt x="23" y="0"/>
                    <a:pt x="22" y="0"/>
                  </a:cubicBezTo>
                  <a:cubicBezTo>
                    <a:pt x="22" y="0"/>
                    <a:pt x="20" y="0"/>
                    <a:pt x="19" y="1"/>
                  </a:cubicBezTo>
                  <a:cubicBezTo>
                    <a:pt x="19" y="1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3"/>
                  </a:cubicBezTo>
                  <a:cubicBezTo>
                    <a:pt x="14" y="3"/>
                    <a:pt x="14" y="2"/>
                    <a:pt x="14" y="3"/>
                  </a:cubicBezTo>
                  <a:cubicBezTo>
                    <a:pt x="14" y="4"/>
                    <a:pt x="12" y="4"/>
                    <a:pt x="12" y="4"/>
                  </a:cubicBezTo>
                  <a:cubicBezTo>
                    <a:pt x="11" y="4"/>
                    <a:pt x="10" y="4"/>
                    <a:pt x="10" y="5"/>
                  </a:cubicBezTo>
                  <a:cubicBezTo>
                    <a:pt x="10" y="5"/>
                    <a:pt x="10" y="7"/>
                    <a:pt x="9" y="6"/>
                  </a:cubicBezTo>
                  <a:cubicBezTo>
                    <a:pt x="8" y="5"/>
                    <a:pt x="7" y="3"/>
                    <a:pt x="7" y="3"/>
                  </a:cubicBezTo>
                  <a:cubicBezTo>
                    <a:pt x="7" y="4"/>
                    <a:pt x="6" y="6"/>
                    <a:pt x="5" y="6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1" y="7"/>
                    <a:pt x="2" y="8"/>
                    <a:pt x="2" y="8"/>
                  </a:cubicBezTo>
                  <a:cubicBezTo>
                    <a:pt x="2" y="9"/>
                    <a:pt x="2" y="10"/>
                    <a:pt x="1" y="10"/>
                  </a:cubicBezTo>
                  <a:cubicBezTo>
                    <a:pt x="1" y="10"/>
                    <a:pt x="0" y="10"/>
                    <a:pt x="0" y="11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3" y="15"/>
                    <a:pt x="5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7"/>
                    <a:pt x="6" y="16"/>
                  </a:cubicBezTo>
                  <a:cubicBezTo>
                    <a:pt x="7" y="16"/>
                    <a:pt x="7" y="14"/>
                    <a:pt x="9" y="14"/>
                  </a:cubicBezTo>
                  <a:cubicBezTo>
                    <a:pt x="11" y="13"/>
                    <a:pt x="13" y="15"/>
                    <a:pt x="14" y="16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6" y="20"/>
                    <a:pt x="16" y="22"/>
                    <a:pt x="19" y="23"/>
                  </a:cubicBezTo>
                  <a:cubicBezTo>
                    <a:pt x="22" y="25"/>
                    <a:pt x="23" y="27"/>
                    <a:pt x="25" y="28"/>
                  </a:cubicBezTo>
                  <a:cubicBezTo>
                    <a:pt x="26" y="29"/>
                    <a:pt x="28" y="29"/>
                    <a:pt x="29" y="30"/>
                  </a:cubicBezTo>
                  <a:cubicBezTo>
                    <a:pt x="29" y="31"/>
                    <a:pt x="31" y="31"/>
                    <a:pt x="32" y="32"/>
                  </a:cubicBezTo>
                  <a:cubicBezTo>
                    <a:pt x="33" y="33"/>
                    <a:pt x="33" y="34"/>
                    <a:pt x="35" y="34"/>
                  </a:cubicBezTo>
                  <a:cubicBezTo>
                    <a:pt x="36" y="35"/>
                    <a:pt x="35" y="36"/>
                    <a:pt x="36" y="37"/>
                  </a:cubicBezTo>
                  <a:cubicBezTo>
                    <a:pt x="37" y="38"/>
                    <a:pt x="37" y="40"/>
                    <a:pt x="36" y="41"/>
                  </a:cubicBezTo>
                  <a:cubicBezTo>
                    <a:pt x="35" y="42"/>
                    <a:pt x="36" y="44"/>
                    <a:pt x="37" y="44"/>
                  </a:cubicBezTo>
                  <a:cubicBezTo>
                    <a:pt x="37" y="44"/>
                    <a:pt x="38" y="42"/>
                    <a:pt x="39" y="41"/>
                  </a:cubicBezTo>
                  <a:cubicBezTo>
                    <a:pt x="39" y="40"/>
                    <a:pt x="40" y="40"/>
                    <a:pt x="41" y="39"/>
                  </a:cubicBezTo>
                  <a:cubicBezTo>
                    <a:pt x="42" y="37"/>
                    <a:pt x="39" y="37"/>
                    <a:pt x="39" y="36"/>
                  </a:cubicBezTo>
                  <a:cubicBezTo>
                    <a:pt x="39" y="34"/>
                    <a:pt x="41" y="33"/>
                    <a:pt x="43" y="34"/>
                  </a:cubicBezTo>
                  <a:cubicBezTo>
                    <a:pt x="45" y="35"/>
                    <a:pt x="46" y="36"/>
                    <a:pt x="46" y="34"/>
                  </a:cubicBezTo>
                  <a:cubicBezTo>
                    <a:pt x="46" y="32"/>
                    <a:pt x="39" y="29"/>
                    <a:pt x="38" y="28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6184901" y="3159126"/>
              <a:ext cx="15875" cy="19050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5 w 5"/>
                <a:gd name="T11" fmla="*/ 3 h 6"/>
                <a:gd name="T12" fmla="*/ 2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3"/>
                    <a:pt x="5" y="3"/>
                  </a:cubicBezTo>
                  <a:cubicBezTo>
                    <a:pt x="4" y="2"/>
                    <a:pt x="2" y="1"/>
                    <a:pt x="2" y="0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188076" y="3109913"/>
              <a:ext cx="55563" cy="65088"/>
            </a:xfrm>
            <a:custGeom>
              <a:avLst/>
              <a:gdLst>
                <a:gd name="T0" fmla="*/ 15 w 17"/>
                <a:gd name="T1" fmla="*/ 14 h 20"/>
                <a:gd name="T2" fmla="*/ 15 w 17"/>
                <a:gd name="T3" fmla="*/ 11 h 20"/>
                <a:gd name="T4" fmla="*/ 15 w 17"/>
                <a:gd name="T5" fmla="*/ 9 h 20"/>
                <a:gd name="T6" fmla="*/ 10 w 17"/>
                <a:gd name="T7" fmla="*/ 7 h 20"/>
                <a:gd name="T8" fmla="*/ 10 w 17"/>
                <a:gd name="T9" fmla="*/ 5 h 20"/>
                <a:gd name="T10" fmla="*/ 8 w 17"/>
                <a:gd name="T11" fmla="*/ 4 h 20"/>
                <a:gd name="T12" fmla="*/ 7 w 17"/>
                <a:gd name="T13" fmla="*/ 1 h 20"/>
                <a:gd name="T14" fmla="*/ 7 w 17"/>
                <a:gd name="T15" fmla="*/ 1 h 20"/>
                <a:gd name="T16" fmla="*/ 6 w 17"/>
                <a:gd name="T17" fmla="*/ 1 h 20"/>
                <a:gd name="T18" fmla="*/ 4 w 17"/>
                <a:gd name="T19" fmla="*/ 0 h 20"/>
                <a:gd name="T20" fmla="*/ 0 w 17"/>
                <a:gd name="T21" fmla="*/ 2 h 20"/>
                <a:gd name="T22" fmla="*/ 1 w 17"/>
                <a:gd name="T23" fmla="*/ 4 h 20"/>
                <a:gd name="T24" fmla="*/ 2 w 17"/>
                <a:gd name="T25" fmla="*/ 7 h 20"/>
                <a:gd name="T26" fmla="*/ 2 w 17"/>
                <a:gd name="T27" fmla="*/ 13 h 20"/>
                <a:gd name="T28" fmla="*/ 1 w 17"/>
                <a:gd name="T29" fmla="*/ 15 h 20"/>
                <a:gd name="T30" fmla="*/ 4 w 17"/>
                <a:gd name="T31" fmla="*/ 18 h 20"/>
                <a:gd name="T32" fmla="*/ 4 w 17"/>
                <a:gd name="T33" fmla="*/ 18 h 20"/>
                <a:gd name="T34" fmla="*/ 8 w 17"/>
                <a:gd name="T35" fmla="*/ 20 h 20"/>
                <a:gd name="T36" fmla="*/ 14 w 17"/>
                <a:gd name="T37" fmla="*/ 19 h 20"/>
                <a:gd name="T38" fmla="*/ 15 w 17"/>
                <a:gd name="T39" fmla="*/ 18 h 20"/>
                <a:gd name="T40" fmla="*/ 16 w 17"/>
                <a:gd name="T41" fmla="*/ 16 h 20"/>
                <a:gd name="T42" fmla="*/ 15 w 17"/>
                <a:gd name="T4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0">
                  <a:moveTo>
                    <a:pt x="15" y="14"/>
                  </a:moveTo>
                  <a:cubicBezTo>
                    <a:pt x="14" y="13"/>
                    <a:pt x="14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5" y="8"/>
                    <a:pt x="11" y="8"/>
                    <a:pt x="10" y="7"/>
                  </a:cubicBezTo>
                  <a:cubicBezTo>
                    <a:pt x="10" y="7"/>
                    <a:pt x="11" y="5"/>
                    <a:pt x="10" y="5"/>
                  </a:cubicBezTo>
                  <a:cubicBezTo>
                    <a:pt x="9" y="5"/>
                    <a:pt x="8" y="4"/>
                    <a:pt x="8" y="4"/>
                  </a:cubicBezTo>
                  <a:cubicBezTo>
                    <a:pt x="8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2" y="6"/>
                    <a:pt x="2" y="7"/>
                  </a:cubicBezTo>
                  <a:cubicBezTo>
                    <a:pt x="3" y="8"/>
                    <a:pt x="3" y="13"/>
                    <a:pt x="2" y="13"/>
                  </a:cubicBezTo>
                  <a:cubicBezTo>
                    <a:pt x="2" y="13"/>
                    <a:pt x="1" y="14"/>
                    <a:pt x="1" y="15"/>
                  </a:cubicBezTo>
                  <a:cubicBezTo>
                    <a:pt x="1" y="16"/>
                    <a:pt x="3" y="17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8" y="20"/>
                    <a:pt x="8" y="20"/>
                  </a:cubicBezTo>
                  <a:cubicBezTo>
                    <a:pt x="8" y="20"/>
                    <a:pt x="12" y="19"/>
                    <a:pt x="14" y="19"/>
                  </a:cubicBezTo>
                  <a:cubicBezTo>
                    <a:pt x="15" y="19"/>
                    <a:pt x="15" y="18"/>
                    <a:pt x="15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17" y="16"/>
                    <a:pt x="16" y="14"/>
                    <a:pt x="15" y="14"/>
                  </a:cubicBezTo>
                  <a:close/>
                </a:path>
              </a:pathLst>
            </a:custGeom>
            <a:grpFill/>
            <a:ln w="0" cap="flat">
              <a:solidFill>
                <a:srgbClr val="4E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0" name="Oval 189"/>
          <p:cNvSpPr/>
          <p:nvPr/>
        </p:nvSpPr>
        <p:spPr>
          <a:xfrm>
            <a:off x="8942586" y="2078239"/>
            <a:ext cx="204710" cy="204710"/>
          </a:xfrm>
          <a:prstGeom prst="ellipse">
            <a:avLst/>
          </a:prstGeom>
          <a:solidFill>
            <a:srgbClr val="E7E6E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659348" y="2020733"/>
            <a:ext cx="319723" cy="319723"/>
          </a:xfrm>
          <a:prstGeom prst="ellipse">
            <a:avLst/>
          </a:prstGeom>
          <a:solidFill>
            <a:srgbClr val="FFCB2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9769459" y="4783620"/>
            <a:ext cx="196425" cy="196425"/>
          </a:xfrm>
          <a:prstGeom prst="ellipse">
            <a:avLst/>
          </a:prstGeom>
          <a:solidFill>
            <a:srgbClr val="E7E6E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9897118" y="4783620"/>
            <a:ext cx="196425" cy="196425"/>
          </a:xfrm>
          <a:prstGeom prst="ellipse">
            <a:avLst/>
          </a:prstGeom>
          <a:solidFill>
            <a:srgbClr val="FFCB2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6349273" y="3310060"/>
            <a:ext cx="268335" cy="166064"/>
            <a:chOff x="6391560" y="3871446"/>
            <a:chExt cx="380714" cy="235612"/>
          </a:xfrm>
        </p:grpSpPr>
        <p:sp>
          <p:nvSpPr>
            <p:cNvPr id="194" name="Oval 193"/>
            <p:cNvSpPr/>
            <p:nvPr/>
          </p:nvSpPr>
          <p:spPr>
            <a:xfrm>
              <a:off x="6536662" y="3871446"/>
              <a:ext cx="235612" cy="235612"/>
            </a:xfrm>
            <a:prstGeom prst="ellipse">
              <a:avLst/>
            </a:prstGeom>
            <a:solidFill>
              <a:srgbClr val="E7E6E6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391560" y="3872252"/>
              <a:ext cx="234000" cy="234000"/>
            </a:xfrm>
            <a:prstGeom prst="ellipse">
              <a:avLst/>
            </a:prstGeom>
            <a:solidFill>
              <a:srgbClr val="FFCB2C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481928" y="2874634"/>
            <a:ext cx="345418" cy="240028"/>
            <a:chOff x="9106594" y="4645522"/>
            <a:chExt cx="562239" cy="390695"/>
          </a:xfrm>
        </p:grpSpPr>
        <p:sp>
          <p:nvSpPr>
            <p:cNvPr id="199" name="Oval 198"/>
            <p:cNvSpPr/>
            <p:nvPr/>
          </p:nvSpPr>
          <p:spPr>
            <a:xfrm>
              <a:off x="9106594" y="4704491"/>
              <a:ext cx="272756" cy="272758"/>
            </a:xfrm>
            <a:prstGeom prst="ellipse">
              <a:avLst/>
            </a:prstGeom>
            <a:solidFill>
              <a:srgbClr val="E7E6E6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9278138" y="4645522"/>
              <a:ext cx="390695" cy="390695"/>
            </a:xfrm>
            <a:prstGeom prst="ellipse">
              <a:avLst/>
            </a:prstGeom>
            <a:solidFill>
              <a:srgbClr val="FFCB2C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Oval 203"/>
          <p:cNvSpPr/>
          <p:nvPr/>
        </p:nvSpPr>
        <p:spPr>
          <a:xfrm>
            <a:off x="4905112" y="4326519"/>
            <a:ext cx="227436" cy="227437"/>
          </a:xfrm>
          <a:prstGeom prst="ellipse">
            <a:avLst/>
          </a:prstGeom>
          <a:solidFill>
            <a:srgbClr val="E7E6E6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5092813" y="4381006"/>
            <a:ext cx="118991" cy="118991"/>
          </a:xfrm>
          <a:prstGeom prst="ellipse">
            <a:avLst/>
          </a:prstGeom>
          <a:solidFill>
            <a:srgbClr val="FFCB2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4"/>
          <p:cNvGrpSpPr>
            <a:grpSpLocks noChangeAspect="1"/>
          </p:cNvGrpSpPr>
          <p:nvPr/>
        </p:nvGrpSpPr>
        <p:grpSpPr bwMode="auto">
          <a:xfrm>
            <a:off x="5490413" y="5511303"/>
            <a:ext cx="195958" cy="403953"/>
            <a:chOff x="622" y="2630"/>
            <a:chExt cx="123" cy="281"/>
          </a:xfrm>
        </p:grpSpPr>
        <p:sp>
          <p:nvSpPr>
            <p:cNvPr id="212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solidFill>
              <a:srgbClr val="FFC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solidFill>
              <a:srgbClr val="FFC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4"/>
          <p:cNvGrpSpPr>
            <a:grpSpLocks noChangeAspect="1"/>
          </p:cNvGrpSpPr>
          <p:nvPr/>
        </p:nvGrpSpPr>
        <p:grpSpPr bwMode="auto">
          <a:xfrm>
            <a:off x="5725897" y="5511293"/>
            <a:ext cx="195958" cy="403952"/>
            <a:chOff x="622" y="2630"/>
            <a:chExt cx="123" cy="281"/>
          </a:xfrm>
        </p:grpSpPr>
        <p:sp>
          <p:nvSpPr>
            <p:cNvPr id="215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solidFill>
              <a:srgbClr val="FFC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solidFill>
              <a:srgbClr val="FFC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4"/>
          <p:cNvGrpSpPr>
            <a:grpSpLocks noChangeAspect="1"/>
          </p:cNvGrpSpPr>
          <p:nvPr/>
        </p:nvGrpSpPr>
        <p:grpSpPr bwMode="auto">
          <a:xfrm>
            <a:off x="5961381" y="5513824"/>
            <a:ext cx="195958" cy="403953"/>
            <a:chOff x="622" y="2630"/>
            <a:chExt cx="123" cy="281"/>
          </a:xfrm>
          <a:solidFill>
            <a:srgbClr val="434444"/>
          </a:solidFill>
        </p:grpSpPr>
        <p:sp>
          <p:nvSpPr>
            <p:cNvPr id="218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6196865" y="5511293"/>
            <a:ext cx="195958" cy="403952"/>
            <a:chOff x="622" y="2630"/>
            <a:chExt cx="123" cy="281"/>
          </a:xfrm>
          <a:solidFill>
            <a:srgbClr val="434444"/>
          </a:solidFill>
        </p:grpSpPr>
        <p:sp>
          <p:nvSpPr>
            <p:cNvPr id="221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5302957" y="5037963"/>
            <a:ext cx="13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Population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62959" y="3164493"/>
            <a:ext cx="222344" cy="222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083416" y="3090999"/>
            <a:ext cx="11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1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80483" y="3501621"/>
            <a:ext cx="11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0" name="Group 4"/>
          <p:cNvGrpSpPr>
            <a:grpSpLocks noChangeAspect="1"/>
          </p:cNvGrpSpPr>
          <p:nvPr/>
        </p:nvGrpSpPr>
        <p:grpSpPr bwMode="auto">
          <a:xfrm>
            <a:off x="5485507" y="5962932"/>
            <a:ext cx="195958" cy="403953"/>
            <a:chOff x="622" y="2630"/>
            <a:chExt cx="123" cy="281"/>
          </a:xfrm>
          <a:solidFill>
            <a:srgbClr val="434444"/>
          </a:solidFill>
        </p:grpSpPr>
        <p:sp>
          <p:nvSpPr>
            <p:cNvPr id="251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4"/>
          <p:cNvGrpSpPr>
            <a:grpSpLocks noChangeAspect="1"/>
          </p:cNvGrpSpPr>
          <p:nvPr/>
        </p:nvGrpSpPr>
        <p:grpSpPr bwMode="auto">
          <a:xfrm>
            <a:off x="5720991" y="5962922"/>
            <a:ext cx="195958" cy="403952"/>
            <a:chOff x="622" y="2630"/>
            <a:chExt cx="123" cy="281"/>
          </a:xfrm>
          <a:solidFill>
            <a:srgbClr val="434444"/>
          </a:solidFill>
        </p:grpSpPr>
        <p:sp>
          <p:nvSpPr>
            <p:cNvPr id="254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4"/>
          <p:cNvGrpSpPr>
            <a:grpSpLocks noChangeAspect="1"/>
          </p:cNvGrpSpPr>
          <p:nvPr/>
        </p:nvGrpSpPr>
        <p:grpSpPr bwMode="auto">
          <a:xfrm>
            <a:off x="5956475" y="5965453"/>
            <a:ext cx="195958" cy="403953"/>
            <a:chOff x="622" y="2630"/>
            <a:chExt cx="123" cy="281"/>
          </a:xfrm>
          <a:solidFill>
            <a:srgbClr val="434444"/>
          </a:solidFill>
        </p:grpSpPr>
        <p:sp>
          <p:nvSpPr>
            <p:cNvPr id="257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9" name="Group 4"/>
          <p:cNvGrpSpPr>
            <a:grpSpLocks noChangeAspect="1"/>
          </p:cNvGrpSpPr>
          <p:nvPr/>
        </p:nvGrpSpPr>
        <p:grpSpPr bwMode="auto">
          <a:xfrm>
            <a:off x="6191959" y="5962922"/>
            <a:ext cx="195958" cy="403952"/>
            <a:chOff x="622" y="2630"/>
            <a:chExt cx="123" cy="281"/>
          </a:xfrm>
          <a:solidFill>
            <a:srgbClr val="434444"/>
          </a:solidFill>
        </p:grpSpPr>
        <p:sp>
          <p:nvSpPr>
            <p:cNvPr id="260" name="Freeform 5"/>
            <p:cNvSpPr>
              <a:spLocks noEditPoints="1"/>
            </p:cNvSpPr>
            <p:nvPr/>
          </p:nvSpPr>
          <p:spPr bwMode="auto">
            <a:xfrm>
              <a:off x="661" y="2630"/>
              <a:ext cx="45" cy="47"/>
            </a:xfrm>
            <a:custGeom>
              <a:avLst/>
              <a:gdLst>
                <a:gd name="T0" fmla="*/ 28 w 28"/>
                <a:gd name="T1" fmla="*/ 14 h 29"/>
                <a:gd name="T2" fmla="*/ 14 w 28"/>
                <a:gd name="T3" fmla="*/ 29 h 29"/>
                <a:gd name="T4" fmla="*/ 0 w 28"/>
                <a:gd name="T5" fmla="*/ 14 h 29"/>
                <a:gd name="T6" fmla="*/ 14 w 28"/>
                <a:gd name="T7" fmla="*/ 0 h 29"/>
                <a:gd name="T8" fmla="*/ 28 w 28"/>
                <a:gd name="T9" fmla="*/ 14 h 29"/>
                <a:gd name="T10" fmla="*/ 28 w 28"/>
                <a:gd name="T11" fmla="*/ 14 h 29"/>
                <a:gd name="T12" fmla="*/ 28 w 28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8" y="14"/>
                  </a:move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"/>
            <p:cNvSpPr>
              <a:spLocks noEditPoints="1"/>
            </p:cNvSpPr>
            <p:nvPr/>
          </p:nvSpPr>
          <p:spPr bwMode="auto">
            <a:xfrm>
              <a:off x="622" y="2687"/>
              <a:ext cx="123" cy="224"/>
            </a:xfrm>
            <a:custGeom>
              <a:avLst/>
              <a:gdLst>
                <a:gd name="T0" fmla="*/ 43 w 76"/>
                <a:gd name="T1" fmla="*/ 1 h 139"/>
                <a:gd name="T2" fmla="*/ 32 w 76"/>
                <a:gd name="T3" fmla="*/ 1 h 139"/>
                <a:gd name="T4" fmla="*/ 2 w 76"/>
                <a:gd name="T5" fmla="*/ 53 h 139"/>
                <a:gd name="T6" fmla="*/ 17 w 76"/>
                <a:gd name="T7" fmla="*/ 53 h 139"/>
                <a:gd name="T8" fmla="*/ 20 w 76"/>
                <a:gd name="T9" fmla="*/ 25 h 139"/>
                <a:gd name="T10" fmla="*/ 20 w 76"/>
                <a:gd name="T11" fmla="*/ 55 h 139"/>
                <a:gd name="T12" fmla="*/ 20 w 76"/>
                <a:gd name="T13" fmla="*/ 56 h 139"/>
                <a:gd name="T14" fmla="*/ 20 w 76"/>
                <a:gd name="T15" fmla="*/ 57 h 139"/>
                <a:gd name="T16" fmla="*/ 19 w 76"/>
                <a:gd name="T17" fmla="*/ 128 h 139"/>
                <a:gd name="T18" fmla="*/ 36 w 76"/>
                <a:gd name="T19" fmla="*/ 128 h 139"/>
                <a:gd name="T20" fmla="*/ 37 w 76"/>
                <a:gd name="T21" fmla="*/ 72 h 139"/>
                <a:gd name="T22" fmla="*/ 39 w 76"/>
                <a:gd name="T23" fmla="*/ 72 h 139"/>
                <a:gd name="T24" fmla="*/ 40 w 76"/>
                <a:gd name="T25" fmla="*/ 128 h 139"/>
                <a:gd name="T26" fmla="*/ 57 w 76"/>
                <a:gd name="T27" fmla="*/ 128 h 139"/>
                <a:gd name="T28" fmla="*/ 56 w 76"/>
                <a:gd name="T29" fmla="*/ 57 h 139"/>
                <a:gd name="T30" fmla="*/ 55 w 76"/>
                <a:gd name="T31" fmla="*/ 55 h 139"/>
                <a:gd name="T32" fmla="*/ 55 w 76"/>
                <a:gd name="T33" fmla="*/ 23 h 139"/>
                <a:gd name="T34" fmla="*/ 60 w 76"/>
                <a:gd name="T35" fmla="*/ 53 h 139"/>
                <a:gd name="T36" fmla="*/ 74 w 76"/>
                <a:gd name="T37" fmla="*/ 53 h 139"/>
                <a:gd name="T38" fmla="*/ 43 w 76"/>
                <a:gd name="T39" fmla="*/ 1 h 139"/>
                <a:gd name="T40" fmla="*/ 43 w 76"/>
                <a:gd name="T41" fmla="*/ 1 h 139"/>
                <a:gd name="T42" fmla="*/ 43 w 76"/>
                <a:gd name="T43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139">
                  <a:moveTo>
                    <a:pt x="43" y="1"/>
                  </a:moveTo>
                  <a:cubicBezTo>
                    <a:pt x="39" y="0"/>
                    <a:pt x="35" y="0"/>
                    <a:pt x="32" y="1"/>
                  </a:cubicBezTo>
                  <a:cubicBezTo>
                    <a:pt x="8" y="4"/>
                    <a:pt x="0" y="31"/>
                    <a:pt x="2" y="53"/>
                  </a:cubicBezTo>
                  <a:cubicBezTo>
                    <a:pt x="3" y="62"/>
                    <a:pt x="18" y="62"/>
                    <a:pt x="17" y="53"/>
                  </a:cubicBezTo>
                  <a:cubicBezTo>
                    <a:pt x="16" y="45"/>
                    <a:pt x="16" y="33"/>
                    <a:pt x="20" y="2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81"/>
                    <a:pt x="20" y="104"/>
                    <a:pt x="19" y="128"/>
                  </a:cubicBezTo>
                  <a:cubicBezTo>
                    <a:pt x="19" y="139"/>
                    <a:pt x="35" y="139"/>
                    <a:pt x="36" y="128"/>
                  </a:cubicBezTo>
                  <a:cubicBezTo>
                    <a:pt x="37" y="110"/>
                    <a:pt x="37" y="91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91"/>
                    <a:pt x="39" y="110"/>
                    <a:pt x="40" y="128"/>
                  </a:cubicBezTo>
                  <a:cubicBezTo>
                    <a:pt x="41" y="139"/>
                    <a:pt x="57" y="139"/>
                    <a:pt x="57" y="128"/>
                  </a:cubicBezTo>
                  <a:cubicBezTo>
                    <a:pt x="56" y="104"/>
                    <a:pt x="56" y="81"/>
                    <a:pt x="56" y="57"/>
                  </a:cubicBezTo>
                  <a:cubicBezTo>
                    <a:pt x="56" y="56"/>
                    <a:pt x="56" y="55"/>
                    <a:pt x="55" y="55"/>
                  </a:cubicBezTo>
                  <a:cubicBezTo>
                    <a:pt x="55" y="44"/>
                    <a:pt x="55" y="34"/>
                    <a:pt x="55" y="23"/>
                  </a:cubicBezTo>
                  <a:cubicBezTo>
                    <a:pt x="60" y="32"/>
                    <a:pt x="60" y="44"/>
                    <a:pt x="60" y="53"/>
                  </a:cubicBezTo>
                  <a:cubicBezTo>
                    <a:pt x="59" y="62"/>
                    <a:pt x="73" y="62"/>
                    <a:pt x="74" y="53"/>
                  </a:cubicBezTo>
                  <a:cubicBezTo>
                    <a:pt x="76" y="31"/>
                    <a:pt x="68" y="2"/>
                    <a:pt x="43" y="1"/>
                  </a:cubicBezTo>
                  <a:close/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8139" y="3575115"/>
            <a:ext cx="222344" cy="222344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-1" y="376665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World Wide Product Market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41735" y="4096485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200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249103" y="4252771"/>
            <a:ext cx="1888125" cy="72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2522079" y="3935235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USA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41735" y="4492414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320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249103" y="4648700"/>
            <a:ext cx="1888125" cy="72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2327022" y="4331164"/>
            <a:ext cx="9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Russia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41735" y="4888343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200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49103" y="5044629"/>
            <a:ext cx="1888125" cy="72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2522079" y="4727093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Brazil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1735" y="5284272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200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249103" y="5440558"/>
            <a:ext cx="1888125" cy="72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2103508" y="5123022"/>
            <a:ext cx="112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Australia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41735" y="5680201"/>
            <a:ext cx="71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200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249103" y="5836487"/>
            <a:ext cx="1888125" cy="72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2273139" y="5518951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Africa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48" name="TextBox 247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293" name="Freeform 292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293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264" name="Freeform 263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291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042803" y="1330672"/>
            <a:ext cx="9844039" cy="3686976"/>
          </a:xfrm>
          <a:custGeom>
            <a:avLst/>
            <a:gdLst>
              <a:gd name="connsiteX0" fmla="*/ 547933 w 9844039"/>
              <a:gd name="connsiteY0" fmla="*/ 2794174 h 3686976"/>
              <a:gd name="connsiteX1" fmla="*/ 203064 w 9844039"/>
              <a:gd name="connsiteY1" fmla="*/ 3139043 h 3686976"/>
              <a:gd name="connsiteX2" fmla="*/ 547933 w 9844039"/>
              <a:gd name="connsiteY2" fmla="*/ 3483912 h 3686976"/>
              <a:gd name="connsiteX3" fmla="*/ 892802 w 9844039"/>
              <a:gd name="connsiteY3" fmla="*/ 3139043 h 3686976"/>
              <a:gd name="connsiteX4" fmla="*/ 547933 w 9844039"/>
              <a:gd name="connsiteY4" fmla="*/ 2794174 h 3686976"/>
              <a:gd name="connsiteX5" fmla="*/ 9546935 w 9844039"/>
              <a:gd name="connsiteY5" fmla="*/ 0 h 3686976"/>
              <a:gd name="connsiteX6" fmla="*/ 9844039 w 9844039"/>
              <a:gd name="connsiteY6" fmla="*/ 236316 h 3686976"/>
              <a:gd name="connsiteX7" fmla="*/ 9569916 w 9844039"/>
              <a:gd name="connsiteY7" fmla="*/ 498941 h 3686976"/>
              <a:gd name="connsiteX8" fmla="*/ 9563795 w 9844039"/>
              <a:gd name="connsiteY8" fmla="*/ 366047 h 3686976"/>
              <a:gd name="connsiteX9" fmla="*/ 8443412 w 9844039"/>
              <a:gd name="connsiteY9" fmla="*/ 366047 h 3686976"/>
              <a:gd name="connsiteX10" fmla="*/ 8443412 w 9844039"/>
              <a:gd name="connsiteY10" fmla="*/ 1420486 h 3686976"/>
              <a:gd name="connsiteX11" fmla="*/ 8443414 w 9844039"/>
              <a:gd name="connsiteY11" fmla="*/ 1420486 h 3686976"/>
              <a:gd name="connsiteX12" fmla="*/ 8441643 w 9844039"/>
              <a:gd name="connsiteY12" fmla="*/ 1572304 h 3686976"/>
              <a:gd name="connsiteX13" fmla="*/ 8436883 w 9844039"/>
              <a:gd name="connsiteY13" fmla="*/ 1595881 h 3686976"/>
              <a:gd name="connsiteX14" fmla="*/ 8376126 w 9844039"/>
              <a:gd name="connsiteY14" fmla="*/ 1656638 h 3686976"/>
              <a:gd name="connsiteX15" fmla="*/ 8339636 w 9844039"/>
              <a:gd name="connsiteY15" fmla="*/ 1664005 h 3686976"/>
              <a:gd name="connsiteX16" fmla="*/ 8199893 w 9844039"/>
              <a:gd name="connsiteY16" fmla="*/ 1664005 h 3686976"/>
              <a:gd name="connsiteX17" fmla="*/ 7286908 w 9844039"/>
              <a:gd name="connsiteY17" fmla="*/ 1664005 h 3686976"/>
              <a:gd name="connsiteX18" fmla="*/ 7286908 w 9844039"/>
              <a:gd name="connsiteY18" fmla="*/ 1996678 h 3686976"/>
              <a:gd name="connsiteX19" fmla="*/ 7286910 w 9844039"/>
              <a:gd name="connsiteY19" fmla="*/ 1996678 h 3686976"/>
              <a:gd name="connsiteX20" fmla="*/ 7286910 w 9844039"/>
              <a:gd name="connsiteY20" fmla="*/ 2150210 h 3686976"/>
              <a:gd name="connsiteX21" fmla="*/ 7283126 w 9844039"/>
              <a:gd name="connsiteY21" fmla="*/ 2168953 h 3686976"/>
              <a:gd name="connsiteX22" fmla="*/ 7222369 w 9844039"/>
              <a:gd name="connsiteY22" fmla="*/ 2229710 h 3686976"/>
              <a:gd name="connsiteX23" fmla="*/ 7185408 w 9844039"/>
              <a:gd name="connsiteY23" fmla="*/ 2237172 h 3686976"/>
              <a:gd name="connsiteX24" fmla="*/ 7043389 w 9844039"/>
              <a:gd name="connsiteY24" fmla="*/ 2240197 h 3686976"/>
              <a:gd name="connsiteX25" fmla="*/ 6136453 w 9844039"/>
              <a:gd name="connsiteY25" fmla="*/ 2240197 h 3686976"/>
              <a:gd name="connsiteX26" fmla="*/ 5961985 w 9844039"/>
              <a:gd name="connsiteY26" fmla="*/ 2240197 h 3686976"/>
              <a:gd name="connsiteX27" fmla="*/ 5958805 w 9844039"/>
              <a:gd name="connsiteY27" fmla="*/ 2239555 h 3686976"/>
              <a:gd name="connsiteX28" fmla="*/ 5898048 w 9844039"/>
              <a:gd name="connsiteY28" fmla="*/ 2178798 h 3686976"/>
              <a:gd name="connsiteX29" fmla="*/ 5892934 w 9844039"/>
              <a:gd name="connsiteY29" fmla="*/ 2153467 h 3686976"/>
              <a:gd name="connsiteX30" fmla="*/ 5892934 w 9844039"/>
              <a:gd name="connsiteY30" fmla="*/ 1561703 h 3686976"/>
              <a:gd name="connsiteX31" fmla="*/ 4759526 w 9844039"/>
              <a:gd name="connsiteY31" fmla="*/ 1561703 h 3686976"/>
              <a:gd name="connsiteX32" fmla="*/ 4759526 w 9844039"/>
              <a:gd name="connsiteY32" fmla="*/ 2601751 h 3686976"/>
              <a:gd name="connsiteX33" fmla="*/ 4755049 w 9844039"/>
              <a:gd name="connsiteY33" fmla="*/ 2623926 h 3686976"/>
              <a:gd name="connsiteX34" fmla="*/ 4694292 w 9844039"/>
              <a:gd name="connsiteY34" fmla="*/ 2684683 h 3686976"/>
              <a:gd name="connsiteX35" fmla="*/ 4657331 w 9844039"/>
              <a:gd name="connsiteY35" fmla="*/ 2692145 h 3686976"/>
              <a:gd name="connsiteX36" fmla="*/ 4516007 w 9844039"/>
              <a:gd name="connsiteY36" fmla="*/ 2697079 h 3686976"/>
              <a:gd name="connsiteX37" fmla="*/ 4516007 w 9844039"/>
              <a:gd name="connsiteY37" fmla="*/ 2697077 h 3686976"/>
              <a:gd name="connsiteX38" fmla="*/ 3636574 w 9844039"/>
              <a:gd name="connsiteY38" fmla="*/ 2697077 h 3686976"/>
              <a:gd name="connsiteX39" fmla="*/ 3636574 w 9844039"/>
              <a:gd name="connsiteY39" fmla="*/ 2697078 h 3686976"/>
              <a:gd name="connsiteX40" fmla="*/ 3484212 w 9844039"/>
              <a:gd name="connsiteY40" fmla="*/ 2695684 h 3686976"/>
              <a:gd name="connsiteX41" fmla="*/ 3460635 w 9844039"/>
              <a:gd name="connsiteY41" fmla="*/ 2690924 h 3686976"/>
              <a:gd name="connsiteX42" fmla="*/ 3399878 w 9844039"/>
              <a:gd name="connsiteY42" fmla="*/ 2630167 h 3686976"/>
              <a:gd name="connsiteX43" fmla="*/ 3393054 w 9844039"/>
              <a:gd name="connsiteY43" fmla="*/ 2596367 h 3686976"/>
              <a:gd name="connsiteX44" fmla="*/ 3393054 w 9844039"/>
              <a:gd name="connsiteY44" fmla="*/ 2453558 h 3686976"/>
              <a:gd name="connsiteX45" fmla="*/ 3393055 w 9844039"/>
              <a:gd name="connsiteY45" fmla="*/ 2453558 h 3686976"/>
              <a:gd name="connsiteX46" fmla="*/ 3393055 w 9844039"/>
              <a:gd name="connsiteY46" fmla="*/ 2047968 h 3686976"/>
              <a:gd name="connsiteX47" fmla="*/ 2425093 w 9844039"/>
              <a:gd name="connsiteY47" fmla="*/ 2047968 h 3686976"/>
              <a:gd name="connsiteX48" fmla="*/ 2425093 w 9844039"/>
              <a:gd name="connsiteY48" fmla="*/ 3026520 h 3686976"/>
              <a:gd name="connsiteX49" fmla="*/ 2423802 w 9844039"/>
              <a:gd name="connsiteY49" fmla="*/ 3178244 h 3686976"/>
              <a:gd name="connsiteX50" fmla="*/ 2419042 w 9844039"/>
              <a:gd name="connsiteY50" fmla="*/ 3201821 h 3686976"/>
              <a:gd name="connsiteX51" fmla="*/ 2358285 w 9844039"/>
              <a:gd name="connsiteY51" fmla="*/ 3262578 h 3686976"/>
              <a:gd name="connsiteX52" fmla="*/ 2321324 w 9844039"/>
              <a:gd name="connsiteY52" fmla="*/ 3270040 h 3686976"/>
              <a:gd name="connsiteX53" fmla="*/ 2181574 w 9844039"/>
              <a:gd name="connsiteY53" fmla="*/ 3270040 h 3686976"/>
              <a:gd name="connsiteX54" fmla="*/ 2181574 w 9844039"/>
              <a:gd name="connsiteY54" fmla="*/ 3270039 h 3686976"/>
              <a:gd name="connsiteX55" fmla="*/ 1078349 w 9844039"/>
              <a:gd name="connsiteY55" fmla="*/ 3270039 h 3686976"/>
              <a:gd name="connsiteX56" fmla="*/ 1052807 w 9844039"/>
              <a:gd name="connsiteY56" fmla="*/ 3352323 h 3686976"/>
              <a:gd name="connsiteX57" fmla="*/ 547933 w 9844039"/>
              <a:gd name="connsiteY57" fmla="*/ 3686976 h 3686976"/>
              <a:gd name="connsiteX58" fmla="*/ 0 w 9844039"/>
              <a:gd name="connsiteY58" fmla="*/ 3139043 h 3686976"/>
              <a:gd name="connsiteX59" fmla="*/ 547933 w 9844039"/>
              <a:gd name="connsiteY59" fmla="*/ 2591110 h 3686976"/>
              <a:gd name="connsiteX60" fmla="*/ 1052807 w 9844039"/>
              <a:gd name="connsiteY60" fmla="*/ 2925763 h 3686976"/>
              <a:gd name="connsiteX61" fmla="*/ 1084084 w 9844039"/>
              <a:gd name="connsiteY61" fmla="*/ 3026520 h 3686976"/>
              <a:gd name="connsiteX62" fmla="*/ 2181574 w 9844039"/>
              <a:gd name="connsiteY62" fmla="*/ 3026520 h 3686976"/>
              <a:gd name="connsiteX63" fmla="*/ 2181574 w 9844039"/>
              <a:gd name="connsiteY63" fmla="*/ 2047968 h 3686976"/>
              <a:gd name="connsiteX64" fmla="*/ 2181573 w 9844039"/>
              <a:gd name="connsiteY64" fmla="*/ 2047968 h 3686976"/>
              <a:gd name="connsiteX65" fmla="*/ 2184207 w 9844039"/>
              <a:gd name="connsiteY65" fmla="*/ 1893268 h 3686976"/>
              <a:gd name="connsiteX66" fmla="*/ 2188967 w 9844039"/>
              <a:gd name="connsiteY66" fmla="*/ 1869691 h 3686976"/>
              <a:gd name="connsiteX67" fmla="*/ 2249724 w 9844039"/>
              <a:gd name="connsiteY67" fmla="*/ 1808934 h 3686976"/>
              <a:gd name="connsiteX68" fmla="*/ 2271939 w 9844039"/>
              <a:gd name="connsiteY68" fmla="*/ 1804449 h 3686976"/>
              <a:gd name="connsiteX69" fmla="*/ 3393055 w 9844039"/>
              <a:gd name="connsiteY69" fmla="*/ 1804449 h 3686976"/>
              <a:gd name="connsiteX70" fmla="*/ 3393055 w 9844039"/>
              <a:gd name="connsiteY70" fmla="*/ 1804448 h 3686976"/>
              <a:gd name="connsiteX71" fmla="*/ 3549239 w 9844039"/>
              <a:gd name="connsiteY71" fmla="*/ 1804448 h 3686976"/>
              <a:gd name="connsiteX72" fmla="*/ 3569443 w 9844039"/>
              <a:gd name="connsiteY72" fmla="*/ 1808527 h 3686976"/>
              <a:gd name="connsiteX73" fmla="*/ 3630200 w 9844039"/>
              <a:gd name="connsiteY73" fmla="*/ 1869284 h 3686976"/>
              <a:gd name="connsiteX74" fmla="*/ 3636576 w 9844039"/>
              <a:gd name="connsiteY74" fmla="*/ 1900866 h 3686976"/>
              <a:gd name="connsiteX75" fmla="*/ 3636576 w 9844039"/>
              <a:gd name="connsiteY75" fmla="*/ 2047968 h 3686976"/>
              <a:gd name="connsiteX76" fmla="*/ 3636574 w 9844039"/>
              <a:gd name="connsiteY76" fmla="*/ 2047968 h 3686976"/>
              <a:gd name="connsiteX77" fmla="*/ 3636574 w 9844039"/>
              <a:gd name="connsiteY77" fmla="*/ 2453558 h 3686976"/>
              <a:gd name="connsiteX78" fmla="*/ 4516007 w 9844039"/>
              <a:gd name="connsiteY78" fmla="*/ 2453558 h 3686976"/>
              <a:gd name="connsiteX79" fmla="*/ 4517262 w 9844039"/>
              <a:gd name="connsiteY79" fmla="*/ 1409141 h 3686976"/>
              <a:gd name="connsiteX80" fmla="*/ 4522022 w 9844039"/>
              <a:gd name="connsiteY80" fmla="*/ 1385564 h 3686976"/>
              <a:gd name="connsiteX81" fmla="*/ 4582779 w 9844039"/>
              <a:gd name="connsiteY81" fmla="*/ 1324807 h 3686976"/>
              <a:gd name="connsiteX82" fmla="*/ 4615585 w 9844039"/>
              <a:gd name="connsiteY82" fmla="*/ 1318184 h 3686976"/>
              <a:gd name="connsiteX83" fmla="*/ 4759526 w 9844039"/>
              <a:gd name="connsiteY83" fmla="*/ 1318184 h 3686976"/>
              <a:gd name="connsiteX84" fmla="*/ 5892934 w 9844039"/>
              <a:gd name="connsiteY84" fmla="*/ 1318184 h 3686976"/>
              <a:gd name="connsiteX85" fmla="*/ 6055818 w 9844039"/>
              <a:gd name="connsiteY85" fmla="*/ 1318184 h 3686976"/>
              <a:gd name="connsiteX86" fmla="*/ 6067374 w 9844039"/>
              <a:gd name="connsiteY86" fmla="*/ 1320517 h 3686976"/>
              <a:gd name="connsiteX87" fmla="*/ 6128131 w 9844039"/>
              <a:gd name="connsiteY87" fmla="*/ 1381274 h 3686976"/>
              <a:gd name="connsiteX88" fmla="*/ 6135593 w 9844039"/>
              <a:gd name="connsiteY88" fmla="*/ 1418235 h 3686976"/>
              <a:gd name="connsiteX89" fmla="*/ 6136453 w 9844039"/>
              <a:gd name="connsiteY89" fmla="*/ 1996678 h 3686976"/>
              <a:gd name="connsiteX90" fmla="*/ 7043389 w 9844039"/>
              <a:gd name="connsiteY90" fmla="*/ 1996678 h 3686976"/>
              <a:gd name="connsiteX91" fmla="*/ 7043389 w 9844039"/>
              <a:gd name="connsiteY91" fmla="*/ 1664005 h 3686976"/>
              <a:gd name="connsiteX92" fmla="*/ 7043389 w 9844039"/>
              <a:gd name="connsiteY92" fmla="*/ 1511127 h 3686976"/>
              <a:gd name="connsiteX93" fmla="*/ 7047292 w 9844039"/>
              <a:gd name="connsiteY93" fmla="*/ 1491795 h 3686976"/>
              <a:gd name="connsiteX94" fmla="*/ 7108049 w 9844039"/>
              <a:gd name="connsiteY94" fmla="*/ 1431038 h 3686976"/>
              <a:gd name="connsiteX95" fmla="*/ 7145010 w 9844039"/>
              <a:gd name="connsiteY95" fmla="*/ 1423576 h 3686976"/>
              <a:gd name="connsiteX96" fmla="*/ 7286908 w 9844039"/>
              <a:gd name="connsiteY96" fmla="*/ 1420486 h 3686976"/>
              <a:gd name="connsiteX97" fmla="*/ 8199893 w 9844039"/>
              <a:gd name="connsiteY97" fmla="*/ 1420486 h 3686976"/>
              <a:gd name="connsiteX98" fmla="*/ 8199893 w 9844039"/>
              <a:gd name="connsiteY98" fmla="*/ 207855 h 3686976"/>
              <a:gd name="connsiteX99" fmla="*/ 8203347 w 9844039"/>
              <a:gd name="connsiteY99" fmla="*/ 190747 h 3686976"/>
              <a:gd name="connsiteX100" fmla="*/ 8264104 w 9844039"/>
              <a:gd name="connsiteY100" fmla="*/ 129990 h 3686976"/>
              <a:gd name="connsiteX101" fmla="*/ 8301065 w 9844039"/>
              <a:gd name="connsiteY101" fmla="*/ 122528 h 3686976"/>
              <a:gd name="connsiteX102" fmla="*/ 9552579 w 9844039"/>
              <a:gd name="connsiteY102" fmla="*/ 122528 h 3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9844039" h="3686976">
                <a:moveTo>
                  <a:pt x="547933" y="2794174"/>
                </a:moveTo>
                <a:cubicBezTo>
                  <a:pt x="357467" y="2794174"/>
                  <a:pt x="203064" y="2948577"/>
                  <a:pt x="203064" y="3139043"/>
                </a:cubicBezTo>
                <a:cubicBezTo>
                  <a:pt x="203064" y="3329509"/>
                  <a:pt x="357467" y="3483912"/>
                  <a:pt x="547933" y="3483912"/>
                </a:cubicBezTo>
                <a:cubicBezTo>
                  <a:pt x="738399" y="3483912"/>
                  <a:pt x="892802" y="3329509"/>
                  <a:pt x="892802" y="3139043"/>
                </a:cubicBezTo>
                <a:cubicBezTo>
                  <a:pt x="892802" y="2948577"/>
                  <a:pt x="738399" y="2794174"/>
                  <a:pt x="547933" y="2794174"/>
                </a:cubicBezTo>
                <a:close/>
                <a:moveTo>
                  <a:pt x="9546935" y="0"/>
                </a:moveTo>
                <a:lnTo>
                  <a:pt x="9844039" y="236316"/>
                </a:lnTo>
                <a:lnTo>
                  <a:pt x="9569916" y="498941"/>
                </a:lnTo>
                <a:lnTo>
                  <a:pt x="9563795" y="366047"/>
                </a:lnTo>
                <a:lnTo>
                  <a:pt x="8443412" y="366047"/>
                </a:lnTo>
                <a:lnTo>
                  <a:pt x="8443412" y="1420486"/>
                </a:lnTo>
                <a:lnTo>
                  <a:pt x="8443414" y="1420486"/>
                </a:lnTo>
                <a:cubicBezTo>
                  <a:pt x="8442824" y="1471092"/>
                  <a:pt x="8442233" y="1521698"/>
                  <a:pt x="8441643" y="1572304"/>
                </a:cubicBezTo>
                <a:lnTo>
                  <a:pt x="8436883" y="1595881"/>
                </a:lnTo>
                <a:cubicBezTo>
                  <a:pt x="8425328" y="1623199"/>
                  <a:pt x="8403444" y="1645084"/>
                  <a:pt x="8376126" y="1656638"/>
                </a:cubicBezTo>
                <a:lnTo>
                  <a:pt x="8339636" y="1664005"/>
                </a:lnTo>
                <a:lnTo>
                  <a:pt x="8199893" y="1664005"/>
                </a:lnTo>
                <a:lnTo>
                  <a:pt x="7286908" y="1664005"/>
                </a:lnTo>
                <a:lnTo>
                  <a:pt x="7286908" y="1996678"/>
                </a:lnTo>
                <a:lnTo>
                  <a:pt x="7286910" y="1996678"/>
                </a:lnTo>
                <a:lnTo>
                  <a:pt x="7286910" y="2150210"/>
                </a:lnTo>
                <a:lnTo>
                  <a:pt x="7283126" y="2168953"/>
                </a:lnTo>
                <a:cubicBezTo>
                  <a:pt x="7271571" y="2196271"/>
                  <a:pt x="7249687" y="2218156"/>
                  <a:pt x="7222369" y="2229710"/>
                </a:cubicBezTo>
                <a:lnTo>
                  <a:pt x="7185408" y="2237172"/>
                </a:lnTo>
                <a:lnTo>
                  <a:pt x="7043389" y="2240197"/>
                </a:lnTo>
                <a:lnTo>
                  <a:pt x="6136453" y="2240197"/>
                </a:lnTo>
                <a:lnTo>
                  <a:pt x="5961985" y="2240197"/>
                </a:lnTo>
                <a:lnTo>
                  <a:pt x="5958805" y="2239555"/>
                </a:lnTo>
                <a:cubicBezTo>
                  <a:pt x="5931487" y="2228000"/>
                  <a:pt x="5909602" y="2206116"/>
                  <a:pt x="5898048" y="2178798"/>
                </a:cubicBezTo>
                <a:lnTo>
                  <a:pt x="5892934" y="2153467"/>
                </a:lnTo>
                <a:lnTo>
                  <a:pt x="5892934" y="1561703"/>
                </a:lnTo>
                <a:lnTo>
                  <a:pt x="4759526" y="1561703"/>
                </a:lnTo>
                <a:lnTo>
                  <a:pt x="4759526" y="2601751"/>
                </a:lnTo>
                <a:lnTo>
                  <a:pt x="4755049" y="2623926"/>
                </a:lnTo>
                <a:cubicBezTo>
                  <a:pt x="4743494" y="2651244"/>
                  <a:pt x="4721610" y="2673129"/>
                  <a:pt x="4694292" y="2684683"/>
                </a:cubicBezTo>
                <a:lnTo>
                  <a:pt x="4657331" y="2692145"/>
                </a:lnTo>
                <a:lnTo>
                  <a:pt x="4516007" y="2697079"/>
                </a:lnTo>
                <a:lnTo>
                  <a:pt x="4516007" y="2697077"/>
                </a:lnTo>
                <a:lnTo>
                  <a:pt x="3636574" y="2697077"/>
                </a:lnTo>
                <a:lnTo>
                  <a:pt x="3636574" y="2697078"/>
                </a:lnTo>
                <a:lnTo>
                  <a:pt x="3484212" y="2695684"/>
                </a:lnTo>
                <a:lnTo>
                  <a:pt x="3460635" y="2690924"/>
                </a:lnTo>
                <a:cubicBezTo>
                  <a:pt x="3433317" y="2679369"/>
                  <a:pt x="3411432" y="2657485"/>
                  <a:pt x="3399878" y="2630167"/>
                </a:cubicBezTo>
                <a:lnTo>
                  <a:pt x="3393054" y="2596367"/>
                </a:lnTo>
                <a:lnTo>
                  <a:pt x="3393054" y="2453558"/>
                </a:lnTo>
                <a:lnTo>
                  <a:pt x="3393055" y="2453558"/>
                </a:lnTo>
                <a:lnTo>
                  <a:pt x="3393055" y="2047968"/>
                </a:lnTo>
                <a:lnTo>
                  <a:pt x="2425093" y="2047968"/>
                </a:lnTo>
                <a:lnTo>
                  <a:pt x="2425093" y="3026520"/>
                </a:lnTo>
                <a:cubicBezTo>
                  <a:pt x="2424663" y="3077095"/>
                  <a:pt x="2424232" y="3127669"/>
                  <a:pt x="2423802" y="3178244"/>
                </a:cubicBezTo>
                <a:lnTo>
                  <a:pt x="2419042" y="3201821"/>
                </a:lnTo>
                <a:cubicBezTo>
                  <a:pt x="2407487" y="3229139"/>
                  <a:pt x="2385603" y="3251024"/>
                  <a:pt x="2358285" y="3262578"/>
                </a:cubicBezTo>
                <a:lnTo>
                  <a:pt x="2321324" y="3270040"/>
                </a:lnTo>
                <a:lnTo>
                  <a:pt x="2181574" y="3270040"/>
                </a:lnTo>
                <a:lnTo>
                  <a:pt x="2181574" y="3270039"/>
                </a:lnTo>
                <a:lnTo>
                  <a:pt x="1078349" y="3270039"/>
                </a:lnTo>
                <a:lnTo>
                  <a:pt x="1052807" y="3352323"/>
                </a:lnTo>
                <a:cubicBezTo>
                  <a:pt x="969626" y="3548985"/>
                  <a:pt x="774894" y="3686976"/>
                  <a:pt x="547933" y="3686976"/>
                </a:cubicBezTo>
                <a:cubicBezTo>
                  <a:pt x="245318" y="3686976"/>
                  <a:pt x="0" y="3441658"/>
                  <a:pt x="0" y="3139043"/>
                </a:cubicBezTo>
                <a:cubicBezTo>
                  <a:pt x="0" y="2836428"/>
                  <a:pt x="245318" y="2591110"/>
                  <a:pt x="547933" y="2591110"/>
                </a:cubicBezTo>
                <a:cubicBezTo>
                  <a:pt x="774894" y="2591110"/>
                  <a:pt x="969626" y="2729102"/>
                  <a:pt x="1052807" y="2925763"/>
                </a:cubicBezTo>
                <a:lnTo>
                  <a:pt x="1084084" y="3026520"/>
                </a:lnTo>
                <a:lnTo>
                  <a:pt x="2181574" y="3026520"/>
                </a:lnTo>
                <a:lnTo>
                  <a:pt x="2181574" y="2047968"/>
                </a:lnTo>
                <a:lnTo>
                  <a:pt x="2181573" y="2047968"/>
                </a:lnTo>
                <a:lnTo>
                  <a:pt x="2184207" y="1893268"/>
                </a:lnTo>
                <a:lnTo>
                  <a:pt x="2188967" y="1869691"/>
                </a:lnTo>
                <a:cubicBezTo>
                  <a:pt x="2200522" y="1842373"/>
                  <a:pt x="2222406" y="1820488"/>
                  <a:pt x="2249724" y="1808934"/>
                </a:cubicBezTo>
                <a:lnTo>
                  <a:pt x="2271939" y="1804449"/>
                </a:lnTo>
                <a:lnTo>
                  <a:pt x="3393055" y="1804449"/>
                </a:lnTo>
                <a:lnTo>
                  <a:pt x="3393055" y="1804448"/>
                </a:lnTo>
                <a:lnTo>
                  <a:pt x="3549239" y="1804448"/>
                </a:lnTo>
                <a:lnTo>
                  <a:pt x="3569443" y="1808527"/>
                </a:lnTo>
                <a:cubicBezTo>
                  <a:pt x="3596761" y="1820082"/>
                  <a:pt x="3618646" y="1841966"/>
                  <a:pt x="3630200" y="1869284"/>
                </a:cubicBezTo>
                <a:lnTo>
                  <a:pt x="3636576" y="1900866"/>
                </a:lnTo>
                <a:lnTo>
                  <a:pt x="3636576" y="2047968"/>
                </a:lnTo>
                <a:lnTo>
                  <a:pt x="3636574" y="2047968"/>
                </a:lnTo>
                <a:lnTo>
                  <a:pt x="3636574" y="2453558"/>
                </a:lnTo>
                <a:lnTo>
                  <a:pt x="4516007" y="2453558"/>
                </a:lnTo>
                <a:cubicBezTo>
                  <a:pt x="4516425" y="2105419"/>
                  <a:pt x="4516844" y="1757280"/>
                  <a:pt x="4517262" y="1409141"/>
                </a:cubicBezTo>
                <a:lnTo>
                  <a:pt x="4522022" y="1385564"/>
                </a:lnTo>
                <a:cubicBezTo>
                  <a:pt x="4533577" y="1358246"/>
                  <a:pt x="4555461" y="1336361"/>
                  <a:pt x="4582779" y="1324807"/>
                </a:cubicBezTo>
                <a:lnTo>
                  <a:pt x="4615585" y="1318184"/>
                </a:lnTo>
                <a:lnTo>
                  <a:pt x="4759526" y="1318184"/>
                </a:lnTo>
                <a:lnTo>
                  <a:pt x="5892934" y="1318184"/>
                </a:lnTo>
                <a:lnTo>
                  <a:pt x="6055818" y="1318184"/>
                </a:lnTo>
                <a:lnTo>
                  <a:pt x="6067374" y="1320517"/>
                </a:lnTo>
                <a:cubicBezTo>
                  <a:pt x="6094692" y="1332072"/>
                  <a:pt x="6116577" y="1353956"/>
                  <a:pt x="6128131" y="1381274"/>
                </a:cubicBezTo>
                <a:lnTo>
                  <a:pt x="6135593" y="1418235"/>
                </a:lnTo>
                <a:cubicBezTo>
                  <a:pt x="6135880" y="1611049"/>
                  <a:pt x="6136166" y="1803864"/>
                  <a:pt x="6136453" y="1996678"/>
                </a:cubicBezTo>
                <a:lnTo>
                  <a:pt x="7043389" y="1996678"/>
                </a:lnTo>
                <a:lnTo>
                  <a:pt x="7043389" y="1664005"/>
                </a:lnTo>
                <a:lnTo>
                  <a:pt x="7043389" y="1511127"/>
                </a:lnTo>
                <a:lnTo>
                  <a:pt x="7047292" y="1491795"/>
                </a:lnTo>
                <a:cubicBezTo>
                  <a:pt x="7058847" y="1464477"/>
                  <a:pt x="7080731" y="1442592"/>
                  <a:pt x="7108049" y="1431038"/>
                </a:cubicBezTo>
                <a:lnTo>
                  <a:pt x="7145010" y="1423576"/>
                </a:lnTo>
                <a:lnTo>
                  <a:pt x="7286908" y="1420486"/>
                </a:lnTo>
                <a:lnTo>
                  <a:pt x="8199893" y="1420486"/>
                </a:lnTo>
                <a:lnTo>
                  <a:pt x="8199893" y="207855"/>
                </a:lnTo>
                <a:lnTo>
                  <a:pt x="8203347" y="190747"/>
                </a:lnTo>
                <a:cubicBezTo>
                  <a:pt x="8214902" y="163429"/>
                  <a:pt x="8236786" y="141544"/>
                  <a:pt x="8264104" y="129990"/>
                </a:cubicBezTo>
                <a:lnTo>
                  <a:pt x="8301065" y="122528"/>
                </a:lnTo>
                <a:lnTo>
                  <a:pt x="9552579" y="122528"/>
                </a:lnTo>
                <a:close/>
              </a:path>
            </a:pathLst>
          </a:custGeom>
          <a:gradFill flip="none" rotWithShape="1">
            <a:gsLst>
              <a:gs pos="25000">
                <a:srgbClr val="434444"/>
              </a:gs>
              <a:gs pos="34000">
                <a:srgbClr val="FFCB2C"/>
              </a:gs>
              <a:gs pos="62000">
                <a:schemeClr val="accent4"/>
              </a:gs>
              <a:gs pos="80000">
                <a:srgbClr val="EB4D5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373547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Company 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803" y="5040508"/>
            <a:ext cx="10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Up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451004" y="4285684"/>
            <a:ext cx="334934" cy="387937"/>
          </a:xfrm>
          <a:custGeom>
            <a:avLst/>
            <a:gdLst>
              <a:gd name="T0" fmla="*/ 144 w 145"/>
              <a:gd name="T1" fmla="*/ 21 h 167"/>
              <a:gd name="T2" fmla="*/ 140 w 145"/>
              <a:gd name="T3" fmla="*/ 20 h 167"/>
              <a:gd name="T4" fmla="*/ 135 w 145"/>
              <a:gd name="T5" fmla="*/ 21 h 167"/>
              <a:gd name="T6" fmla="*/ 128 w 145"/>
              <a:gd name="T7" fmla="*/ 25 h 167"/>
              <a:gd name="T8" fmla="*/ 119 w 145"/>
              <a:gd name="T9" fmla="*/ 29 h 167"/>
              <a:gd name="T10" fmla="*/ 109 w 145"/>
              <a:gd name="T11" fmla="*/ 31 h 167"/>
              <a:gd name="T12" fmla="*/ 101 w 145"/>
              <a:gd name="T13" fmla="*/ 30 h 167"/>
              <a:gd name="T14" fmla="*/ 83 w 145"/>
              <a:gd name="T15" fmla="*/ 22 h 167"/>
              <a:gd name="T16" fmla="*/ 66 w 145"/>
              <a:gd name="T17" fmla="*/ 20 h 167"/>
              <a:gd name="T18" fmla="*/ 30 w 145"/>
              <a:gd name="T19" fmla="*/ 30 h 167"/>
              <a:gd name="T20" fmla="*/ 24 w 145"/>
              <a:gd name="T21" fmla="*/ 33 h 167"/>
              <a:gd name="T22" fmla="*/ 22 w 145"/>
              <a:gd name="T23" fmla="*/ 24 h 167"/>
              <a:gd name="T24" fmla="*/ 27 w 145"/>
              <a:gd name="T25" fmla="*/ 14 h 167"/>
              <a:gd name="T26" fmla="*/ 14 w 145"/>
              <a:gd name="T27" fmla="*/ 0 h 167"/>
              <a:gd name="T28" fmla="*/ 0 w 145"/>
              <a:gd name="T29" fmla="*/ 14 h 167"/>
              <a:gd name="T30" fmla="*/ 7 w 145"/>
              <a:gd name="T31" fmla="*/ 25 h 167"/>
              <a:gd name="T32" fmla="*/ 25 w 145"/>
              <a:gd name="T33" fmla="*/ 160 h 167"/>
              <a:gd name="T34" fmla="*/ 33 w 145"/>
              <a:gd name="T35" fmla="*/ 167 h 167"/>
              <a:gd name="T36" fmla="*/ 34 w 145"/>
              <a:gd name="T37" fmla="*/ 167 h 167"/>
              <a:gd name="T38" fmla="*/ 41 w 145"/>
              <a:gd name="T39" fmla="*/ 158 h 167"/>
              <a:gd name="T40" fmla="*/ 33 w 145"/>
              <a:gd name="T41" fmla="*/ 104 h 167"/>
              <a:gd name="T42" fmla="*/ 68 w 145"/>
              <a:gd name="T43" fmla="*/ 94 h 167"/>
              <a:gd name="T44" fmla="*/ 80 w 145"/>
              <a:gd name="T45" fmla="*/ 95 h 167"/>
              <a:gd name="T46" fmla="*/ 90 w 145"/>
              <a:gd name="T47" fmla="*/ 99 h 167"/>
              <a:gd name="T48" fmla="*/ 99 w 145"/>
              <a:gd name="T49" fmla="*/ 104 h 167"/>
              <a:gd name="T50" fmla="*/ 110 w 145"/>
              <a:gd name="T51" fmla="*/ 105 h 167"/>
              <a:gd name="T52" fmla="*/ 141 w 145"/>
              <a:gd name="T53" fmla="*/ 96 h 167"/>
              <a:gd name="T54" fmla="*/ 144 w 145"/>
              <a:gd name="T55" fmla="*/ 93 h 167"/>
              <a:gd name="T56" fmla="*/ 145 w 145"/>
              <a:gd name="T57" fmla="*/ 90 h 167"/>
              <a:gd name="T58" fmla="*/ 145 w 145"/>
              <a:gd name="T59" fmla="*/ 25 h 167"/>
              <a:gd name="T60" fmla="*/ 144 w 145"/>
              <a:gd name="T61" fmla="*/ 21 h 167"/>
              <a:gd name="T62" fmla="*/ 144 w 145"/>
              <a:gd name="T63" fmla="*/ 21 h 167"/>
              <a:gd name="T64" fmla="*/ 144 w 145"/>
              <a:gd name="T65" fmla="*/ 2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5" h="167">
                <a:moveTo>
                  <a:pt x="144" y="21"/>
                </a:moveTo>
                <a:cubicBezTo>
                  <a:pt x="143" y="20"/>
                  <a:pt x="142" y="20"/>
                  <a:pt x="140" y="20"/>
                </a:cubicBezTo>
                <a:cubicBezTo>
                  <a:pt x="139" y="20"/>
                  <a:pt x="138" y="20"/>
                  <a:pt x="135" y="21"/>
                </a:cubicBezTo>
                <a:cubicBezTo>
                  <a:pt x="133" y="23"/>
                  <a:pt x="131" y="24"/>
                  <a:pt x="128" y="25"/>
                </a:cubicBezTo>
                <a:cubicBezTo>
                  <a:pt x="125" y="27"/>
                  <a:pt x="122" y="28"/>
                  <a:pt x="119" y="29"/>
                </a:cubicBezTo>
                <a:cubicBezTo>
                  <a:pt x="115" y="31"/>
                  <a:pt x="112" y="31"/>
                  <a:pt x="109" y="31"/>
                </a:cubicBezTo>
                <a:cubicBezTo>
                  <a:pt x="106" y="31"/>
                  <a:pt x="103" y="31"/>
                  <a:pt x="101" y="30"/>
                </a:cubicBezTo>
                <a:cubicBezTo>
                  <a:pt x="94" y="26"/>
                  <a:pt x="88" y="24"/>
                  <a:pt x="83" y="22"/>
                </a:cubicBezTo>
                <a:cubicBezTo>
                  <a:pt x="77" y="21"/>
                  <a:pt x="72" y="20"/>
                  <a:pt x="66" y="20"/>
                </a:cubicBezTo>
                <a:cubicBezTo>
                  <a:pt x="55" y="20"/>
                  <a:pt x="43" y="23"/>
                  <a:pt x="30" y="30"/>
                </a:cubicBezTo>
                <a:cubicBezTo>
                  <a:pt x="27" y="31"/>
                  <a:pt x="25" y="32"/>
                  <a:pt x="24" y="33"/>
                </a:cubicBezTo>
                <a:cubicBezTo>
                  <a:pt x="22" y="24"/>
                  <a:pt x="22" y="24"/>
                  <a:pt x="22" y="24"/>
                </a:cubicBezTo>
                <a:cubicBezTo>
                  <a:pt x="25" y="21"/>
                  <a:pt x="27" y="18"/>
                  <a:pt x="27" y="14"/>
                </a:cubicBezTo>
                <a:cubicBezTo>
                  <a:pt x="27" y="6"/>
                  <a:pt x="21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8"/>
                  <a:pt x="3" y="23"/>
                  <a:pt x="7" y="25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5" y="164"/>
                  <a:pt x="29" y="167"/>
                  <a:pt x="33" y="167"/>
                </a:cubicBezTo>
                <a:cubicBezTo>
                  <a:pt x="33" y="167"/>
                  <a:pt x="34" y="167"/>
                  <a:pt x="34" y="167"/>
                </a:cubicBezTo>
                <a:cubicBezTo>
                  <a:pt x="38" y="166"/>
                  <a:pt x="41" y="162"/>
                  <a:pt x="41" y="158"/>
                </a:cubicBezTo>
                <a:cubicBezTo>
                  <a:pt x="33" y="104"/>
                  <a:pt x="33" y="104"/>
                  <a:pt x="33" y="104"/>
                </a:cubicBezTo>
                <a:cubicBezTo>
                  <a:pt x="47" y="97"/>
                  <a:pt x="58" y="94"/>
                  <a:pt x="68" y="94"/>
                </a:cubicBezTo>
                <a:cubicBezTo>
                  <a:pt x="72" y="94"/>
                  <a:pt x="76" y="94"/>
                  <a:pt x="80" y="95"/>
                </a:cubicBezTo>
                <a:cubicBezTo>
                  <a:pt x="84" y="97"/>
                  <a:pt x="87" y="98"/>
                  <a:pt x="90" y="99"/>
                </a:cubicBezTo>
                <a:cubicBezTo>
                  <a:pt x="93" y="101"/>
                  <a:pt x="96" y="102"/>
                  <a:pt x="99" y="104"/>
                </a:cubicBezTo>
                <a:cubicBezTo>
                  <a:pt x="103" y="105"/>
                  <a:pt x="106" y="105"/>
                  <a:pt x="110" y="105"/>
                </a:cubicBezTo>
                <a:cubicBezTo>
                  <a:pt x="118" y="105"/>
                  <a:pt x="129" y="102"/>
                  <a:pt x="141" y="96"/>
                </a:cubicBezTo>
                <a:cubicBezTo>
                  <a:pt x="143" y="95"/>
                  <a:pt x="144" y="94"/>
                  <a:pt x="144" y="93"/>
                </a:cubicBezTo>
                <a:cubicBezTo>
                  <a:pt x="145" y="92"/>
                  <a:pt x="145" y="91"/>
                  <a:pt x="145" y="90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4"/>
                  <a:pt x="145" y="22"/>
                  <a:pt x="144" y="21"/>
                </a:cubicBezTo>
                <a:close/>
                <a:moveTo>
                  <a:pt x="144" y="21"/>
                </a:moveTo>
                <a:cubicBezTo>
                  <a:pt x="144" y="21"/>
                  <a:pt x="144" y="21"/>
                  <a:pt x="144" y="21"/>
                </a:cubicBezTo>
              </a:path>
            </a:pathLst>
          </a:custGeom>
          <a:solidFill>
            <a:srgbClr val="4344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5492" y="4285684"/>
            <a:ext cx="2433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r>
              <a:rPr lang="en-US" sz="1400" dirty="0" smtClean="0"/>
              <a:t>There are many variations of passages of Lorem Ipsum available.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41232" y="1452983"/>
            <a:ext cx="20485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 algn="r"/>
            <a:r>
              <a:rPr lang="en-US" sz="1400" dirty="0" smtClean="0"/>
              <a:t>variations of passages of Lorem Ipsum available.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601891" y="1877484"/>
            <a:ext cx="191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  <a:p>
            <a:r>
              <a:rPr lang="en-US" sz="1400" dirty="0" smtClean="0"/>
              <a:t>variations of passages of Lorem Ipsum available.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4206684" y="3826032"/>
            <a:ext cx="427192" cy="427192"/>
          </a:xfrm>
          <a:prstGeom prst="ellipse">
            <a:avLst/>
          </a:prstGeom>
          <a:solidFill>
            <a:srgbClr val="FFCB2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62584" y="2375513"/>
            <a:ext cx="427192" cy="427192"/>
          </a:xfrm>
          <a:prstGeom prst="ellipse">
            <a:avLst/>
          </a:prstGeom>
          <a:solidFill>
            <a:srgbClr val="FFCB2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460499" y="1245841"/>
            <a:ext cx="641860" cy="641860"/>
            <a:chOff x="10498599" y="1271241"/>
            <a:chExt cx="641860" cy="641860"/>
          </a:xfrm>
        </p:grpSpPr>
        <p:sp>
          <p:nvSpPr>
            <p:cNvPr id="13" name="Oval 12"/>
            <p:cNvSpPr/>
            <p:nvPr/>
          </p:nvSpPr>
          <p:spPr>
            <a:xfrm>
              <a:off x="10498599" y="1271241"/>
              <a:ext cx="641860" cy="64186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525515" y="1292556"/>
              <a:ext cx="588029" cy="599230"/>
            </a:xfrm>
            <a:custGeom>
              <a:avLst/>
              <a:gdLst>
                <a:gd name="T0" fmla="*/ 46 w 102"/>
                <a:gd name="T1" fmla="*/ 30 h 102"/>
                <a:gd name="T2" fmla="*/ 46 w 102"/>
                <a:gd name="T3" fmla="*/ 30 h 102"/>
                <a:gd name="T4" fmla="*/ 43 w 102"/>
                <a:gd name="T5" fmla="*/ 29 h 102"/>
                <a:gd name="T6" fmla="*/ 38 w 102"/>
                <a:gd name="T7" fmla="*/ 34 h 102"/>
                <a:gd name="T8" fmla="*/ 40 w 102"/>
                <a:gd name="T9" fmla="*/ 37 h 102"/>
                <a:gd name="T10" fmla="*/ 40 w 102"/>
                <a:gd name="T11" fmla="*/ 37 h 102"/>
                <a:gd name="T12" fmla="*/ 55 w 102"/>
                <a:gd name="T13" fmla="*/ 51 h 102"/>
                <a:gd name="T14" fmla="*/ 40 w 102"/>
                <a:gd name="T15" fmla="*/ 65 h 102"/>
                <a:gd name="T16" fmla="*/ 40 w 102"/>
                <a:gd name="T17" fmla="*/ 65 h 102"/>
                <a:gd name="T18" fmla="*/ 38 w 102"/>
                <a:gd name="T19" fmla="*/ 69 h 102"/>
                <a:gd name="T20" fmla="*/ 43 w 102"/>
                <a:gd name="T21" fmla="*/ 74 h 102"/>
                <a:gd name="T22" fmla="*/ 46 w 102"/>
                <a:gd name="T23" fmla="*/ 72 h 102"/>
                <a:gd name="T24" fmla="*/ 46 w 102"/>
                <a:gd name="T25" fmla="*/ 72 h 102"/>
                <a:gd name="T26" fmla="*/ 66 w 102"/>
                <a:gd name="T27" fmla="*/ 55 h 102"/>
                <a:gd name="T28" fmla="*/ 67 w 102"/>
                <a:gd name="T29" fmla="*/ 51 h 102"/>
                <a:gd name="T30" fmla="*/ 66 w 102"/>
                <a:gd name="T31" fmla="*/ 48 h 102"/>
                <a:gd name="T32" fmla="*/ 46 w 102"/>
                <a:gd name="T33" fmla="*/ 30 h 102"/>
                <a:gd name="T34" fmla="*/ 51 w 102"/>
                <a:gd name="T35" fmla="*/ 0 h 102"/>
                <a:gd name="T36" fmla="*/ 0 w 102"/>
                <a:gd name="T37" fmla="*/ 51 h 102"/>
                <a:gd name="T38" fmla="*/ 51 w 102"/>
                <a:gd name="T39" fmla="*/ 102 h 102"/>
                <a:gd name="T40" fmla="*/ 102 w 102"/>
                <a:gd name="T41" fmla="*/ 51 h 102"/>
                <a:gd name="T42" fmla="*/ 51 w 102"/>
                <a:gd name="T43" fmla="*/ 0 h 102"/>
                <a:gd name="T44" fmla="*/ 51 w 102"/>
                <a:gd name="T45" fmla="*/ 93 h 102"/>
                <a:gd name="T46" fmla="*/ 10 w 102"/>
                <a:gd name="T47" fmla="*/ 51 h 102"/>
                <a:gd name="T48" fmla="*/ 51 w 102"/>
                <a:gd name="T49" fmla="*/ 10 h 102"/>
                <a:gd name="T50" fmla="*/ 93 w 102"/>
                <a:gd name="T51" fmla="*/ 51 h 102"/>
                <a:gd name="T52" fmla="*/ 51 w 102"/>
                <a:gd name="T53" fmla="*/ 93 h 102"/>
                <a:gd name="T54" fmla="*/ 51 w 102"/>
                <a:gd name="T55" fmla="*/ 93 h 102"/>
                <a:gd name="T56" fmla="*/ 51 w 102"/>
                <a:gd name="T5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2"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29"/>
                    <a:pt x="44" y="29"/>
                    <a:pt x="43" y="29"/>
                  </a:cubicBezTo>
                  <a:cubicBezTo>
                    <a:pt x="41" y="29"/>
                    <a:pt x="38" y="31"/>
                    <a:pt x="38" y="34"/>
                  </a:cubicBezTo>
                  <a:cubicBezTo>
                    <a:pt x="38" y="35"/>
                    <a:pt x="39" y="36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6"/>
                    <a:pt x="38" y="67"/>
                    <a:pt x="38" y="69"/>
                  </a:cubicBezTo>
                  <a:cubicBezTo>
                    <a:pt x="38" y="71"/>
                    <a:pt x="41" y="74"/>
                    <a:pt x="43" y="74"/>
                  </a:cubicBezTo>
                  <a:cubicBezTo>
                    <a:pt x="44" y="74"/>
                    <a:pt x="46" y="73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7" y="54"/>
                    <a:pt x="67" y="53"/>
                    <a:pt x="67" y="51"/>
                  </a:cubicBezTo>
                  <a:cubicBezTo>
                    <a:pt x="67" y="50"/>
                    <a:pt x="67" y="49"/>
                    <a:pt x="66" y="48"/>
                  </a:cubicBezTo>
                  <a:lnTo>
                    <a:pt x="46" y="30"/>
                  </a:lnTo>
                  <a:close/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  <a:moveTo>
                    <a:pt x="51" y="93"/>
                  </a:moveTo>
                  <a:cubicBezTo>
                    <a:pt x="28" y="93"/>
                    <a:pt x="10" y="74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cubicBezTo>
                    <a:pt x="74" y="10"/>
                    <a:pt x="93" y="28"/>
                    <a:pt x="93" y="51"/>
                  </a:cubicBezTo>
                  <a:cubicBezTo>
                    <a:pt x="93" y="74"/>
                    <a:pt x="74" y="93"/>
                    <a:pt x="51" y="93"/>
                  </a:cubicBezTo>
                  <a:close/>
                  <a:moveTo>
                    <a:pt x="51" y="93"/>
                  </a:moveTo>
                  <a:cubicBezTo>
                    <a:pt x="51" y="93"/>
                    <a:pt x="51" y="93"/>
                    <a:pt x="51" y="93"/>
                  </a:cubicBezTo>
                </a:path>
              </a:pathLst>
            </a:custGeom>
            <a:solidFill>
              <a:srgbClr val="EB4D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7038861" y="2510819"/>
            <a:ext cx="274638" cy="156579"/>
          </a:xfrm>
          <a:custGeom>
            <a:avLst/>
            <a:gdLst>
              <a:gd name="T0" fmla="*/ 1638 w 1638"/>
              <a:gd name="T1" fmla="*/ 715 h 922"/>
              <a:gd name="T2" fmla="*/ 1434 w 1638"/>
              <a:gd name="T3" fmla="*/ 920 h 922"/>
              <a:gd name="T4" fmla="*/ 1434 w 1638"/>
              <a:gd name="T5" fmla="*/ 922 h 922"/>
              <a:gd name="T6" fmla="*/ 563 w 1638"/>
              <a:gd name="T7" fmla="*/ 922 h 922"/>
              <a:gd name="T8" fmla="*/ 307 w 1638"/>
              <a:gd name="T9" fmla="*/ 666 h 922"/>
              <a:gd name="T10" fmla="*/ 512 w 1638"/>
              <a:gd name="T11" fmla="*/ 415 h 922"/>
              <a:gd name="T12" fmla="*/ 512 w 1638"/>
              <a:gd name="T13" fmla="*/ 410 h 922"/>
              <a:gd name="T14" fmla="*/ 819 w 1638"/>
              <a:gd name="T15" fmla="*/ 102 h 922"/>
              <a:gd name="T16" fmla="*/ 1092 w 1638"/>
              <a:gd name="T17" fmla="*/ 272 h 922"/>
              <a:gd name="T18" fmla="*/ 1178 w 1638"/>
              <a:gd name="T19" fmla="*/ 256 h 922"/>
              <a:gd name="T20" fmla="*/ 1433 w 1638"/>
              <a:gd name="T21" fmla="*/ 509 h 922"/>
              <a:gd name="T22" fmla="*/ 1434 w 1638"/>
              <a:gd name="T23" fmla="*/ 509 h 922"/>
              <a:gd name="T24" fmla="*/ 1434 w 1638"/>
              <a:gd name="T25" fmla="*/ 510 h 922"/>
              <a:gd name="T26" fmla="*/ 1638 w 1638"/>
              <a:gd name="T27" fmla="*/ 715 h 922"/>
              <a:gd name="T28" fmla="*/ 416 w 1638"/>
              <a:gd name="T29" fmla="*/ 339 h 922"/>
              <a:gd name="T30" fmla="*/ 654 w 1638"/>
              <a:gd name="T31" fmla="*/ 36 h 922"/>
              <a:gd name="T32" fmla="*/ 512 w 1638"/>
              <a:gd name="T33" fmla="*/ 0 h 922"/>
              <a:gd name="T34" fmla="*/ 205 w 1638"/>
              <a:gd name="T35" fmla="*/ 307 h 922"/>
              <a:gd name="T36" fmla="*/ 205 w 1638"/>
              <a:gd name="T37" fmla="*/ 312 h 922"/>
              <a:gd name="T38" fmla="*/ 0 w 1638"/>
              <a:gd name="T39" fmla="*/ 563 h 922"/>
              <a:gd name="T40" fmla="*/ 240 w 1638"/>
              <a:gd name="T41" fmla="*/ 818 h 922"/>
              <a:gd name="T42" fmla="*/ 205 w 1638"/>
              <a:gd name="T43" fmla="*/ 666 h 922"/>
              <a:gd name="T44" fmla="*/ 416 w 1638"/>
              <a:gd name="T45" fmla="*/ 339 h 922"/>
              <a:gd name="T46" fmla="*/ 416 w 1638"/>
              <a:gd name="T47" fmla="*/ 339 h 922"/>
              <a:gd name="T48" fmla="*/ 416 w 1638"/>
              <a:gd name="T49" fmla="*/ 339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38" h="922">
                <a:moveTo>
                  <a:pt x="1638" y="715"/>
                </a:moveTo>
                <a:cubicBezTo>
                  <a:pt x="1638" y="828"/>
                  <a:pt x="1547" y="920"/>
                  <a:pt x="1434" y="920"/>
                </a:cubicBezTo>
                <a:cubicBezTo>
                  <a:pt x="1434" y="922"/>
                  <a:pt x="1434" y="922"/>
                  <a:pt x="1434" y="922"/>
                </a:cubicBezTo>
                <a:cubicBezTo>
                  <a:pt x="563" y="922"/>
                  <a:pt x="563" y="922"/>
                  <a:pt x="563" y="922"/>
                </a:cubicBezTo>
                <a:cubicBezTo>
                  <a:pt x="422" y="922"/>
                  <a:pt x="307" y="807"/>
                  <a:pt x="307" y="666"/>
                </a:cubicBezTo>
                <a:cubicBezTo>
                  <a:pt x="307" y="542"/>
                  <a:pt x="395" y="438"/>
                  <a:pt x="512" y="415"/>
                </a:cubicBezTo>
                <a:cubicBezTo>
                  <a:pt x="512" y="413"/>
                  <a:pt x="512" y="411"/>
                  <a:pt x="512" y="410"/>
                </a:cubicBezTo>
                <a:cubicBezTo>
                  <a:pt x="512" y="240"/>
                  <a:pt x="650" y="102"/>
                  <a:pt x="819" y="102"/>
                </a:cubicBezTo>
                <a:cubicBezTo>
                  <a:pt x="939" y="102"/>
                  <a:pt x="1042" y="172"/>
                  <a:pt x="1092" y="272"/>
                </a:cubicBezTo>
                <a:cubicBezTo>
                  <a:pt x="1119" y="262"/>
                  <a:pt x="1148" y="256"/>
                  <a:pt x="1178" y="256"/>
                </a:cubicBezTo>
                <a:cubicBezTo>
                  <a:pt x="1318" y="256"/>
                  <a:pt x="1431" y="369"/>
                  <a:pt x="1433" y="509"/>
                </a:cubicBezTo>
                <a:cubicBezTo>
                  <a:pt x="1434" y="509"/>
                  <a:pt x="1434" y="509"/>
                  <a:pt x="1434" y="509"/>
                </a:cubicBezTo>
                <a:cubicBezTo>
                  <a:pt x="1434" y="510"/>
                  <a:pt x="1434" y="510"/>
                  <a:pt x="1434" y="510"/>
                </a:cubicBezTo>
                <a:cubicBezTo>
                  <a:pt x="1547" y="510"/>
                  <a:pt x="1638" y="602"/>
                  <a:pt x="1638" y="715"/>
                </a:cubicBezTo>
                <a:close/>
                <a:moveTo>
                  <a:pt x="416" y="339"/>
                </a:moveTo>
                <a:cubicBezTo>
                  <a:pt x="439" y="203"/>
                  <a:pt x="531" y="91"/>
                  <a:pt x="654" y="36"/>
                </a:cubicBezTo>
                <a:cubicBezTo>
                  <a:pt x="612" y="13"/>
                  <a:pt x="564" y="0"/>
                  <a:pt x="512" y="0"/>
                </a:cubicBezTo>
                <a:cubicBezTo>
                  <a:pt x="342" y="0"/>
                  <a:pt x="205" y="137"/>
                  <a:pt x="205" y="307"/>
                </a:cubicBezTo>
                <a:cubicBezTo>
                  <a:pt x="205" y="309"/>
                  <a:pt x="205" y="311"/>
                  <a:pt x="205" y="312"/>
                </a:cubicBezTo>
                <a:cubicBezTo>
                  <a:pt x="88" y="336"/>
                  <a:pt x="0" y="439"/>
                  <a:pt x="0" y="563"/>
                </a:cubicBezTo>
                <a:cubicBezTo>
                  <a:pt x="0" y="699"/>
                  <a:pt x="106" y="809"/>
                  <a:pt x="240" y="818"/>
                </a:cubicBezTo>
                <a:cubicBezTo>
                  <a:pt x="218" y="771"/>
                  <a:pt x="205" y="720"/>
                  <a:pt x="205" y="666"/>
                </a:cubicBezTo>
                <a:cubicBezTo>
                  <a:pt x="205" y="523"/>
                  <a:pt x="290" y="396"/>
                  <a:pt x="416" y="339"/>
                </a:cubicBezTo>
                <a:close/>
                <a:moveTo>
                  <a:pt x="416" y="339"/>
                </a:moveTo>
                <a:cubicBezTo>
                  <a:pt x="416" y="339"/>
                  <a:pt x="416" y="339"/>
                  <a:pt x="416" y="33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2"/>
          <p:cNvGrpSpPr>
            <a:grpSpLocks noChangeAspect="1"/>
          </p:cNvGrpSpPr>
          <p:nvPr/>
        </p:nvGrpSpPr>
        <p:grpSpPr bwMode="auto">
          <a:xfrm>
            <a:off x="4319217" y="3934973"/>
            <a:ext cx="245525" cy="215893"/>
            <a:chOff x="3052" y="2410"/>
            <a:chExt cx="116" cy="102"/>
          </a:xfrm>
          <a:solidFill>
            <a:schemeClr val="bg1"/>
          </a:solidFill>
        </p:grpSpPr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3052" y="2410"/>
              <a:ext cx="91" cy="90"/>
            </a:xfrm>
            <a:custGeom>
              <a:avLst/>
              <a:gdLst>
                <a:gd name="T0" fmla="*/ 15 w 44"/>
                <a:gd name="T1" fmla="*/ 43 h 43"/>
                <a:gd name="T2" fmla="*/ 24 w 44"/>
                <a:gd name="T3" fmla="*/ 37 h 43"/>
                <a:gd name="T4" fmla="*/ 32 w 44"/>
                <a:gd name="T5" fmla="*/ 40 h 43"/>
                <a:gd name="T6" fmla="*/ 37 w 44"/>
                <a:gd name="T7" fmla="*/ 38 h 43"/>
                <a:gd name="T8" fmla="*/ 44 w 44"/>
                <a:gd name="T9" fmla="*/ 22 h 43"/>
                <a:gd name="T10" fmla="*/ 22 w 44"/>
                <a:gd name="T11" fmla="*/ 0 h 43"/>
                <a:gd name="T12" fmla="*/ 0 w 44"/>
                <a:gd name="T13" fmla="*/ 22 h 43"/>
                <a:gd name="T14" fmla="*/ 15 w 44"/>
                <a:gd name="T15" fmla="*/ 43 h 43"/>
                <a:gd name="T16" fmla="*/ 15 w 44"/>
                <a:gd name="T17" fmla="*/ 43 h 43"/>
                <a:gd name="T18" fmla="*/ 15 w 44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15" y="43"/>
                  </a:moveTo>
                  <a:cubicBezTo>
                    <a:pt x="16" y="39"/>
                    <a:pt x="19" y="37"/>
                    <a:pt x="24" y="37"/>
                  </a:cubicBezTo>
                  <a:cubicBezTo>
                    <a:pt x="27" y="37"/>
                    <a:pt x="30" y="38"/>
                    <a:pt x="32" y="40"/>
                  </a:cubicBezTo>
                  <a:cubicBezTo>
                    <a:pt x="34" y="40"/>
                    <a:pt x="35" y="39"/>
                    <a:pt x="37" y="38"/>
                  </a:cubicBezTo>
                  <a:cubicBezTo>
                    <a:pt x="41" y="34"/>
                    <a:pt x="44" y="28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6" y="40"/>
                    <a:pt x="15" y="43"/>
                  </a:cubicBezTo>
                  <a:close/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3087" y="2433"/>
              <a:ext cx="81" cy="79"/>
            </a:xfrm>
            <a:custGeom>
              <a:avLst/>
              <a:gdLst>
                <a:gd name="T0" fmla="*/ 29 w 39"/>
                <a:gd name="T1" fmla="*/ 12 h 38"/>
                <a:gd name="T2" fmla="*/ 27 w 39"/>
                <a:gd name="T3" fmla="*/ 21 h 38"/>
                <a:gd name="T4" fmla="*/ 28 w 39"/>
                <a:gd name="T5" fmla="*/ 21 h 38"/>
                <a:gd name="T6" fmla="*/ 14 w 39"/>
                <a:gd name="T7" fmla="*/ 31 h 38"/>
                <a:gd name="T8" fmla="*/ 7 w 39"/>
                <a:gd name="T9" fmla="*/ 28 h 38"/>
                <a:gd name="T10" fmla="*/ 0 w 39"/>
                <a:gd name="T11" fmla="*/ 33 h 38"/>
                <a:gd name="T12" fmla="*/ 7 w 39"/>
                <a:gd name="T13" fmla="*/ 38 h 38"/>
                <a:gd name="T14" fmla="*/ 13 w 39"/>
                <a:gd name="T15" fmla="*/ 35 h 38"/>
                <a:gd name="T16" fmla="*/ 33 w 39"/>
                <a:gd name="T17" fmla="*/ 21 h 38"/>
                <a:gd name="T18" fmla="*/ 35 w 39"/>
                <a:gd name="T19" fmla="*/ 20 h 38"/>
                <a:gd name="T20" fmla="*/ 39 w 39"/>
                <a:gd name="T21" fmla="*/ 11 h 38"/>
                <a:gd name="T22" fmla="*/ 28 w 39"/>
                <a:gd name="T23" fmla="*/ 0 h 38"/>
                <a:gd name="T24" fmla="*/ 26 w 39"/>
                <a:gd name="T25" fmla="*/ 0 h 38"/>
                <a:gd name="T26" fmla="*/ 29 w 39"/>
                <a:gd name="T27" fmla="*/ 12 h 38"/>
                <a:gd name="T28" fmla="*/ 29 w 39"/>
                <a:gd name="T29" fmla="*/ 12 h 38"/>
                <a:gd name="T30" fmla="*/ 29 w 39"/>
                <a:gd name="T31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38">
                  <a:moveTo>
                    <a:pt x="29" y="12"/>
                  </a:moveTo>
                  <a:cubicBezTo>
                    <a:pt x="29" y="15"/>
                    <a:pt x="28" y="18"/>
                    <a:pt x="27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6" y="25"/>
                    <a:pt x="22" y="30"/>
                    <a:pt x="14" y="31"/>
                  </a:cubicBezTo>
                  <a:cubicBezTo>
                    <a:pt x="13" y="29"/>
                    <a:pt x="10" y="28"/>
                    <a:pt x="7" y="28"/>
                  </a:cubicBezTo>
                  <a:cubicBezTo>
                    <a:pt x="3" y="28"/>
                    <a:pt x="0" y="30"/>
                    <a:pt x="0" y="33"/>
                  </a:cubicBezTo>
                  <a:cubicBezTo>
                    <a:pt x="0" y="36"/>
                    <a:pt x="3" y="38"/>
                    <a:pt x="7" y="38"/>
                  </a:cubicBezTo>
                  <a:cubicBezTo>
                    <a:pt x="10" y="38"/>
                    <a:pt x="12" y="37"/>
                    <a:pt x="13" y="35"/>
                  </a:cubicBezTo>
                  <a:cubicBezTo>
                    <a:pt x="26" y="34"/>
                    <a:pt x="31" y="26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9" y="18"/>
                    <a:pt x="39" y="14"/>
                    <a:pt x="39" y="11"/>
                  </a:cubicBezTo>
                  <a:cubicBezTo>
                    <a:pt x="39" y="6"/>
                    <a:pt x="38" y="1"/>
                    <a:pt x="28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8" y="4"/>
                    <a:pt x="29" y="8"/>
                    <a:pt x="29" y="12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4596" y="34567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1552851" y="3821835"/>
            <a:ext cx="131240" cy="11313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038525" y="3658689"/>
            <a:ext cx="131240" cy="113138"/>
          </a:xfrm>
          <a:prstGeom prst="triangle">
            <a:avLst/>
          </a:prstGeom>
          <a:solidFill>
            <a:srgbClr val="FFC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58851" y="3290420"/>
            <a:ext cx="8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8522" y="3703969"/>
            <a:ext cx="8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 flipV="1">
            <a:off x="7038196" y="3590831"/>
            <a:ext cx="131240" cy="113138"/>
          </a:xfrm>
          <a:prstGeom prst="triangle">
            <a:avLst/>
          </a:prstGeom>
          <a:solidFill>
            <a:srgbClr val="FFC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29213" y="4176008"/>
            <a:ext cx="337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27086" y="3746748"/>
            <a:ext cx="177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798236" y="3799952"/>
            <a:ext cx="393763" cy="1548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9" name="TextBox 28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35" name="Freeform 34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5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33" name="Freeform 32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33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1" y="411647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Company Structure</a:t>
            </a:r>
          </a:p>
        </p:txBody>
      </p:sp>
      <p:sp>
        <p:nvSpPr>
          <p:cNvPr id="10" name="Oval 9"/>
          <p:cNvSpPr/>
          <p:nvPr/>
        </p:nvSpPr>
        <p:spPr>
          <a:xfrm>
            <a:off x="5369563" y="1261248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9" t="5884" r="694" b="1873"/>
          <a:stretch/>
        </p:blipFill>
        <p:spPr>
          <a:xfrm>
            <a:off x="5440651" y="1340643"/>
            <a:ext cx="1310699" cy="1296000"/>
          </a:xfrm>
          <a:prstGeom prst="ellipse">
            <a:avLst/>
          </a:prstGeom>
          <a:ln>
            <a:solidFill>
              <a:srgbClr val="434444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5120640" y="2776761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434444"/>
                </a:solidFill>
              </a:rPr>
              <a:t>Name </a:t>
            </a:r>
            <a:r>
              <a:rPr lang="fr-FR" b="1" dirty="0" err="1" smtClean="0">
                <a:solidFill>
                  <a:srgbClr val="434444"/>
                </a:solidFill>
              </a:rPr>
              <a:t>Here</a:t>
            </a:r>
            <a:endParaRPr lang="fr-FR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33658" y="5338972"/>
            <a:ext cx="1950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34444"/>
                </a:solidFill>
              </a:rPr>
              <a:t>Name </a:t>
            </a:r>
            <a:r>
              <a:rPr lang="fr-FR" b="1" dirty="0" err="1">
                <a:solidFill>
                  <a:srgbClr val="434444"/>
                </a:solidFill>
              </a:rPr>
              <a:t>Here</a:t>
            </a:r>
            <a:endParaRPr lang="fr-FR" b="1" dirty="0">
              <a:solidFill>
                <a:srgbClr val="434444"/>
              </a:solidFill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0640" y="5338971"/>
            <a:ext cx="1950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34444"/>
                </a:solidFill>
              </a:rPr>
              <a:t>Name </a:t>
            </a:r>
            <a:r>
              <a:rPr lang="fr-FR" b="1" dirty="0" err="1">
                <a:solidFill>
                  <a:srgbClr val="434444"/>
                </a:solidFill>
              </a:rPr>
              <a:t>Here</a:t>
            </a:r>
            <a:endParaRPr lang="fr-FR" b="1" dirty="0">
              <a:solidFill>
                <a:srgbClr val="434444"/>
              </a:solidFill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7622" y="5338970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34444"/>
                </a:solidFill>
              </a:rPr>
              <a:t>Name </a:t>
            </a:r>
            <a:r>
              <a:rPr lang="fr-FR" b="1" dirty="0" err="1">
                <a:solidFill>
                  <a:srgbClr val="434444"/>
                </a:solidFill>
              </a:rPr>
              <a:t>Here</a:t>
            </a:r>
            <a:endParaRPr lang="fr-FR" b="1" dirty="0">
              <a:solidFill>
                <a:srgbClr val="434444"/>
              </a:solidFill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/>
          <p:cNvCxnSpPr>
            <a:endCxn id="34" idx="2"/>
          </p:cNvCxnSpPr>
          <p:nvPr/>
        </p:nvCxnSpPr>
        <p:spPr>
          <a:xfrm flipH="1" flipV="1">
            <a:off x="6096000" y="3361536"/>
            <a:ext cx="3819" cy="587355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8682982" y="3590136"/>
            <a:ext cx="1" cy="3587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509018" y="3590136"/>
            <a:ext cx="1" cy="3587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9018" y="3590136"/>
            <a:ext cx="5177782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092181" y="5959685"/>
            <a:ext cx="1" cy="898315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682981" y="5959685"/>
            <a:ext cx="1" cy="898315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09018" y="5959684"/>
            <a:ext cx="1" cy="898315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778764" y="3818737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61926" y="3818737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56545" y="3818737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 t="4634" r="38484" b="66594"/>
          <a:stretch/>
        </p:blipFill>
        <p:spPr>
          <a:xfrm>
            <a:off x="2861019" y="3900992"/>
            <a:ext cx="1296000" cy="1296000"/>
          </a:xfrm>
          <a:prstGeom prst="ellipse">
            <a:avLst/>
          </a:prstGeom>
        </p:spPr>
      </p:pic>
      <p:pic>
        <p:nvPicPr>
          <p:cNvPr id="59" name="Picture 58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-555" r="21974" b="18212"/>
          <a:stretch/>
        </p:blipFill>
        <p:spPr>
          <a:xfrm>
            <a:off x="5444181" y="3900992"/>
            <a:ext cx="1296000" cy="1296000"/>
          </a:xfrm>
          <a:prstGeom prst="ellipse">
            <a:avLst/>
          </a:prstGeom>
        </p:spPr>
      </p:pic>
      <p:pic>
        <p:nvPicPr>
          <p:cNvPr id="62" name="Picture 61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6" t="27886" r="28366" b="43268"/>
          <a:stretch/>
        </p:blipFill>
        <p:spPr>
          <a:xfrm>
            <a:off x="8038800" y="3900992"/>
            <a:ext cx="1296000" cy="1296000"/>
          </a:xfrm>
          <a:prstGeom prst="ellipse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40" name="TextBox 39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49" name="Freeform 48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49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47" name="Freeform 46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7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3658" y="1840700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434444"/>
                </a:solidFill>
              </a:rPr>
              <a:t>Name </a:t>
            </a:r>
            <a:r>
              <a:rPr lang="fr-FR" b="1" dirty="0" err="1" smtClean="0">
                <a:solidFill>
                  <a:srgbClr val="434444"/>
                </a:solidFill>
              </a:rPr>
              <a:t>Here</a:t>
            </a:r>
            <a:endParaRPr lang="fr-FR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7622" y="1840698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34444"/>
                </a:solidFill>
              </a:rPr>
              <a:t>Name </a:t>
            </a:r>
            <a:r>
              <a:rPr lang="fr-FR" b="1" dirty="0" err="1">
                <a:solidFill>
                  <a:srgbClr val="434444"/>
                </a:solidFill>
              </a:rPr>
              <a:t>Here</a:t>
            </a:r>
            <a:endParaRPr lang="fr-FR" b="1" dirty="0">
              <a:solidFill>
                <a:srgbClr val="434444"/>
              </a:solidFill>
            </a:endParaRP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096000" y="0"/>
            <a:ext cx="3819" cy="587355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8682983" y="0"/>
            <a:ext cx="1" cy="5873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509019" y="0"/>
            <a:ext cx="1" cy="5873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78764" y="363195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61926" y="363195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6545" y="363195"/>
            <a:ext cx="1460510" cy="146051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09018" y="2416833"/>
            <a:ext cx="0" cy="339914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33658" y="2958476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33658" y="3910975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3658" y="4863474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33658" y="5815973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682982" y="2416828"/>
            <a:ext cx="0" cy="339914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682983" y="2958471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682983" y="3910970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682983" y="4863469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682983" y="5815968"/>
            <a:ext cx="975359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 flipH="1">
            <a:off x="9658342" y="2551528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73185" y="3531240"/>
            <a:ext cx="867432" cy="867432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62284" y="3531240"/>
            <a:ext cx="867432" cy="867432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151383" y="3531240"/>
            <a:ext cx="867432" cy="867432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6" idx="0"/>
          </p:cNvCxnSpPr>
          <p:nvPr/>
        </p:nvCxnSpPr>
        <p:spPr>
          <a:xfrm flipH="1" flipV="1">
            <a:off x="6092182" y="2418114"/>
            <a:ext cx="3818" cy="111312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96797" y="3180081"/>
            <a:ext cx="1" cy="3587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599302" y="3172484"/>
            <a:ext cx="1" cy="358756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99302" y="3180081"/>
            <a:ext cx="2999722" cy="0"/>
          </a:xfrm>
          <a:prstGeom prst="line">
            <a:avLst/>
          </a:prstGeom>
          <a:ln w="15875">
            <a:solidFill>
              <a:srgbClr val="43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3" t="4583" r="21596" b="48195"/>
          <a:stretch/>
        </p:blipFill>
        <p:spPr>
          <a:xfrm>
            <a:off x="8038799" y="445450"/>
            <a:ext cx="1296000" cy="1296000"/>
          </a:xfrm>
          <a:prstGeom prst="ellipse">
            <a:avLst/>
          </a:prstGeom>
        </p:spPr>
      </p:pic>
      <p:pic>
        <p:nvPicPr>
          <p:cNvPr id="59" name="Picture 5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7" t="11666" r="42647" b="60696"/>
          <a:stretch/>
        </p:blipFill>
        <p:spPr>
          <a:xfrm>
            <a:off x="5451163" y="445450"/>
            <a:ext cx="1296000" cy="1296000"/>
          </a:xfrm>
          <a:prstGeom prst="ellipse">
            <a:avLst/>
          </a:prstGeom>
        </p:spPr>
      </p:pic>
      <p:pic>
        <p:nvPicPr>
          <p:cNvPr id="60" name="Picture 59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3" t="14166" r="65391" b="52778"/>
          <a:stretch/>
        </p:blipFill>
        <p:spPr>
          <a:xfrm>
            <a:off x="2863581" y="448631"/>
            <a:ext cx="1296000" cy="1296000"/>
          </a:xfrm>
          <a:prstGeom prst="ellipse">
            <a:avLst/>
          </a:prstGeom>
        </p:spPr>
      </p:pic>
      <p:pic>
        <p:nvPicPr>
          <p:cNvPr id="62" name="Picture 61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r="34523" b="3750"/>
          <a:stretch/>
        </p:blipFill>
        <p:spPr>
          <a:xfrm>
            <a:off x="7218797" y="3586956"/>
            <a:ext cx="756000" cy="756000"/>
          </a:xfrm>
          <a:prstGeom prst="ellipse">
            <a:avLst/>
          </a:prstGeom>
        </p:spPr>
      </p:pic>
      <p:pic>
        <p:nvPicPr>
          <p:cNvPr id="63" name="Picture 62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2390" r="15247" b="53711"/>
          <a:stretch/>
        </p:blipFill>
        <p:spPr>
          <a:xfrm>
            <a:off x="5714181" y="3586956"/>
            <a:ext cx="756000" cy="756000"/>
          </a:xfrm>
          <a:prstGeom prst="ellipse">
            <a:avLst/>
          </a:prstGeom>
        </p:spPr>
      </p:pic>
      <p:sp>
        <p:nvSpPr>
          <p:cNvPr id="64" name="Oval 63"/>
          <p:cNvSpPr/>
          <p:nvPr/>
        </p:nvSpPr>
        <p:spPr>
          <a:xfrm flipH="1">
            <a:off x="9658342" y="3516422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9658342" y="4485469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flipH="1">
            <a:off x="9658342" y="5436250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H="1">
            <a:off x="1823575" y="2579699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H="1">
            <a:off x="1823575" y="3516422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1823575" y="4485469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>
            <a:off x="1823575" y="5436250"/>
            <a:ext cx="756000" cy="756000"/>
          </a:xfrm>
          <a:prstGeom prst="ellipse">
            <a:avLst/>
          </a:prstGeom>
          <a:solidFill>
            <a:schemeClr val="tx2"/>
          </a:solidFill>
          <a:ln>
            <a:solidFill>
              <a:srgbClr val="43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27767"/>
          <a:stretch/>
        </p:blipFill>
        <p:spPr>
          <a:xfrm>
            <a:off x="4228901" y="3590752"/>
            <a:ext cx="756000" cy="756000"/>
          </a:xfrm>
          <a:prstGeom prst="ellipse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965366" y="4391075"/>
            <a:ext cx="128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434444"/>
                </a:solidFill>
              </a:rPr>
              <a:t>Name </a:t>
            </a:r>
            <a:r>
              <a:rPr lang="fr-FR" sz="1400" b="1" dirty="0" err="1" smtClean="0">
                <a:solidFill>
                  <a:srgbClr val="434444"/>
                </a:solidFill>
              </a:rPr>
              <a:t>Here</a:t>
            </a:r>
            <a:endParaRPr lang="fr-FR" sz="1400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Picture 91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126" r="3564" b="25661"/>
          <a:stretch/>
        </p:blipFill>
        <p:spPr>
          <a:xfrm>
            <a:off x="9712342" y="2609355"/>
            <a:ext cx="648000" cy="648000"/>
          </a:xfrm>
          <a:prstGeom prst="ellipse">
            <a:avLst/>
          </a:prstGeom>
        </p:spPr>
      </p:pic>
      <p:pic>
        <p:nvPicPr>
          <p:cNvPr id="93" name="Picture 92"/>
          <p:cNvPicPr preferRelativeResize="0"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21389" r="10139"/>
          <a:stretch/>
        </p:blipFill>
        <p:spPr>
          <a:xfrm>
            <a:off x="9730342" y="3568703"/>
            <a:ext cx="612000" cy="648000"/>
          </a:xfrm>
          <a:prstGeom prst="ellipse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5651" b="19273"/>
          <a:stretch/>
        </p:blipFill>
        <p:spPr>
          <a:xfrm>
            <a:off x="1871573" y="2646014"/>
            <a:ext cx="660004" cy="648000"/>
          </a:xfrm>
          <a:prstGeom prst="ellipse">
            <a:avLst/>
          </a:prstGeom>
        </p:spPr>
      </p:pic>
      <p:pic>
        <p:nvPicPr>
          <p:cNvPr id="96" name="Picture 95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7" t="12579" r="36560" b="21132"/>
          <a:stretch/>
        </p:blipFill>
        <p:spPr>
          <a:xfrm>
            <a:off x="9712342" y="5485643"/>
            <a:ext cx="648000" cy="648000"/>
          </a:xfrm>
          <a:prstGeom prst="ellipse">
            <a:avLst/>
          </a:prstGeom>
        </p:spPr>
      </p:pic>
      <p:pic>
        <p:nvPicPr>
          <p:cNvPr id="97" name="Picture 96"/>
          <p:cNvPicPr preferRelativeResize="0"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2" t="9866" r="34130" b="58723"/>
          <a:stretch/>
        </p:blipFill>
        <p:spPr>
          <a:xfrm>
            <a:off x="9712342" y="4539469"/>
            <a:ext cx="648000" cy="648000"/>
          </a:xfrm>
          <a:prstGeom prst="ellipse">
            <a:avLst/>
          </a:prstGeom>
        </p:spPr>
      </p:pic>
      <p:pic>
        <p:nvPicPr>
          <p:cNvPr id="98" name="Picture 97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126" r="3564" b="25661"/>
          <a:stretch/>
        </p:blipFill>
        <p:spPr>
          <a:xfrm>
            <a:off x="1877575" y="3575967"/>
            <a:ext cx="648000" cy="648000"/>
          </a:xfrm>
          <a:prstGeom prst="ellipse">
            <a:avLst/>
          </a:prstGeom>
        </p:spPr>
      </p:pic>
      <p:pic>
        <p:nvPicPr>
          <p:cNvPr id="99" name="Picture 98"/>
          <p:cNvPicPr preferRelativeResize="0"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r="34523" b="3750"/>
          <a:stretch/>
        </p:blipFill>
        <p:spPr>
          <a:xfrm>
            <a:off x="1870240" y="4539469"/>
            <a:ext cx="648000" cy="648000"/>
          </a:xfrm>
          <a:prstGeom prst="ellipse">
            <a:avLst/>
          </a:prstGeom>
        </p:spPr>
      </p:pic>
      <p:pic>
        <p:nvPicPr>
          <p:cNvPr id="101" name="Picture 100"/>
          <p:cNvPicPr preferRelativeResize="0"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-555" r="21974" b="18212"/>
          <a:stretch/>
        </p:blipFill>
        <p:spPr>
          <a:xfrm>
            <a:off x="1900576" y="5488864"/>
            <a:ext cx="648000" cy="648000"/>
          </a:xfrm>
          <a:prstGeom prst="ellipse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102" name="TextBox 101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108" name="Freeform 107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8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106" name="Freeform 105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06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16821" y="1831302"/>
            <a:ext cx="195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434444"/>
                </a:solidFill>
              </a:rPr>
              <a:t>Name </a:t>
            </a:r>
            <a:r>
              <a:rPr lang="fr-FR" b="1" dirty="0" err="1" smtClean="0">
                <a:solidFill>
                  <a:srgbClr val="434444"/>
                </a:solidFill>
              </a:rPr>
              <a:t>Here</a:t>
            </a:r>
            <a:endParaRPr lang="fr-FR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9951" y="2646014"/>
            <a:ext cx="1563624" cy="3386435"/>
            <a:chOff x="259951" y="2700338"/>
            <a:chExt cx="1563624" cy="3386435"/>
          </a:xfrm>
        </p:grpSpPr>
        <p:sp>
          <p:nvSpPr>
            <p:cNvPr id="88" name="TextBox 87"/>
            <p:cNvSpPr txBox="1"/>
            <p:nvPr/>
          </p:nvSpPr>
          <p:spPr>
            <a:xfrm>
              <a:off x="259951" y="2700338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pPr algn="r"/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9951" y="5609719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pPr algn="r"/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9951" y="4639926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pPr algn="r"/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9951" y="3670132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pPr algn="r"/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465090" y="4391075"/>
            <a:ext cx="128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434444"/>
                </a:solidFill>
              </a:rPr>
              <a:t>Name </a:t>
            </a:r>
            <a:r>
              <a:rPr lang="fr-FR" sz="1400" b="1" dirty="0" err="1" smtClean="0">
                <a:solidFill>
                  <a:srgbClr val="434444"/>
                </a:solidFill>
              </a:rPr>
              <a:t>Here</a:t>
            </a:r>
            <a:endParaRPr lang="fr-FR" sz="1400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100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64814" y="4391075"/>
            <a:ext cx="128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434444"/>
                </a:solidFill>
              </a:rPr>
              <a:t>Name </a:t>
            </a:r>
            <a:r>
              <a:rPr lang="fr-FR" sz="1400" b="1" dirty="0" err="1" smtClean="0">
                <a:solidFill>
                  <a:srgbClr val="434444"/>
                </a:solidFill>
              </a:rPr>
              <a:t>Here</a:t>
            </a:r>
            <a:endParaRPr lang="fr-FR" sz="1400" b="1" dirty="0" smtClean="0">
              <a:solidFill>
                <a:srgbClr val="434444"/>
              </a:solidFill>
            </a:endParaRPr>
          </a:p>
          <a:p>
            <a:pPr algn="ctr"/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fr-FR" sz="1100" smtClean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32342" y="2646014"/>
            <a:ext cx="1563624" cy="3386435"/>
            <a:chOff x="10432342" y="2646014"/>
            <a:chExt cx="1563624" cy="3386435"/>
          </a:xfrm>
        </p:grpSpPr>
        <p:sp>
          <p:nvSpPr>
            <p:cNvPr id="77" name="TextBox 76"/>
            <p:cNvSpPr txBox="1"/>
            <p:nvPr/>
          </p:nvSpPr>
          <p:spPr>
            <a:xfrm>
              <a:off x="10432342" y="2646014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32342" y="5555395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32342" y="4585602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432342" y="3615808"/>
              <a:ext cx="15636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434444"/>
                  </a:solidFill>
                </a:rPr>
                <a:t>Name </a:t>
              </a:r>
              <a:r>
                <a:rPr lang="fr-FR" sz="1400" b="1" dirty="0" err="1" smtClean="0">
                  <a:solidFill>
                    <a:srgbClr val="434444"/>
                  </a:solidFill>
                </a:rPr>
                <a:t>Here</a:t>
              </a:r>
              <a:endParaRPr lang="fr-FR" sz="1400" b="1" dirty="0" smtClean="0">
                <a:solidFill>
                  <a:srgbClr val="434444"/>
                </a:solidFill>
              </a:endParaRPr>
            </a:p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  <a:r>
                <a:rPr lang="fr-F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Placeholder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3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292" y="2867023"/>
            <a:ext cx="3003688" cy="2867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62296" y="0"/>
            <a:ext cx="3009900" cy="2867025"/>
          </a:xfrm>
          <a:prstGeom prst="rect">
            <a:avLst/>
          </a:prstGeom>
          <a:solidFill>
            <a:srgbClr val="FFC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2867025"/>
            <a:ext cx="3162295" cy="2867025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426"/>
          <a:stretch/>
        </p:blipFill>
        <p:spPr>
          <a:xfrm>
            <a:off x="-3" y="0"/>
            <a:ext cx="3162297" cy="28670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r="6766"/>
          <a:stretch/>
        </p:blipFill>
        <p:spPr>
          <a:xfrm>
            <a:off x="9257016" y="0"/>
            <a:ext cx="2934983" cy="573405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4729"/>
          <a:stretch/>
        </p:blipFill>
        <p:spPr>
          <a:xfrm>
            <a:off x="3162292" y="2867025"/>
            <a:ext cx="3009904" cy="28670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237216" y="2168128"/>
            <a:ext cx="2849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Contrary to popular belief, Lorem Ipsum is not simply random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86697" y="1816780"/>
            <a:ext cx="259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582170" y="2293911"/>
            <a:ext cx="441574" cy="441574"/>
          </a:xfrm>
          <a:prstGeom prst="ellipse">
            <a:avLst/>
          </a:prstGeom>
          <a:solidFill>
            <a:srgbClr val="434444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</a:t>
            </a:r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>
            <a:off x="5577228" y="5155188"/>
            <a:ext cx="441574" cy="441574"/>
          </a:xfrm>
          <a:prstGeom prst="ellipse">
            <a:avLst/>
          </a:pr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6"/>
          <a:stretch/>
        </p:blipFill>
        <p:spPr>
          <a:xfrm>
            <a:off x="6172196" y="0"/>
            <a:ext cx="3009898" cy="28670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8600513" y="2293911"/>
            <a:ext cx="441574" cy="441574"/>
          </a:xfrm>
          <a:prstGeom prst="ellipse">
            <a:avLst/>
          </a:prstGeom>
          <a:solidFill>
            <a:schemeClr val="accent2"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165980" y="2867024"/>
            <a:ext cx="3016110" cy="2867025"/>
          </a:xfrm>
          <a:prstGeom prst="rect">
            <a:avLst/>
          </a:prstGeom>
          <a:solidFill>
            <a:srgbClr val="E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82094" y="-1"/>
            <a:ext cx="190499" cy="573405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91323" y="5029396"/>
            <a:ext cx="292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Contrary to popular belief, Lorem Ipsum is not simply random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2319" y="4678048"/>
            <a:ext cx="259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561509" y="5155188"/>
            <a:ext cx="441574" cy="441574"/>
          </a:xfrm>
          <a:prstGeom prst="ellipse">
            <a:avLst/>
          </a:prstGeom>
          <a:solidFill>
            <a:schemeClr val="bg1">
              <a:alpha val="8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82340" y="3125381"/>
            <a:ext cx="1816336" cy="2386235"/>
          </a:xfrm>
          <a:custGeom>
            <a:avLst/>
            <a:gdLst/>
            <a:ahLst/>
            <a:cxnLst/>
            <a:rect l="l" t="t" r="r" b="b"/>
            <a:pathLst>
              <a:path w="1541492" h="2025155">
                <a:moveTo>
                  <a:pt x="526689" y="424318"/>
                </a:moveTo>
                <a:lnTo>
                  <a:pt x="526689" y="928752"/>
                </a:lnTo>
                <a:lnTo>
                  <a:pt x="702314" y="928752"/>
                </a:lnTo>
                <a:cubicBezTo>
                  <a:pt x="816414" y="928752"/>
                  <a:pt x="894799" y="903956"/>
                  <a:pt x="937469" y="854362"/>
                </a:cubicBezTo>
                <a:cubicBezTo>
                  <a:pt x="976167" y="809714"/>
                  <a:pt x="995516" y="749202"/>
                  <a:pt x="995516" y="672826"/>
                </a:cubicBezTo>
                <a:cubicBezTo>
                  <a:pt x="995516" y="597423"/>
                  <a:pt x="973440" y="537155"/>
                  <a:pt x="929286" y="492020"/>
                </a:cubicBezTo>
                <a:cubicBezTo>
                  <a:pt x="885133" y="446885"/>
                  <a:pt x="809970" y="424318"/>
                  <a:pt x="703798" y="424318"/>
                </a:cubicBezTo>
                <a:close/>
                <a:moveTo>
                  <a:pt x="0" y="0"/>
                </a:moveTo>
                <a:lnTo>
                  <a:pt x="838251" y="0"/>
                </a:lnTo>
                <a:cubicBezTo>
                  <a:pt x="1076622" y="0"/>
                  <a:pt x="1257624" y="69653"/>
                  <a:pt x="1381260" y="208960"/>
                </a:cubicBezTo>
                <a:cubicBezTo>
                  <a:pt x="1488082" y="328516"/>
                  <a:pt x="1541492" y="481160"/>
                  <a:pt x="1541492" y="666891"/>
                </a:cubicBezTo>
                <a:cubicBezTo>
                  <a:pt x="1541492" y="849672"/>
                  <a:pt x="1498467" y="1000840"/>
                  <a:pt x="1412417" y="1120395"/>
                </a:cubicBezTo>
                <a:cubicBezTo>
                  <a:pt x="1300650" y="1275512"/>
                  <a:pt x="1115196" y="1353071"/>
                  <a:pt x="856055" y="1353071"/>
                </a:cubicBezTo>
                <a:lnTo>
                  <a:pt x="526689" y="1353071"/>
                </a:lnTo>
                <a:lnTo>
                  <a:pt x="526689" y="2025155"/>
                </a:lnTo>
                <a:lnTo>
                  <a:pt x="0" y="202515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0103" y="4728984"/>
            <a:ext cx="2599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Contrary to popular belief, Lorem Ipsum is not simply random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46" name="TextBox 45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53" name="Freeform 52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53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51" name="Freeform 50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1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0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81811666"/>
              </p:ext>
            </p:extLst>
          </p:nvPr>
        </p:nvGraphicFramePr>
        <p:xfrm>
          <a:off x="1021773" y="1378011"/>
          <a:ext cx="7296727" cy="373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9000230" y="3129000"/>
            <a:ext cx="417235" cy="2465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00230" y="3508305"/>
            <a:ext cx="417235" cy="246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00230" y="3887609"/>
            <a:ext cx="417235" cy="246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80413" y="5521140"/>
            <a:ext cx="663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9408" y="5048720"/>
            <a:ext cx="262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8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Column Chart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3034" y="877605"/>
            <a:ext cx="87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piece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17465" y="3078272"/>
            <a:ext cx="1113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Option 1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15152" y="3462302"/>
            <a:ext cx="1113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Option 2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12839" y="3846332"/>
            <a:ext cx="1113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Option 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26" name="TextBox 25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32" name="Freeform 31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32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30" name="Freeform 29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30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06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5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926318" y="1740339"/>
            <a:ext cx="4119226" cy="4119226"/>
            <a:chOff x="3697718" y="1741484"/>
            <a:chExt cx="4119226" cy="4119226"/>
          </a:xfrm>
        </p:grpSpPr>
        <p:sp>
          <p:nvSpPr>
            <p:cNvPr id="9" name="Block Arc 8"/>
            <p:cNvSpPr/>
            <p:nvPr/>
          </p:nvSpPr>
          <p:spPr>
            <a:xfrm>
              <a:off x="3697718" y="1741484"/>
              <a:ext cx="4119226" cy="4119226"/>
            </a:xfrm>
            <a:prstGeom prst="blockArc">
              <a:avLst>
                <a:gd name="adj1" fmla="val 16190080"/>
                <a:gd name="adj2" fmla="val 4042807"/>
                <a:gd name="adj3" fmla="val 720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>
              <a:off x="4030732" y="2017853"/>
              <a:ext cx="3488330" cy="3560115"/>
            </a:xfrm>
            <a:prstGeom prst="blockArc">
              <a:avLst>
                <a:gd name="adj1" fmla="val 16154044"/>
                <a:gd name="adj2" fmla="val 5355746"/>
                <a:gd name="adj3" fmla="val 768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/>
            <p:cNvSpPr/>
            <p:nvPr/>
          </p:nvSpPr>
          <p:spPr>
            <a:xfrm>
              <a:off x="4286965" y="2270646"/>
              <a:ext cx="2966799" cy="3042024"/>
            </a:xfrm>
            <a:prstGeom prst="blockArc">
              <a:avLst>
                <a:gd name="adj1" fmla="val 16163022"/>
                <a:gd name="adj2" fmla="val 7281124"/>
                <a:gd name="adj3" fmla="val 82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4485505" y="2507814"/>
              <a:ext cx="2543651" cy="2567690"/>
            </a:xfrm>
            <a:prstGeom prst="blockArc">
              <a:avLst>
                <a:gd name="adj1" fmla="val 16199351"/>
                <a:gd name="adj2" fmla="val 9195694"/>
                <a:gd name="adj3" fmla="val 943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Pie 2"/>
            <p:cNvSpPr/>
            <p:nvPr/>
          </p:nvSpPr>
          <p:spPr>
            <a:xfrm rot="7644607">
              <a:off x="4713562" y="2752295"/>
              <a:ext cx="2083297" cy="2074929"/>
            </a:xfrm>
            <a:prstGeom prst="pie">
              <a:avLst>
                <a:gd name="adj1" fmla="val 8552417"/>
                <a:gd name="adj2" fmla="val 213349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Chart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034" y="877605"/>
            <a:ext cx="87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piece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29213" y="4176008"/>
            <a:ext cx="337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27086" y="3746748"/>
            <a:ext cx="177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798236" y="3799952"/>
            <a:ext cx="393763" cy="1548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15463" y="3988074"/>
            <a:ext cx="275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73730" y="3988074"/>
            <a:ext cx="0" cy="49273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61365" y="4037112"/>
            <a:ext cx="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/>
                </a:solidFill>
              </a:rPr>
              <a:t>77%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1216" y="4792843"/>
            <a:ext cx="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60%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9504" y="5240458"/>
            <a:ext cx="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52%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8781" y="5652394"/>
            <a:ext cx="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40%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2365" y="4828806"/>
            <a:ext cx="27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</a:rPr>
              <a:t>Contrary to popular belief, Lorem </a:t>
            </a:r>
            <a:r>
              <a:rPr lang="en-US" sz="1200" dirty="0" smtClean="0">
                <a:solidFill>
                  <a:schemeClr val="tx2"/>
                </a:solidFill>
              </a:rPr>
              <a:t>Ipsum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3692" y="5268144"/>
            <a:ext cx="27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</a:rPr>
              <a:t>Contrary to popular belief, Lorem </a:t>
            </a:r>
            <a:r>
              <a:rPr lang="en-US" sz="1200" dirty="0" smtClean="0">
                <a:solidFill>
                  <a:schemeClr val="tx2"/>
                </a:solidFill>
              </a:rPr>
              <a:t>Ipsum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45765" y="5688986"/>
            <a:ext cx="27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</a:rPr>
              <a:t>Contrary to popular belief, Lorem </a:t>
            </a:r>
            <a:r>
              <a:rPr lang="en-US" sz="1200" dirty="0" smtClean="0">
                <a:solidFill>
                  <a:schemeClr val="tx2"/>
                </a:solidFill>
              </a:rPr>
              <a:t>Ipsum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59411" y="3555284"/>
            <a:ext cx="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75%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35" name="TextBox 34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49" name="Freeform 48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49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47" name="Freeform 46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7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07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0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04561852"/>
              </p:ext>
            </p:extLst>
          </p:nvPr>
        </p:nvGraphicFramePr>
        <p:xfrm>
          <a:off x="577502" y="1591880"/>
          <a:ext cx="5264080" cy="350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0" y="383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43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134100" y="1556039"/>
            <a:ext cx="0" cy="423516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649030" y="3251498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49028" y="3117155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49027" y="2982812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49027" y="2848470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49026" y="2714127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49025" y="2579784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649025" y="2444793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8538411" y="3251498"/>
            <a:ext cx="467995" cy="81238"/>
          </a:xfrm>
          <a:prstGeom prst="roundRect">
            <a:avLst>
              <a:gd name="adj" fmla="val 37979"/>
            </a:avLst>
          </a:prstGeom>
          <a:solidFill>
            <a:srgbClr val="E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8538409" y="3117155"/>
            <a:ext cx="467995" cy="81238"/>
          </a:xfrm>
          <a:prstGeom prst="roundRect">
            <a:avLst>
              <a:gd name="adj" fmla="val 37979"/>
            </a:avLst>
          </a:prstGeom>
          <a:solidFill>
            <a:srgbClr val="E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538408" y="2982812"/>
            <a:ext cx="467995" cy="81238"/>
          </a:xfrm>
          <a:prstGeom prst="roundRect">
            <a:avLst>
              <a:gd name="adj" fmla="val 37979"/>
            </a:avLst>
          </a:prstGeom>
          <a:solidFill>
            <a:srgbClr val="E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538408" y="2848470"/>
            <a:ext cx="467995" cy="81238"/>
          </a:xfrm>
          <a:prstGeom prst="roundRect">
            <a:avLst>
              <a:gd name="adj" fmla="val 37979"/>
            </a:avLst>
          </a:prstGeom>
          <a:solidFill>
            <a:srgbClr val="EB4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8538407" y="2714127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538406" y="2579784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538406" y="2444793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9427792" y="3251498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9427790" y="3117155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9427789" y="2982812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27789" y="2848470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427788" y="2714127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9427787" y="2579784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9427787" y="2444793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10317173" y="3251498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0317171" y="3117155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0317170" y="2982812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10317170" y="2848470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0317169" y="2714127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0317168" y="2579784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10317168" y="2444793"/>
            <a:ext cx="467995" cy="81238"/>
          </a:xfrm>
          <a:prstGeom prst="roundRect">
            <a:avLst>
              <a:gd name="adj" fmla="val 3797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612755" y="335172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82%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502136" y="3352453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32%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391517" y="335172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14%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277992" y="3350906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12%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29714" y="4420611"/>
            <a:ext cx="437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text. It has roots in a piece of classical Latin literature from 45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BC.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1726" y="3947809"/>
            <a:ext cx="270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EB4D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</a:t>
            </a:r>
            <a:endParaRPr lang="en-US" sz="2800" dirty="0">
              <a:solidFill>
                <a:srgbClr val="EB4D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798236" y="3952352"/>
            <a:ext cx="393763" cy="1548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49025" y="1692896"/>
            <a:ext cx="313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573046" y="4976905"/>
            <a:ext cx="333829" cy="1886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913332" y="4901971"/>
            <a:ext cx="153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3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73046" y="5422794"/>
            <a:ext cx="333829" cy="1886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913332" y="5347860"/>
            <a:ext cx="153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4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58318" y="4976905"/>
            <a:ext cx="333829" cy="1886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698604" y="4901971"/>
            <a:ext cx="153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58318" y="5422794"/>
            <a:ext cx="333829" cy="188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698604" y="5347860"/>
            <a:ext cx="1531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28903" y="901682"/>
            <a:ext cx="67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Contrary to popular belief, Lorem Ipsum is not simply random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text.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9527457" y="6451317"/>
            <a:ext cx="2402299" cy="261610"/>
            <a:chOff x="9467958" y="6408652"/>
            <a:chExt cx="2402299" cy="261610"/>
          </a:xfrm>
        </p:grpSpPr>
        <p:sp>
          <p:nvSpPr>
            <p:cNvPr id="61" name="TextBox 60"/>
            <p:cNvSpPr txBox="1"/>
            <p:nvPr/>
          </p:nvSpPr>
          <p:spPr>
            <a:xfrm>
              <a:off x="9467958" y="6408652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EB4D5B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Presentation Title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1174475" y="6428879"/>
              <a:ext cx="224082" cy="221156"/>
              <a:chOff x="4197195" y="5502988"/>
              <a:chExt cx="500307" cy="493774"/>
            </a:xfrm>
          </p:grpSpPr>
          <p:sp>
            <p:nvSpPr>
              <p:cNvPr id="67" name="Freeform 66">
                <a:hlinkClick r:id="" action="ppaction://hlinkshowjump?jump=previousslide"/>
              </p:cNvPr>
              <p:cNvSpPr>
                <a:spLocks/>
              </p:cNvSpPr>
              <p:nvPr userDrawn="1"/>
            </p:nvSpPr>
            <p:spPr bwMode="auto">
              <a:xfrm>
                <a:off x="4388881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7">
                <a:hlinkClick r:id="" action="ppaction://hlinkshowjump?jump=previous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197195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flipH="1">
              <a:off x="11646175" y="6428879"/>
              <a:ext cx="224082" cy="221156"/>
              <a:chOff x="4328868" y="5502988"/>
              <a:chExt cx="500307" cy="493774"/>
            </a:xfrm>
          </p:grpSpPr>
          <p:sp>
            <p:nvSpPr>
              <p:cNvPr id="65" name="Freeform 64">
                <a:hlinkClick r:id="" action="ppaction://hlinkshowjump?jump=nextslide"/>
              </p:cNvPr>
              <p:cNvSpPr>
                <a:spLocks/>
              </p:cNvSpPr>
              <p:nvPr userDrawn="1"/>
            </p:nvSpPr>
            <p:spPr bwMode="auto">
              <a:xfrm>
                <a:off x="4520556" y="5649754"/>
                <a:ext cx="116933" cy="200242"/>
              </a:xfrm>
              <a:custGeom>
                <a:avLst/>
                <a:gdLst>
                  <a:gd name="T0" fmla="*/ 417 w 425"/>
                  <a:gd name="T1" fmla="*/ 77 h 728"/>
                  <a:gd name="T2" fmla="*/ 131 w 425"/>
                  <a:gd name="T3" fmla="*/ 364 h 728"/>
                  <a:gd name="T4" fmla="*/ 417 w 425"/>
                  <a:gd name="T5" fmla="*/ 650 h 728"/>
                  <a:gd name="T6" fmla="*/ 425 w 425"/>
                  <a:gd name="T7" fmla="*/ 667 h 728"/>
                  <a:gd name="T8" fmla="*/ 417 w 425"/>
                  <a:gd name="T9" fmla="*/ 684 h 728"/>
                  <a:gd name="T10" fmla="*/ 381 w 425"/>
                  <a:gd name="T11" fmla="*/ 720 h 728"/>
                  <a:gd name="T12" fmla="*/ 364 w 425"/>
                  <a:gd name="T13" fmla="*/ 728 h 728"/>
                  <a:gd name="T14" fmla="*/ 347 w 425"/>
                  <a:gd name="T15" fmla="*/ 720 h 728"/>
                  <a:gd name="T16" fmla="*/ 8 w 425"/>
                  <a:gd name="T17" fmla="*/ 381 h 728"/>
                  <a:gd name="T18" fmla="*/ 0 w 425"/>
                  <a:gd name="T19" fmla="*/ 364 h 728"/>
                  <a:gd name="T20" fmla="*/ 8 w 425"/>
                  <a:gd name="T21" fmla="*/ 347 h 728"/>
                  <a:gd name="T22" fmla="*/ 347 w 425"/>
                  <a:gd name="T23" fmla="*/ 7 h 728"/>
                  <a:gd name="T24" fmla="*/ 364 w 425"/>
                  <a:gd name="T25" fmla="*/ 0 h 728"/>
                  <a:gd name="T26" fmla="*/ 381 w 425"/>
                  <a:gd name="T27" fmla="*/ 7 h 728"/>
                  <a:gd name="T28" fmla="*/ 417 w 425"/>
                  <a:gd name="T29" fmla="*/ 44 h 728"/>
                  <a:gd name="T30" fmla="*/ 425 w 425"/>
                  <a:gd name="T31" fmla="*/ 60 h 728"/>
                  <a:gd name="T32" fmla="*/ 417 w 425"/>
                  <a:gd name="T33" fmla="*/ 77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5" h="728">
                    <a:moveTo>
                      <a:pt x="417" y="77"/>
                    </a:moveTo>
                    <a:cubicBezTo>
                      <a:pt x="131" y="364"/>
                      <a:pt x="131" y="364"/>
                      <a:pt x="131" y="364"/>
                    </a:cubicBezTo>
                    <a:cubicBezTo>
                      <a:pt x="417" y="650"/>
                      <a:pt x="417" y="650"/>
                      <a:pt x="417" y="650"/>
                    </a:cubicBezTo>
                    <a:cubicBezTo>
                      <a:pt x="422" y="655"/>
                      <a:pt x="425" y="661"/>
                      <a:pt x="425" y="667"/>
                    </a:cubicBezTo>
                    <a:cubicBezTo>
                      <a:pt x="425" y="673"/>
                      <a:pt x="422" y="680"/>
                      <a:pt x="417" y="684"/>
                    </a:cubicBezTo>
                    <a:cubicBezTo>
                      <a:pt x="381" y="720"/>
                      <a:pt x="381" y="720"/>
                      <a:pt x="381" y="720"/>
                    </a:cubicBezTo>
                    <a:cubicBezTo>
                      <a:pt x="377" y="725"/>
                      <a:pt x="370" y="728"/>
                      <a:pt x="364" y="728"/>
                    </a:cubicBezTo>
                    <a:cubicBezTo>
                      <a:pt x="358" y="728"/>
                      <a:pt x="352" y="725"/>
                      <a:pt x="347" y="720"/>
                    </a:cubicBezTo>
                    <a:cubicBezTo>
                      <a:pt x="8" y="381"/>
                      <a:pt x="8" y="381"/>
                      <a:pt x="8" y="381"/>
                    </a:cubicBezTo>
                    <a:cubicBezTo>
                      <a:pt x="3" y="376"/>
                      <a:pt x="0" y="369"/>
                      <a:pt x="0" y="364"/>
                    </a:cubicBezTo>
                    <a:cubicBezTo>
                      <a:pt x="0" y="358"/>
                      <a:pt x="3" y="351"/>
                      <a:pt x="8" y="34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52" y="3"/>
                      <a:pt x="358" y="0"/>
                      <a:pt x="364" y="0"/>
                    </a:cubicBezTo>
                    <a:cubicBezTo>
                      <a:pt x="370" y="0"/>
                      <a:pt x="377" y="3"/>
                      <a:pt x="381" y="7"/>
                    </a:cubicBezTo>
                    <a:cubicBezTo>
                      <a:pt x="417" y="44"/>
                      <a:pt x="417" y="44"/>
                      <a:pt x="417" y="44"/>
                    </a:cubicBezTo>
                    <a:cubicBezTo>
                      <a:pt x="422" y="48"/>
                      <a:pt x="425" y="54"/>
                      <a:pt x="425" y="60"/>
                    </a:cubicBezTo>
                    <a:cubicBezTo>
                      <a:pt x="425" y="66"/>
                      <a:pt x="422" y="73"/>
                      <a:pt x="417" y="7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65">
                <a:hlinkClick r:id="" action="ppaction://hlinkshowjump?jump=nextslide"/>
              </p:cNvPr>
              <p:cNvSpPr>
                <a:spLocks noEditPoints="1"/>
              </p:cNvSpPr>
              <p:nvPr userDrawn="1"/>
            </p:nvSpPr>
            <p:spPr bwMode="auto">
              <a:xfrm>
                <a:off x="4328868" y="5502988"/>
                <a:ext cx="500307" cy="493774"/>
              </a:xfrm>
              <a:custGeom>
                <a:avLst/>
                <a:gdLst>
                  <a:gd name="T0" fmla="*/ 2355 w 2753"/>
                  <a:gd name="T1" fmla="*/ 114 h 2716"/>
                  <a:gd name="T2" fmla="*/ 2639 w 2753"/>
                  <a:gd name="T3" fmla="*/ 399 h 2716"/>
                  <a:gd name="T4" fmla="*/ 2639 w 2753"/>
                  <a:gd name="T5" fmla="*/ 2317 h 2716"/>
                  <a:gd name="T6" fmla="*/ 2355 w 2753"/>
                  <a:gd name="T7" fmla="*/ 2602 h 2716"/>
                  <a:gd name="T8" fmla="*/ 398 w 2753"/>
                  <a:gd name="T9" fmla="*/ 2602 h 2716"/>
                  <a:gd name="T10" fmla="*/ 113 w 2753"/>
                  <a:gd name="T11" fmla="*/ 2317 h 2716"/>
                  <a:gd name="T12" fmla="*/ 113 w 2753"/>
                  <a:gd name="T13" fmla="*/ 399 h 2716"/>
                  <a:gd name="T14" fmla="*/ 398 w 2753"/>
                  <a:gd name="T15" fmla="*/ 114 h 2716"/>
                  <a:gd name="T16" fmla="*/ 2355 w 2753"/>
                  <a:gd name="T17" fmla="*/ 114 h 2716"/>
                  <a:gd name="T18" fmla="*/ 2355 w 2753"/>
                  <a:gd name="T19" fmla="*/ 0 h 2716"/>
                  <a:gd name="T20" fmla="*/ 398 w 2753"/>
                  <a:gd name="T21" fmla="*/ 0 h 2716"/>
                  <a:gd name="T22" fmla="*/ 0 w 2753"/>
                  <a:gd name="T23" fmla="*/ 399 h 2716"/>
                  <a:gd name="T24" fmla="*/ 0 w 2753"/>
                  <a:gd name="T25" fmla="*/ 2317 h 2716"/>
                  <a:gd name="T26" fmla="*/ 398 w 2753"/>
                  <a:gd name="T27" fmla="*/ 2716 h 2716"/>
                  <a:gd name="T28" fmla="*/ 2355 w 2753"/>
                  <a:gd name="T29" fmla="*/ 2716 h 2716"/>
                  <a:gd name="T30" fmla="*/ 2753 w 2753"/>
                  <a:gd name="T31" fmla="*/ 2317 h 2716"/>
                  <a:gd name="T32" fmla="*/ 2753 w 2753"/>
                  <a:gd name="T33" fmla="*/ 399 h 2716"/>
                  <a:gd name="T34" fmla="*/ 2355 w 2753"/>
                  <a:gd name="T35" fmla="*/ 0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53" h="2716">
                    <a:moveTo>
                      <a:pt x="2355" y="114"/>
                    </a:moveTo>
                    <a:cubicBezTo>
                      <a:pt x="2512" y="114"/>
                      <a:pt x="2639" y="242"/>
                      <a:pt x="2639" y="399"/>
                    </a:cubicBezTo>
                    <a:cubicBezTo>
                      <a:pt x="2639" y="2317"/>
                      <a:pt x="2639" y="2317"/>
                      <a:pt x="2639" y="2317"/>
                    </a:cubicBezTo>
                    <a:cubicBezTo>
                      <a:pt x="2639" y="2474"/>
                      <a:pt x="2512" y="2602"/>
                      <a:pt x="2355" y="2602"/>
                    </a:cubicBezTo>
                    <a:cubicBezTo>
                      <a:pt x="398" y="2602"/>
                      <a:pt x="398" y="2602"/>
                      <a:pt x="398" y="2602"/>
                    </a:cubicBezTo>
                    <a:cubicBezTo>
                      <a:pt x="241" y="2602"/>
                      <a:pt x="113" y="2474"/>
                      <a:pt x="113" y="2317"/>
                    </a:cubicBezTo>
                    <a:cubicBezTo>
                      <a:pt x="113" y="399"/>
                      <a:pt x="113" y="399"/>
                      <a:pt x="113" y="399"/>
                    </a:cubicBezTo>
                    <a:cubicBezTo>
                      <a:pt x="113" y="242"/>
                      <a:pt x="241" y="114"/>
                      <a:pt x="398" y="114"/>
                    </a:cubicBezTo>
                    <a:cubicBezTo>
                      <a:pt x="2355" y="114"/>
                      <a:pt x="2355" y="114"/>
                      <a:pt x="2355" y="114"/>
                    </a:cubicBezTo>
                    <a:moveTo>
                      <a:pt x="2355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178" y="0"/>
                      <a:pt x="0" y="179"/>
                      <a:pt x="0" y="399"/>
                    </a:cubicBezTo>
                    <a:cubicBezTo>
                      <a:pt x="0" y="2317"/>
                      <a:pt x="0" y="2317"/>
                      <a:pt x="0" y="2317"/>
                    </a:cubicBezTo>
                    <a:cubicBezTo>
                      <a:pt x="0" y="2538"/>
                      <a:pt x="178" y="2716"/>
                      <a:pt x="398" y="2716"/>
                    </a:cubicBezTo>
                    <a:cubicBezTo>
                      <a:pt x="2355" y="2716"/>
                      <a:pt x="2355" y="2716"/>
                      <a:pt x="2355" y="2716"/>
                    </a:cubicBezTo>
                    <a:cubicBezTo>
                      <a:pt x="2575" y="2716"/>
                      <a:pt x="2753" y="2538"/>
                      <a:pt x="2753" y="2317"/>
                    </a:cubicBezTo>
                    <a:cubicBezTo>
                      <a:pt x="2753" y="399"/>
                      <a:pt x="2753" y="399"/>
                      <a:pt x="2753" y="399"/>
                    </a:cubicBezTo>
                    <a:cubicBezTo>
                      <a:pt x="2753" y="179"/>
                      <a:pt x="2575" y="0"/>
                      <a:pt x="235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1316338" y="6408652"/>
              <a:ext cx="403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>
                      <a:lumMod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08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1-3d-editable-cube-diagram">
  <a:themeElements>
    <a:clrScheme name="Rafik 2">
      <a:dk1>
        <a:srgbClr val="000000"/>
      </a:dk1>
      <a:lt1>
        <a:srgbClr val="FFFFFF"/>
      </a:lt1>
      <a:dk2>
        <a:srgbClr val="434444"/>
      </a:dk2>
      <a:lt2>
        <a:srgbClr val="E7E6E6"/>
      </a:lt2>
      <a:accent1>
        <a:srgbClr val="F89723"/>
      </a:accent1>
      <a:accent2>
        <a:srgbClr val="EB4D5B"/>
      </a:accent2>
      <a:accent3>
        <a:srgbClr val="A5A5A5"/>
      </a:accent3>
      <a:accent4>
        <a:srgbClr val="FFCB2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01-3d-editable-cube-diagram" id="{48C91A5B-831B-FE4F-8AD6-1C5E4C1C2431}" vid="{1D55720C-2DD7-2B4D-BDEC-3F083E301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7366BE-6D08-4479-AF1F-E9F1E25199B6}"/>
</file>

<file path=customXml/itemProps2.xml><?xml version="1.0" encoding="utf-8"?>
<ds:datastoreItem xmlns:ds="http://schemas.openxmlformats.org/officeDocument/2006/customXml" ds:itemID="{4D165521-5D2B-4C76-A45C-EBC389C2FECC}"/>
</file>

<file path=customXml/itemProps3.xml><?xml version="1.0" encoding="utf-8"?>
<ds:datastoreItem xmlns:ds="http://schemas.openxmlformats.org/officeDocument/2006/customXml" ds:itemID="{669AE117-C50B-4220-A95A-33913D9F0DAB}"/>
</file>

<file path=docProps/app.xml><?xml version="1.0" encoding="utf-8"?>
<Properties xmlns="http://schemas.openxmlformats.org/officeDocument/2006/extended-properties" xmlns:vt="http://schemas.openxmlformats.org/officeDocument/2006/docPropsVTypes">
  <Template>0001-3d-editable-cube-diagram</Template>
  <TotalTime>1336</TotalTime>
  <Words>1287</Words>
  <Application>Microsoft Office PowerPoint</Application>
  <PresentationFormat>Widescreen</PresentationFormat>
  <Paragraphs>235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Open Sans</vt:lpstr>
      <vt:lpstr>0001-3d-editable-cube-diagram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 Template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Template</dc:title>
  <dc:subject>SlideModel Template</dc:subject>
  <dc:creator>SlideModel</dc:creator>
  <cp:keywords>SlideModel Template</cp:keywords>
  <dc:description>SlideModel Template</dc:description>
  <cp:lastModifiedBy>SlideModel</cp:lastModifiedBy>
  <cp:revision>94</cp:revision>
  <dcterms:created xsi:type="dcterms:W3CDTF">2015-10-15T12:01:15Z</dcterms:created>
  <dcterms:modified xsi:type="dcterms:W3CDTF">2015-10-30T00:34:59Z</dcterms:modified>
  <cp:category>SlideModel Template</cp:category>
  <cp:contentStatus>SlideModel Template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