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79" r:id="rId3"/>
    <p:sldId id="280" r:id="rId4"/>
    <p:sldId id="281" r:id="rId5"/>
    <p:sldId id="286" r:id="rId6"/>
    <p:sldId id="283" r:id="rId7"/>
    <p:sldId id="284" r:id="rId8"/>
    <p:sldId id="285" r:id="rId9"/>
    <p:sldId id="276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EC55A"/>
    <a:srgbClr val="333F50"/>
    <a:srgbClr val="52C6BB"/>
    <a:srgbClr val="21ACCC"/>
    <a:srgbClr val="D4C9B7"/>
    <a:srgbClr val="76BE39"/>
    <a:srgbClr val="FF6295"/>
    <a:srgbClr val="918879"/>
    <a:srgbClr val="73B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 autoAdjust="0"/>
    <p:restoredTop sz="94653"/>
  </p:normalViewPr>
  <p:slideViewPr>
    <p:cSldViewPr snapToGrid="0">
      <p:cViewPr varScale="1">
        <p:scale>
          <a:sx n="113" d="100"/>
          <a:sy n="113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8" Type="http://schemas.openxmlformats.org/officeDocument/2006/relationships/slide" Target="slides/slide7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51586-9C11-FE4E-A01A-737A6F179167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5687-6735-BF46-B734-6514317F1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0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3063-5588-4A61-B608-E7190534C3F2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78D4-62BF-49B8-B287-24955A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lor 8"/>
          <p:cNvSpPr/>
          <p:nvPr/>
        </p:nvSpPr>
        <p:spPr>
          <a:xfrm>
            <a:off x="0" y="6717464"/>
            <a:ext cx="606582" cy="140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lor 7"/>
          <p:cNvSpPr/>
          <p:nvPr/>
        </p:nvSpPr>
        <p:spPr>
          <a:xfrm>
            <a:off x="1237882" y="6717464"/>
            <a:ext cx="606582" cy="1405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lor 6"/>
          <p:cNvSpPr/>
          <p:nvPr/>
        </p:nvSpPr>
        <p:spPr>
          <a:xfrm>
            <a:off x="618941" y="6717464"/>
            <a:ext cx="606582" cy="1405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lor 5"/>
          <p:cNvSpPr/>
          <p:nvPr/>
        </p:nvSpPr>
        <p:spPr>
          <a:xfrm>
            <a:off x="1856823" y="6717464"/>
            <a:ext cx="606582" cy="1405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lor 4"/>
          <p:cNvSpPr/>
          <p:nvPr/>
        </p:nvSpPr>
        <p:spPr>
          <a:xfrm>
            <a:off x="2475764" y="6717464"/>
            <a:ext cx="606582" cy="1405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3"/>
          <p:cNvSpPr/>
          <p:nvPr/>
        </p:nvSpPr>
        <p:spPr>
          <a:xfrm>
            <a:off x="3094705" y="6717464"/>
            <a:ext cx="606582" cy="1405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lor 2"/>
          <p:cNvSpPr/>
          <p:nvPr/>
        </p:nvSpPr>
        <p:spPr>
          <a:xfrm>
            <a:off x="3713646" y="6717464"/>
            <a:ext cx="606582" cy="1405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lor 1"/>
          <p:cNvSpPr/>
          <p:nvPr/>
        </p:nvSpPr>
        <p:spPr>
          <a:xfrm>
            <a:off x="4332589" y="6717464"/>
            <a:ext cx="606582" cy="1405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Star Element"/>
          <p:cNvGrpSpPr/>
          <p:nvPr/>
        </p:nvGrpSpPr>
        <p:grpSpPr>
          <a:xfrm>
            <a:off x="4016937" y="1111481"/>
            <a:ext cx="4025196" cy="4472248"/>
            <a:chOff x="1155127" y="1187681"/>
            <a:chExt cx="4025196" cy="4472248"/>
          </a:xfrm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14" name="Group 13"/>
            <p:cNvGrpSpPr/>
            <p:nvPr/>
          </p:nvGrpSpPr>
          <p:grpSpPr>
            <a:xfrm>
              <a:off x="1155127" y="1311010"/>
              <a:ext cx="4001992" cy="4348919"/>
              <a:chOff x="1155127" y="1311010"/>
              <a:chExt cx="4001992" cy="4348919"/>
            </a:xfrm>
          </p:grpSpPr>
          <p:sp>
            <p:nvSpPr>
              <p:cNvPr id="23" name="Freeform 22"/>
              <p:cNvSpPr/>
              <p:nvPr/>
            </p:nvSpPr>
            <p:spPr>
              <a:xfrm rot="12600000" flipV="1">
                <a:off x="1216768" y="1311010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9277054 w 43305609"/>
                  <a:gd name="connsiteY4" fmla="*/ 19409056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9277054 w 43305609"/>
                  <a:gd name="connsiteY3" fmla="*/ 19409056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 rot="12600000" flipV="1">
                <a:off x="3796277" y="1860486"/>
                <a:ext cx="1360842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348428 w 17952940"/>
                  <a:gd name="connsiteY5" fmla="*/ 19328825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259590 w 17952940"/>
                  <a:gd name="connsiteY5" fmla="*/ 19168832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78040 w 17952940"/>
                  <a:gd name="connsiteY5" fmla="*/ 19121749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44174 w 17952940"/>
                  <a:gd name="connsiteY9" fmla="*/ 21933289 h 21960479"/>
                  <a:gd name="connsiteX10" fmla="*/ 8882840 w 17952940"/>
                  <a:gd name="connsiteY10" fmla="*/ 21960479 h 21960479"/>
                  <a:gd name="connsiteX0" fmla="*/ 8882840 w 17937241"/>
                  <a:gd name="connsiteY0" fmla="*/ 21960479 h 21960479"/>
                  <a:gd name="connsiteX1" fmla="*/ 695659 w 17937241"/>
                  <a:gd name="connsiteY1" fmla="*/ 7779865 h 21960479"/>
                  <a:gd name="connsiteX2" fmla="*/ 2593866 w 17937241"/>
                  <a:gd name="connsiteY2" fmla="*/ 695657 h 21960479"/>
                  <a:gd name="connsiteX3" fmla="*/ 9678072 w 17937241"/>
                  <a:gd name="connsiteY3" fmla="*/ 2593866 h 21960479"/>
                  <a:gd name="connsiteX4" fmla="*/ 17937243 w 17937241"/>
                  <a:gd name="connsiteY4" fmla="*/ 16953550 h 21960479"/>
                  <a:gd name="connsiteX5" fmla="*/ 16193745 w 17937241"/>
                  <a:gd name="connsiteY5" fmla="*/ 19094547 h 21960479"/>
                  <a:gd name="connsiteX6" fmla="*/ 7468844 w 17937241"/>
                  <a:gd name="connsiteY6" fmla="*/ 3869363 h 21960479"/>
                  <a:gd name="connsiteX7" fmla="*/ 3869362 w 17937241"/>
                  <a:gd name="connsiteY7" fmla="*/ 2904885 h 21960479"/>
                  <a:gd name="connsiteX8" fmla="*/ 2904885 w 17937241"/>
                  <a:gd name="connsiteY8" fmla="*/ 6504366 h 21960479"/>
                  <a:gd name="connsiteX9" fmla="*/ 11844174 w 17937241"/>
                  <a:gd name="connsiteY9" fmla="*/ 21933289 h 21960479"/>
                  <a:gd name="connsiteX10" fmla="*/ 8882840 w 17937241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37241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37243" y="16953550"/>
                    </a:lnTo>
                    <a:lnTo>
                      <a:pt x="16193745" y="1909454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44174" y="21933289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>
              <a:xfrm rot="12600000" flipV="1">
                <a:off x="2566181" y="3982100"/>
                <a:ext cx="1355516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12600000" flipV="1">
                <a:off x="1155127" y="2303033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2870221" y="2722297"/>
                <a:ext cx="838533" cy="442391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687" h="5831150">
                    <a:moveTo>
                      <a:pt x="0" y="97094"/>
                    </a:moveTo>
                    <a:lnTo>
                      <a:pt x="4499487" y="2552701"/>
                    </a:lnTo>
                    <a:cubicBezTo>
                      <a:pt x="5274187" y="2908301"/>
                      <a:pt x="5553587" y="3043904"/>
                      <a:pt x="6480687" y="2561304"/>
                    </a:cubicBezTo>
                    <a:lnTo>
                      <a:pt x="10938387" y="0"/>
                    </a:lnTo>
                    <a:lnTo>
                      <a:pt x="11052687" y="2933701"/>
                    </a:lnTo>
                    <a:lnTo>
                      <a:pt x="8279990" y="4508091"/>
                    </a:lnTo>
                    <a:cubicBezTo>
                      <a:pt x="5270090" y="6184491"/>
                      <a:pt x="5579806" y="6272981"/>
                      <a:pt x="2974258" y="4744065"/>
                    </a:cubicBezTo>
                    <a:lnTo>
                      <a:pt x="12290" y="3043085"/>
                    </a:lnTo>
                    <a:cubicBezTo>
                      <a:pt x="8193" y="2061088"/>
                      <a:pt x="4097" y="1079091"/>
                      <a:pt x="0" y="97094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4395026">
                <a:off x="2432835" y="3425160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 rot="7204974" flipH="1">
                <a:off x="3261372" y="3436502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178251" y="1187681"/>
              <a:ext cx="4002072" cy="4348919"/>
              <a:chOff x="1178251" y="1187681"/>
              <a:chExt cx="4002072" cy="4348919"/>
            </a:xfrm>
          </p:grpSpPr>
          <p:sp>
            <p:nvSpPr>
              <p:cNvPr id="16" name="Freeform 15"/>
              <p:cNvSpPr/>
              <p:nvPr/>
            </p:nvSpPr>
            <p:spPr>
              <a:xfrm rot="9000000">
                <a:off x="1239892" y="1792944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24051015 w 43305609"/>
                  <a:gd name="connsiteY13" fmla="*/ 27289860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12998459 w 43305609"/>
                  <a:gd name="connsiteY14" fmla="*/ 34179161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9000000">
                <a:off x="3818290" y="3321349"/>
                <a:ext cx="1362033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52940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52940" y="16926361"/>
                    </a:lnTo>
                    <a:lnTo>
                      <a:pt x="16480122" y="1947735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28475" y="21960478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9000000">
                <a:off x="2589306" y="1187681"/>
                <a:ext cx="1355515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rot="9000000">
                <a:off x="1178251" y="3757686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V="1">
                <a:off x="2893345" y="3682922"/>
                <a:ext cx="838533" cy="442391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02308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839527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687" h="5831150">
                    <a:moveTo>
                      <a:pt x="0" y="97094"/>
                    </a:moveTo>
                    <a:lnTo>
                      <a:pt x="4499487" y="2552701"/>
                    </a:lnTo>
                    <a:cubicBezTo>
                      <a:pt x="5274187" y="2908301"/>
                      <a:pt x="5553587" y="3043904"/>
                      <a:pt x="6480687" y="2561304"/>
                    </a:cubicBezTo>
                    <a:lnTo>
                      <a:pt x="10938387" y="0"/>
                    </a:lnTo>
                    <a:lnTo>
                      <a:pt x="11052687" y="2839527"/>
                    </a:lnTo>
                    <a:lnTo>
                      <a:pt x="8279990" y="4508091"/>
                    </a:lnTo>
                    <a:cubicBezTo>
                      <a:pt x="5270090" y="6184491"/>
                      <a:pt x="5579806" y="6272981"/>
                      <a:pt x="2974258" y="4744065"/>
                    </a:cubicBezTo>
                    <a:lnTo>
                      <a:pt x="12290" y="3043085"/>
                    </a:lnTo>
                    <a:cubicBezTo>
                      <a:pt x="8193" y="2061088"/>
                      <a:pt x="4097" y="1079091"/>
                      <a:pt x="0" y="9709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7204974" flipV="1">
                <a:off x="2455959" y="2981282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4395026" flipH="1" flipV="1">
                <a:off x="3285010" y="2969049"/>
                <a:ext cx="83752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39404"/>
                  <a:gd name="connsiteY0" fmla="*/ 32866 h 5815033"/>
                  <a:gd name="connsiteX1" fmla="*/ 4499487 w 11039404"/>
                  <a:gd name="connsiteY1" fmla="*/ 2488473 h 5815033"/>
                  <a:gd name="connsiteX2" fmla="*/ 6475458 w 11039404"/>
                  <a:gd name="connsiteY2" fmla="*/ 2582110 h 5815033"/>
                  <a:gd name="connsiteX3" fmla="*/ 11011258 w 11039404"/>
                  <a:gd name="connsiteY3" fmla="*/ 0 h 5815033"/>
                  <a:gd name="connsiteX4" fmla="*/ 11039410 w 11039404"/>
                  <a:gd name="connsiteY4" fmla="*/ 2905813 h 5815033"/>
                  <a:gd name="connsiteX5" fmla="*/ 8265214 w 11039404"/>
                  <a:gd name="connsiteY5" fmla="*/ 4545380 h 5815033"/>
                  <a:gd name="connsiteX6" fmla="*/ 2974258 w 11039404"/>
                  <a:gd name="connsiteY6" fmla="*/ 4679837 h 5815033"/>
                  <a:gd name="connsiteX7" fmla="*/ 12290 w 11039404"/>
                  <a:gd name="connsiteY7" fmla="*/ 2978857 h 5815033"/>
                  <a:gd name="connsiteX8" fmla="*/ 0 w 11039404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39404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39410" y="2905813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19371" y="5988705"/>
            <a:ext cx="647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/>
                </a:solidFill>
                <a:latin typeface="+mj-lt"/>
              </a:rPr>
              <a:t>Flat Thistle 6 Points </a:t>
            </a:r>
            <a:r>
              <a:rPr lang="en-US" sz="3600" smtClean="0">
                <a:solidFill>
                  <a:schemeClr val="accent6"/>
                </a:solidFill>
                <a:latin typeface="+mj-lt"/>
              </a:rPr>
              <a:t>Star Diagram</a:t>
            </a:r>
            <a:endParaRPr lang="en-US" sz="36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92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Top Straight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Star Element"/>
          <p:cNvGrpSpPr/>
          <p:nvPr/>
        </p:nvGrpSpPr>
        <p:grpSpPr>
          <a:xfrm>
            <a:off x="1155127" y="1187681"/>
            <a:ext cx="4025196" cy="4472248"/>
            <a:chOff x="1155127" y="1187681"/>
            <a:chExt cx="4025196" cy="4472248"/>
          </a:xfrm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1155127" y="1311010"/>
              <a:ext cx="4001992" cy="4348919"/>
              <a:chOff x="1155127" y="1311010"/>
              <a:chExt cx="4001992" cy="4348919"/>
            </a:xfrm>
          </p:grpSpPr>
          <p:sp>
            <p:nvSpPr>
              <p:cNvPr id="126" name="Freeform 125"/>
              <p:cNvSpPr/>
              <p:nvPr/>
            </p:nvSpPr>
            <p:spPr>
              <a:xfrm rot="12600000" flipV="1">
                <a:off x="1216768" y="1311010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9277054 w 43305609"/>
                  <a:gd name="connsiteY4" fmla="*/ 19409056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9277054 w 43305609"/>
                  <a:gd name="connsiteY3" fmla="*/ 19409056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12600000" flipV="1">
                <a:off x="3796277" y="1860486"/>
                <a:ext cx="1360842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348428 w 17952940"/>
                  <a:gd name="connsiteY5" fmla="*/ 19328825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259590 w 17952940"/>
                  <a:gd name="connsiteY5" fmla="*/ 19168832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78040 w 17952940"/>
                  <a:gd name="connsiteY5" fmla="*/ 19121749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44174 w 17952940"/>
                  <a:gd name="connsiteY9" fmla="*/ 21933289 h 21960479"/>
                  <a:gd name="connsiteX10" fmla="*/ 8882840 w 17952940"/>
                  <a:gd name="connsiteY10" fmla="*/ 21960479 h 21960479"/>
                  <a:gd name="connsiteX0" fmla="*/ 8882840 w 17937241"/>
                  <a:gd name="connsiteY0" fmla="*/ 21960479 h 21960479"/>
                  <a:gd name="connsiteX1" fmla="*/ 695659 w 17937241"/>
                  <a:gd name="connsiteY1" fmla="*/ 7779865 h 21960479"/>
                  <a:gd name="connsiteX2" fmla="*/ 2593866 w 17937241"/>
                  <a:gd name="connsiteY2" fmla="*/ 695657 h 21960479"/>
                  <a:gd name="connsiteX3" fmla="*/ 9678072 w 17937241"/>
                  <a:gd name="connsiteY3" fmla="*/ 2593866 h 21960479"/>
                  <a:gd name="connsiteX4" fmla="*/ 17937243 w 17937241"/>
                  <a:gd name="connsiteY4" fmla="*/ 16953550 h 21960479"/>
                  <a:gd name="connsiteX5" fmla="*/ 16193745 w 17937241"/>
                  <a:gd name="connsiteY5" fmla="*/ 19094547 h 21960479"/>
                  <a:gd name="connsiteX6" fmla="*/ 7468844 w 17937241"/>
                  <a:gd name="connsiteY6" fmla="*/ 3869363 h 21960479"/>
                  <a:gd name="connsiteX7" fmla="*/ 3869362 w 17937241"/>
                  <a:gd name="connsiteY7" fmla="*/ 2904885 h 21960479"/>
                  <a:gd name="connsiteX8" fmla="*/ 2904885 w 17937241"/>
                  <a:gd name="connsiteY8" fmla="*/ 6504366 h 21960479"/>
                  <a:gd name="connsiteX9" fmla="*/ 11844174 w 17937241"/>
                  <a:gd name="connsiteY9" fmla="*/ 21933289 h 21960479"/>
                  <a:gd name="connsiteX10" fmla="*/ 8882840 w 17937241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37241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37243" y="16953550"/>
                    </a:lnTo>
                    <a:lnTo>
                      <a:pt x="16193745" y="1909454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44174" y="21933289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 rot="12600000" flipV="1">
                <a:off x="2566181" y="3982100"/>
                <a:ext cx="1355516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 rot="12600000" flipV="1">
                <a:off x="1155127" y="2303033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2870221" y="2722297"/>
                <a:ext cx="838533" cy="442391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687" h="5831150">
                    <a:moveTo>
                      <a:pt x="0" y="97094"/>
                    </a:moveTo>
                    <a:lnTo>
                      <a:pt x="4499487" y="2552701"/>
                    </a:lnTo>
                    <a:cubicBezTo>
                      <a:pt x="5274187" y="2908301"/>
                      <a:pt x="5553587" y="3043904"/>
                      <a:pt x="6480687" y="2561304"/>
                    </a:cubicBezTo>
                    <a:lnTo>
                      <a:pt x="10938387" y="0"/>
                    </a:lnTo>
                    <a:lnTo>
                      <a:pt x="11052687" y="2933701"/>
                    </a:lnTo>
                    <a:lnTo>
                      <a:pt x="8279990" y="4508091"/>
                    </a:lnTo>
                    <a:cubicBezTo>
                      <a:pt x="5270090" y="6184491"/>
                      <a:pt x="5579806" y="6272981"/>
                      <a:pt x="2974258" y="4744065"/>
                    </a:cubicBezTo>
                    <a:lnTo>
                      <a:pt x="12290" y="3043085"/>
                    </a:lnTo>
                    <a:cubicBezTo>
                      <a:pt x="8193" y="2061088"/>
                      <a:pt x="4097" y="1079091"/>
                      <a:pt x="0" y="9709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 rot="14395026">
                <a:off x="2432835" y="3425160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 rot="7204974" flipH="1">
                <a:off x="3261372" y="3436502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78251" y="1187681"/>
              <a:ext cx="4002072" cy="4348919"/>
              <a:chOff x="1178251" y="1187681"/>
              <a:chExt cx="4002072" cy="4348919"/>
            </a:xfrm>
          </p:grpSpPr>
          <p:sp>
            <p:nvSpPr>
              <p:cNvPr id="124" name="Freeform 123"/>
              <p:cNvSpPr/>
              <p:nvPr/>
            </p:nvSpPr>
            <p:spPr>
              <a:xfrm rot="9000000">
                <a:off x="1239892" y="1792944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24051015 w 43305609"/>
                  <a:gd name="connsiteY13" fmla="*/ 27289860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12998459 w 43305609"/>
                  <a:gd name="connsiteY14" fmla="*/ 34179161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9000000">
                <a:off x="3818290" y="3321349"/>
                <a:ext cx="1362033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52940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52940" y="16926361"/>
                    </a:lnTo>
                    <a:lnTo>
                      <a:pt x="16480122" y="1947735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28475" y="21960478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rot="9000000">
                <a:off x="2589306" y="1187681"/>
                <a:ext cx="1355515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9000000">
                <a:off x="1178251" y="3757686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flipV="1">
                <a:off x="2893345" y="3682922"/>
                <a:ext cx="838533" cy="442391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02308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839527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687" h="5831150">
                    <a:moveTo>
                      <a:pt x="0" y="97094"/>
                    </a:moveTo>
                    <a:lnTo>
                      <a:pt x="4499487" y="2552701"/>
                    </a:lnTo>
                    <a:cubicBezTo>
                      <a:pt x="5274187" y="2908301"/>
                      <a:pt x="5553587" y="3043904"/>
                      <a:pt x="6480687" y="2561304"/>
                    </a:cubicBezTo>
                    <a:lnTo>
                      <a:pt x="10938387" y="0"/>
                    </a:lnTo>
                    <a:lnTo>
                      <a:pt x="11052687" y="2839527"/>
                    </a:lnTo>
                    <a:lnTo>
                      <a:pt x="8279990" y="4508091"/>
                    </a:lnTo>
                    <a:cubicBezTo>
                      <a:pt x="5270090" y="6184491"/>
                      <a:pt x="5579806" y="6272981"/>
                      <a:pt x="2974258" y="4744065"/>
                    </a:cubicBezTo>
                    <a:lnTo>
                      <a:pt x="12290" y="3043085"/>
                    </a:lnTo>
                    <a:cubicBezTo>
                      <a:pt x="8193" y="2061088"/>
                      <a:pt x="4097" y="1079091"/>
                      <a:pt x="0" y="9709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7204974" flipV="1">
                <a:off x="2455959" y="2981282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4395026" flipH="1" flipV="1">
                <a:off x="3285010" y="2969049"/>
                <a:ext cx="83752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39404"/>
                  <a:gd name="connsiteY0" fmla="*/ 32866 h 5815033"/>
                  <a:gd name="connsiteX1" fmla="*/ 4499487 w 11039404"/>
                  <a:gd name="connsiteY1" fmla="*/ 2488473 h 5815033"/>
                  <a:gd name="connsiteX2" fmla="*/ 6475458 w 11039404"/>
                  <a:gd name="connsiteY2" fmla="*/ 2582110 h 5815033"/>
                  <a:gd name="connsiteX3" fmla="*/ 11011258 w 11039404"/>
                  <a:gd name="connsiteY3" fmla="*/ 0 h 5815033"/>
                  <a:gd name="connsiteX4" fmla="*/ 11039410 w 11039404"/>
                  <a:gd name="connsiteY4" fmla="*/ 2905813 h 5815033"/>
                  <a:gd name="connsiteX5" fmla="*/ 8265214 w 11039404"/>
                  <a:gd name="connsiteY5" fmla="*/ 4545380 h 5815033"/>
                  <a:gd name="connsiteX6" fmla="*/ 2974258 w 11039404"/>
                  <a:gd name="connsiteY6" fmla="*/ 4679837 h 5815033"/>
                  <a:gd name="connsiteX7" fmla="*/ 12290 w 11039404"/>
                  <a:gd name="connsiteY7" fmla="*/ 2978857 h 5815033"/>
                  <a:gd name="connsiteX8" fmla="*/ 0 w 11039404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39404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39410" y="2905813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4" name="Option 6"/>
          <p:cNvSpPr/>
          <p:nvPr/>
        </p:nvSpPr>
        <p:spPr>
          <a:xfrm>
            <a:off x="702112" y="1807980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8" name="Option 5"/>
          <p:cNvSpPr/>
          <p:nvPr/>
        </p:nvSpPr>
        <p:spPr>
          <a:xfrm>
            <a:off x="708372" y="464171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7" name="Option 4"/>
          <p:cNvSpPr/>
          <p:nvPr/>
        </p:nvSpPr>
        <p:spPr>
          <a:xfrm>
            <a:off x="3079819" y="600719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0" name="Option 3"/>
          <p:cNvSpPr/>
          <p:nvPr/>
        </p:nvSpPr>
        <p:spPr>
          <a:xfrm>
            <a:off x="5506088" y="464063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4546A"/>
                </a:solidFill>
              </a:rPr>
              <a:t>3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34" name="Option 2"/>
          <p:cNvSpPr/>
          <p:nvPr/>
        </p:nvSpPr>
        <p:spPr>
          <a:xfrm>
            <a:off x="5499391" y="1807980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Option 1"/>
          <p:cNvSpPr/>
          <p:nvPr/>
        </p:nvSpPr>
        <p:spPr>
          <a:xfrm>
            <a:off x="3126585" y="566049"/>
            <a:ext cx="374487" cy="3744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itle Shape"/>
          <p:cNvSpPr/>
          <p:nvPr/>
        </p:nvSpPr>
        <p:spPr>
          <a:xfrm>
            <a:off x="7346662" y="2386829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Text Box"/>
          <p:cNvSpPr txBox="1"/>
          <p:nvPr/>
        </p:nvSpPr>
        <p:spPr>
          <a:xfrm>
            <a:off x="7714575" y="2432642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1-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7" name="Active Option 2"/>
          <p:cNvSpPr/>
          <p:nvPr/>
        </p:nvSpPr>
        <p:spPr>
          <a:xfrm>
            <a:off x="6570807" y="2306325"/>
            <a:ext cx="775855" cy="77585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"/>
          <p:cNvSpPr txBox="1">
            <a:spLocks/>
          </p:cNvSpPr>
          <p:nvPr/>
        </p:nvSpPr>
        <p:spPr>
          <a:xfrm>
            <a:off x="7332024" y="3238288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20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9" name="Icon"/>
          <p:cNvGrpSpPr>
            <a:grpSpLocks noChangeAspect="1"/>
          </p:cNvGrpSpPr>
          <p:nvPr/>
        </p:nvGrpSpPr>
        <p:grpSpPr bwMode="auto">
          <a:xfrm>
            <a:off x="6668222" y="2537169"/>
            <a:ext cx="581025" cy="400050"/>
            <a:chOff x="6217" y="3047"/>
            <a:chExt cx="366" cy="252"/>
          </a:xfrm>
          <a:solidFill>
            <a:schemeClr val="bg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274" y="3132"/>
              <a:ext cx="250" cy="102"/>
            </a:xfrm>
            <a:custGeom>
              <a:avLst/>
              <a:gdLst>
                <a:gd name="T0" fmla="*/ 120 w 122"/>
                <a:gd name="T1" fmla="*/ 24 h 49"/>
                <a:gd name="T2" fmla="*/ 61 w 122"/>
                <a:gd name="T3" fmla="*/ 0 h 49"/>
                <a:gd name="T4" fmla="*/ 1 w 122"/>
                <a:gd name="T5" fmla="*/ 25 h 49"/>
                <a:gd name="T6" fmla="*/ 0 w 122"/>
                <a:gd name="T7" fmla="*/ 28 h 49"/>
                <a:gd name="T8" fmla="*/ 1 w 122"/>
                <a:gd name="T9" fmla="*/ 31 h 49"/>
                <a:gd name="T10" fmla="*/ 18 w 122"/>
                <a:gd name="T11" fmla="*/ 47 h 49"/>
                <a:gd name="T12" fmla="*/ 24 w 122"/>
                <a:gd name="T13" fmla="*/ 47 h 49"/>
                <a:gd name="T14" fmla="*/ 61 w 122"/>
                <a:gd name="T15" fmla="*/ 32 h 49"/>
                <a:gd name="T16" fmla="*/ 98 w 122"/>
                <a:gd name="T17" fmla="*/ 47 h 49"/>
                <a:gd name="T18" fmla="*/ 101 w 122"/>
                <a:gd name="T19" fmla="*/ 49 h 49"/>
                <a:gd name="T20" fmla="*/ 104 w 122"/>
                <a:gd name="T21" fmla="*/ 47 h 49"/>
                <a:gd name="T22" fmla="*/ 120 w 122"/>
                <a:gd name="T23" fmla="*/ 31 h 49"/>
                <a:gd name="T24" fmla="*/ 120 w 122"/>
                <a:gd name="T25" fmla="*/ 25 h 49"/>
                <a:gd name="T26" fmla="*/ 120 w 122"/>
                <a:gd name="T27" fmla="*/ 24 h 49"/>
                <a:gd name="T28" fmla="*/ 101 w 122"/>
                <a:gd name="T29" fmla="*/ 44 h 49"/>
                <a:gd name="T30" fmla="*/ 61 w 122"/>
                <a:gd name="T31" fmla="*/ 27 h 49"/>
                <a:gd name="T32" fmla="*/ 21 w 122"/>
                <a:gd name="T33" fmla="*/ 44 h 49"/>
                <a:gd name="T34" fmla="*/ 5 w 122"/>
                <a:gd name="T35" fmla="*/ 28 h 49"/>
                <a:gd name="T36" fmla="*/ 61 w 122"/>
                <a:gd name="T37" fmla="*/ 5 h 49"/>
                <a:gd name="T38" fmla="*/ 116 w 122"/>
                <a:gd name="T39" fmla="*/ 28 h 49"/>
                <a:gd name="T40" fmla="*/ 116 w 122"/>
                <a:gd name="T41" fmla="*/ 28 h 49"/>
                <a:gd name="T42" fmla="*/ 101 w 122"/>
                <a:gd name="T43" fmla="*/ 44 h 49"/>
                <a:gd name="T44" fmla="*/ 101 w 122"/>
                <a:gd name="T45" fmla="*/ 44 h 49"/>
                <a:gd name="T46" fmla="*/ 101 w 122"/>
                <a:gd name="T47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49">
                  <a:moveTo>
                    <a:pt x="120" y="24"/>
                  </a:moveTo>
                  <a:cubicBezTo>
                    <a:pt x="104" y="9"/>
                    <a:pt x="83" y="0"/>
                    <a:pt x="61" y="0"/>
                  </a:cubicBezTo>
                  <a:cubicBezTo>
                    <a:pt x="38" y="0"/>
                    <a:pt x="17" y="9"/>
                    <a:pt x="1" y="25"/>
                  </a:cubicBezTo>
                  <a:cubicBezTo>
                    <a:pt x="0" y="26"/>
                    <a:pt x="0" y="27"/>
                    <a:pt x="0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9"/>
                    <a:pt x="22" y="49"/>
                    <a:pt x="24" y="47"/>
                  </a:cubicBezTo>
                  <a:cubicBezTo>
                    <a:pt x="34" y="38"/>
                    <a:pt x="47" y="32"/>
                    <a:pt x="61" y="32"/>
                  </a:cubicBezTo>
                  <a:cubicBezTo>
                    <a:pt x="75" y="32"/>
                    <a:pt x="88" y="38"/>
                    <a:pt x="98" y="47"/>
                  </a:cubicBezTo>
                  <a:cubicBezTo>
                    <a:pt x="98" y="48"/>
                    <a:pt x="99" y="49"/>
                    <a:pt x="101" y="49"/>
                  </a:cubicBezTo>
                  <a:cubicBezTo>
                    <a:pt x="102" y="49"/>
                    <a:pt x="103" y="48"/>
                    <a:pt x="104" y="47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2" y="29"/>
                    <a:pt x="122" y="26"/>
                    <a:pt x="120" y="25"/>
                  </a:cubicBezTo>
                  <a:lnTo>
                    <a:pt x="120" y="24"/>
                  </a:lnTo>
                  <a:close/>
                  <a:moveTo>
                    <a:pt x="101" y="44"/>
                  </a:moveTo>
                  <a:cubicBezTo>
                    <a:pt x="90" y="33"/>
                    <a:pt x="76" y="27"/>
                    <a:pt x="61" y="27"/>
                  </a:cubicBezTo>
                  <a:cubicBezTo>
                    <a:pt x="46" y="27"/>
                    <a:pt x="32" y="33"/>
                    <a:pt x="21" y="4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20" y="13"/>
                    <a:pt x="40" y="5"/>
                    <a:pt x="61" y="5"/>
                  </a:cubicBezTo>
                  <a:cubicBezTo>
                    <a:pt x="82" y="5"/>
                    <a:pt x="101" y="13"/>
                    <a:pt x="116" y="28"/>
                  </a:cubicBezTo>
                  <a:cubicBezTo>
                    <a:pt x="116" y="28"/>
                    <a:pt x="116" y="28"/>
                    <a:pt x="116" y="28"/>
                  </a:cubicBezTo>
                  <a:lnTo>
                    <a:pt x="101" y="44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6217" y="3047"/>
              <a:ext cx="366" cy="127"/>
            </a:xfrm>
            <a:custGeom>
              <a:avLst/>
              <a:gdLst>
                <a:gd name="T0" fmla="*/ 178 w 179"/>
                <a:gd name="T1" fmla="*/ 36 h 61"/>
                <a:gd name="T2" fmla="*/ 177 w 179"/>
                <a:gd name="T3" fmla="*/ 36 h 61"/>
                <a:gd name="T4" fmla="*/ 89 w 179"/>
                <a:gd name="T5" fmla="*/ 0 h 61"/>
                <a:gd name="T6" fmla="*/ 1 w 179"/>
                <a:gd name="T7" fmla="*/ 36 h 61"/>
                <a:gd name="T8" fmla="*/ 1 w 179"/>
                <a:gd name="T9" fmla="*/ 43 h 61"/>
                <a:gd name="T10" fmla="*/ 18 w 179"/>
                <a:gd name="T11" fmla="*/ 60 h 61"/>
                <a:gd name="T12" fmla="*/ 24 w 179"/>
                <a:gd name="T13" fmla="*/ 60 h 61"/>
                <a:gd name="T14" fmla="*/ 89 w 179"/>
                <a:gd name="T15" fmla="*/ 33 h 61"/>
                <a:gd name="T16" fmla="*/ 154 w 179"/>
                <a:gd name="T17" fmla="*/ 60 h 61"/>
                <a:gd name="T18" fmla="*/ 157 w 179"/>
                <a:gd name="T19" fmla="*/ 61 h 61"/>
                <a:gd name="T20" fmla="*/ 160 w 179"/>
                <a:gd name="T21" fmla="*/ 60 h 61"/>
                <a:gd name="T22" fmla="*/ 178 w 179"/>
                <a:gd name="T23" fmla="*/ 42 h 61"/>
                <a:gd name="T24" fmla="*/ 179 w 179"/>
                <a:gd name="T25" fmla="*/ 39 h 61"/>
                <a:gd name="T26" fmla="*/ 178 w 179"/>
                <a:gd name="T27" fmla="*/ 36 h 61"/>
                <a:gd name="T28" fmla="*/ 157 w 179"/>
                <a:gd name="T29" fmla="*/ 56 h 61"/>
                <a:gd name="T30" fmla="*/ 89 w 179"/>
                <a:gd name="T31" fmla="*/ 28 h 61"/>
                <a:gd name="T32" fmla="*/ 21 w 179"/>
                <a:gd name="T33" fmla="*/ 56 h 61"/>
                <a:gd name="T34" fmla="*/ 5 w 179"/>
                <a:gd name="T35" fmla="*/ 39 h 61"/>
                <a:gd name="T36" fmla="*/ 89 w 179"/>
                <a:gd name="T37" fmla="*/ 5 h 61"/>
                <a:gd name="T38" fmla="*/ 174 w 179"/>
                <a:gd name="T39" fmla="*/ 39 h 61"/>
                <a:gd name="T40" fmla="*/ 174 w 179"/>
                <a:gd name="T41" fmla="*/ 39 h 61"/>
                <a:gd name="T42" fmla="*/ 157 w 179"/>
                <a:gd name="T43" fmla="*/ 56 h 61"/>
                <a:gd name="T44" fmla="*/ 157 w 179"/>
                <a:gd name="T45" fmla="*/ 56 h 61"/>
                <a:gd name="T46" fmla="*/ 157 w 179"/>
                <a:gd name="T47" fmla="*/ 5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9" h="61">
                  <a:moveTo>
                    <a:pt x="178" y="36"/>
                  </a:moveTo>
                  <a:cubicBezTo>
                    <a:pt x="177" y="36"/>
                    <a:pt x="177" y="36"/>
                    <a:pt x="177" y="36"/>
                  </a:cubicBezTo>
                  <a:cubicBezTo>
                    <a:pt x="153" y="13"/>
                    <a:pt x="122" y="0"/>
                    <a:pt x="89" y="0"/>
                  </a:cubicBezTo>
                  <a:cubicBezTo>
                    <a:pt x="56" y="0"/>
                    <a:pt x="25" y="13"/>
                    <a:pt x="1" y="36"/>
                  </a:cubicBezTo>
                  <a:cubicBezTo>
                    <a:pt x="0" y="38"/>
                    <a:pt x="0" y="41"/>
                    <a:pt x="1" y="43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20" y="61"/>
                    <a:pt x="23" y="61"/>
                    <a:pt x="24" y="60"/>
                  </a:cubicBezTo>
                  <a:cubicBezTo>
                    <a:pt x="42" y="42"/>
                    <a:pt x="65" y="33"/>
                    <a:pt x="89" y="33"/>
                  </a:cubicBezTo>
                  <a:cubicBezTo>
                    <a:pt x="114" y="33"/>
                    <a:pt x="137" y="42"/>
                    <a:pt x="154" y="60"/>
                  </a:cubicBezTo>
                  <a:cubicBezTo>
                    <a:pt x="155" y="60"/>
                    <a:pt x="156" y="61"/>
                    <a:pt x="157" y="61"/>
                  </a:cubicBezTo>
                  <a:cubicBezTo>
                    <a:pt x="159" y="61"/>
                    <a:pt x="160" y="60"/>
                    <a:pt x="160" y="60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8" y="42"/>
                    <a:pt x="179" y="41"/>
                    <a:pt x="179" y="39"/>
                  </a:cubicBezTo>
                  <a:cubicBezTo>
                    <a:pt x="179" y="38"/>
                    <a:pt x="178" y="37"/>
                    <a:pt x="178" y="36"/>
                  </a:cubicBezTo>
                  <a:close/>
                  <a:moveTo>
                    <a:pt x="157" y="56"/>
                  </a:moveTo>
                  <a:cubicBezTo>
                    <a:pt x="139" y="38"/>
                    <a:pt x="115" y="28"/>
                    <a:pt x="89" y="28"/>
                  </a:cubicBezTo>
                  <a:cubicBezTo>
                    <a:pt x="64" y="28"/>
                    <a:pt x="40" y="38"/>
                    <a:pt x="21" y="5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28" y="17"/>
                    <a:pt x="57" y="5"/>
                    <a:pt x="89" y="5"/>
                  </a:cubicBezTo>
                  <a:cubicBezTo>
                    <a:pt x="121" y="5"/>
                    <a:pt x="151" y="17"/>
                    <a:pt x="174" y="39"/>
                  </a:cubicBezTo>
                  <a:cubicBezTo>
                    <a:pt x="174" y="39"/>
                    <a:pt x="174" y="39"/>
                    <a:pt x="174" y="39"/>
                  </a:cubicBezTo>
                  <a:lnTo>
                    <a:pt x="157" y="56"/>
                  </a:lnTo>
                  <a:close/>
                  <a:moveTo>
                    <a:pt x="157" y="56"/>
                  </a:moveTo>
                  <a:cubicBezTo>
                    <a:pt x="157" y="56"/>
                    <a:pt x="157" y="56"/>
                    <a:pt x="157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6342" y="3224"/>
              <a:ext cx="112" cy="75"/>
            </a:xfrm>
            <a:custGeom>
              <a:avLst/>
              <a:gdLst>
                <a:gd name="T0" fmla="*/ 27 w 55"/>
                <a:gd name="T1" fmla="*/ 0 h 36"/>
                <a:gd name="T2" fmla="*/ 3 w 55"/>
                <a:gd name="T3" fmla="*/ 9 h 36"/>
                <a:gd name="T4" fmla="*/ 0 w 55"/>
                <a:gd name="T5" fmla="*/ 11 h 36"/>
                <a:gd name="T6" fmla="*/ 28 w 55"/>
                <a:gd name="T7" fmla="*/ 36 h 36"/>
                <a:gd name="T8" fmla="*/ 55 w 55"/>
                <a:gd name="T9" fmla="*/ 11 h 36"/>
                <a:gd name="T10" fmla="*/ 53 w 55"/>
                <a:gd name="T11" fmla="*/ 9 h 36"/>
                <a:gd name="T12" fmla="*/ 27 w 55"/>
                <a:gd name="T13" fmla="*/ 0 h 36"/>
                <a:gd name="T14" fmla="*/ 28 w 55"/>
                <a:gd name="T15" fmla="*/ 30 h 36"/>
                <a:gd name="T16" fmla="*/ 8 w 55"/>
                <a:gd name="T17" fmla="*/ 11 h 36"/>
                <a:gd name="T18" fmla="*/ 27 w 55"/>
                <a:gd name="T19" fmla="*/ 5 h 36"/>
                <a:gd name="T20" fmla="*/ 48 w 55"/>
                <a:gd name="T21" fmla="*/ 11 h 36"/>
                <a:gd name="T22" fmla="*/ 28 w 55"/>
                <a:gd name="T23" fmla="*/ 30 h 36"/>
                <a:gd name="T24" fmla="*/ 28 w 55"/>
                <a:gd name="T25" fmla="*/ 30 h 36"/>
                <a:gd name="T26" fmla="*/ 28 w 55"/>
                <a:gd name="T27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" h="36">
                  <a:moveTo>
                    <a:pt x="27" y="0"/>
                  </a:moveTo>
                  <a:cubicBezTo>
                    <a:pt x="19" y="0"/>
                    <a:pt x="10" y="3"/>
                    <a:pt x="3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42" y="0"/>
                    <a:pt x="27" y="0"/>
                  </a:cubicBezTo>
                  <a:close/>
                  <a:moveTo>
                    <a:pt x="28" y="30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14" y="7"/>
                    <a:pt x="21" y="5"/>
                    <a:pt x="27" y="5"/>
                  </a:cubicBezTo>
                  <a:cubicBezTo>
                    <a:pt x="37" y="5"/>
                    <a:pt x="44" y="9"/>
                    <a:pt x="48" y="11"/>
                  </a:cubicBezTo>
                  <a:lnTo>
                    <a:pt x="28" y="30"/>
                  </a:lnTo>
                  <a:close/>
                  <a:moveTo>
                    <a:pt x="28" y="30"/>
                  </a:moveTo>
                  <a:cubicBezTo>
                    <a:pt x="28" y="30"/>
                    <a:pt x="28" y="30"/>
                    <a:pt x="28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Colors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46" name="Rectangle 45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3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Shape"/>
          <p:cNvSpPr/>
          <p:nvPr/>
        </p:nvSpPr>
        <p:spPr>
          <a:xfrm>
            <a:off x="6234521" y="1611456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Text Box"/>
          <p:cNvSpPr txBox="1"/>
          <p:nvPr/>
        </p:nvSpPr>
        <p:spPr>
          <a:xfrm>
            <a:off x="6602434" y="1657269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2-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8" name="Star Elemnt"/>
          <p:cNvGrpSpPr/>
          <p:nvPr/>
        </p:nvGrpSpPr>
        <p:grpSpPr>
          <a:xfrm>
            <a:off x="1155127" y="1187681"/>
            <a:ext cx="4025196" cy="4472248"/>
            <a:chOff x="4073237" y="1191200"/>
            <a:chExt cx="4025196" cy="4472248"/>
          </a:xfrm>
          <a:effectLst>
            <a:outerShdw blurRad="50800" dist="38100" dir="10800000" algn="r" rotWithShape="0">
              <a:prstClr val="black">
                <a:alpha val="30000"/>
              </a:prstClr>
            </a:outerShdw>
          </a:effectLst>
        </p:grpSpPr>
        <p:sp>
          <p:nvSpPr>
            <p:cNvPr id="124" name="Freeform 123"/>
            <p:cNvSpPr/>
            <p:nvPr/>
          </p:nvSpPr>
          <p:spPr>
            <a:xfrm rot="9000000">
              <a:off x="4158002" y="1796463"/>
              <a:ext cx="3285461" cy="3743656"/>
            </a:xfrm>
            <a:custGeom>
              <a:avLst/>
              <a:gdLst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23761305 w 43305609"/>
                <a:gd name="connsiteY12" fmla="*/ 21960053 h 49345070"/>
                <a:gd name="connsiteX13" fmla="*/ 40670606 w 43305609"/>
                <a:gd name="connsiteY13" fmla="*/ 21960053 h 49345070"/>
                <a:gd name="connsiteX14" fmla="*/ 43305609 w 43305609"/>
                <a:gd name="connsiteY14" fmla="*/ 24595054 h 49345070"/>
                <a:gd name="connsiteX15" fmla="*/ 40670604 w 43305609"/>
                <a:gd name="connsiteY15" fmla="*/ 27230056 h 49345070"/>
                <a:gd name="connsiteX16" fmla="*/ 24047765 w 43305609"/>
                <a:gd name="connsiteY16" fmla="*/ 27230058 h 49345070"/>
                <a:gd name="connsiteX17" fmla="*/ 24051015 w 43305609"/>
                <a:gd name="connsiteY17" fmla="*/ 27289860 h 49345070"/>
                <a:gd name="connsiteX18" fmla="*/ 17549278 w 43305609"/>
                <a:gd name="connsiteY18" fmla="*/ 27723712 h 49345070"/>
                <a:gd name="connsiteX19" fmla="*/ 13295293 w 43305609"/>
                <a:gd name="connsiteY19" fmla="*/ 34336927 h 49345070"/>
                <a:gd name="connsiteX20" fmla="*/ 12998459 w 43305609"/>
                <a:gd name="connsiteY20" fmla="*/ 34179161 h 49345070"/>
                <a:gd name="connsiteX21" fmla="*/ 5003331 w 43305609"/>
                <a:gd name="connsiteY21" fmla="*/ 48027129 h 49345070"/>
                <a:gd name="connsiteX22" fmla="*/ 1403849 w 43305609"/>
                <a:gd name="connsiteY22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40670606 w 43305609"/>
                <a:gd name="connsiteY12" fmla="*/ 21960053 h 49345070"/>
                <a:gd name="connsiteX13" fmla="*/ 43305609 w 43305609"/>
                <a:gd name="connsiteY13" fmla="*/ 24595054 h 49345070"/>
                <a:gd name="connsiteX14" fmla="*/ 40670604 w 43305609"/>
                <a:gd name="connsiteY14" fmla="*/ 27230056 h 49345070"/>
                <a:gd name="connsiteX15" fmla="*/ 24047765 w 43305609"/>
                <a:gd name="connsiteY15" fmla="*/ 27230058 h 49345070"/>
                <a:gd name="connsiteX16" fmla="*/ 24051015 w 43305609"/>
                <a:gd name="connsiteY16" fmla="*/ 27289860 h 49345070"/>
                <a:gd name="connsiteX17" fmla="*/ 17549278 w 43305609"/>
                <a:gd name="connsiteY17" fmla="*/ 27723712 h 49345070"/>
                <a:gd name="connsiteX18" fmla="*/ 13295293 w 43305609"/>
                <a:gd name="connsiteY18" fmla="*/ 34336927 h 49345070"/>
                <a:gd name="connsiteX19" fmla="*/ 12998459 w 43305609"/>
                <a:gd name="connsiteY19" fmla="*/ 34179161 h 49345070"/>
                <a:gd name="connsiteX20" fmla="*/ 5003331 w 43305609"/>
                <a:gd name="connsiteY20" fmla="*/ 48027129 h 49345070"/>
                <a:gd name="connsiteX21" fmla="*/ 1403849 w 43305609"/>
                <a:gd name="connsiteY21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40670606 w 43305609"/>
                <a:gd name="connsiteY11" fmla="*/ 21960053 h 49345070"/>
                <a:gd name="connsiteX12" fmla="*/ 43305609 w 43305609"/>
                <a:gd name="connsiteY12" fmla="*/ 24595054 h 49345070"/>
                <a:gd name="connsiteX13" fmla="*/ 40670604 w 43305609"/>
                <a:gd name="connsiteY13" fmla="*/ 27230056 h 49345070"/>
                <a:gd name="connsiteX14" fmla="*/ 24047765 w 43305609"/>
                <a:gd name="connsiteY14" fmla="*/ 27230058 h 49345070"/>
                <a:gd name="connsiteX15" fmla="*/ 24051015 w 43305609"/>
                <a:gd name="connsiteY15" fmla="*/ 27289860 h 49345070"/>
                <a:gd name="connsiteX16" fmla="*/ 17549278 w 43305609"/>
                <a:gd name="connsiteY16" fmla="*/ 27723712 h 49345070"/>
                <a:gd name="connsiteX17" fmla="*/ 13295293 w 43305609"/>
                <a:gd name="connsiteY17" fmla="*/ 34336927 h 49345070"/>
                <a:gd name="connsiteX18" fmla="*/ 12998459 w 43305609"/>
                <a:gd name="connsiteY18" fmla="*/ 34179161 h 49345070"/>
                <a:gd name="connsiteX19" fmla="*/ 5003331 w 43305609"/>
                <a:gd name="connsiteY19" fmla="*/ 48027129 h 49345070"/>
                <a:gd name="connsiteX20" fmla="*/ 1403849 w 43305609"/>
                <a:gd name="connsiteY20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24051015 w 43305609"/>
                <a:gd name="connsiteY14" fmla="*/ 27289860 h 49345070"/>
                <a:gd name="connsiteX15" fmla="*/ 17549278 w 43305609"/>
                <a:gd name="connsiteY15" fmla="*/ 27723712 h 49345070"/>
                <a:gd name="connsiteX16" fmla="*/ 13295293 w 43305609"/>
                <a:gd name="connsiteY16" fmla="*/ 34336927 h 49345070"/>
                <a:gd name="connsiteX17" fmla="*/ 12998459 w 43305609"/>
                <a:gd name="connsiteY17" fmla="*/ 34179161 h 49345070"/>
                <a:gd name="connsiteX18" fmla="*/ 5003331 w 43305609"/>
                <a:gd name="connsiteY18" fmla="*/ 48027129 h 49345070"/>
                <a:gd name="connsiteX19" fmla="*/ 1403849 w 43305609"/>
                <a:gd name="connsiteY19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24047765 w 43305609"/>
                <a:gd name="connsiteY12" fmla="*/ 27230058 h 49345070"/>
                <a:gd name="connsiteX13" fmla="*/ 24051015 w 43305609"/>
                <a:gd name="connsiteY13" fmla="*/ 27289860 h 49345070"/>
                <a:gd name="connsiteX14" fmla="*/ 17549278 w 43305609"/>
                <a:gd name="connsiteY14" fmla="*/ 27723712 h 49345070"/>
                <a:gd name="connsiteX15" fmla="*/ 13295293 w 43305609"/>
                <a:gd name="connsiteY15" fmla="*/ 34336927 h 49345070"/>
                <a:gd name="connsiteX16" fmla="*/ 12998459 w 43305609"/>
                <a:gd name="connsiteY16" fmla="*/ 34179161 h 49345070"/>
                <a:gd name="connsiteX17" fmla="*/ 5003331 w 43305609"/>
                <a:gd name="connsiteY17" fmla="*/ 48027129 h 49345070"/>
                <a:gd name="connsiteX18" fmla="*/ 1403849 w 43305609"/>
                <a:gd name="connsiteY18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24047765 w 43305609"/>
                <a:gd name="connsiteY12" fmla="*/ 27230058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12998459 w 43305609"/>
                <a:gd name="connsiteY15" fmla="*/ 34179161 h 49345070"/>
                <a:gd name="connsiteX16" fmla="*/ 5003331 w 43305609"/>
                <a:gd name="connsiteY16" fmla="*/ 48027129 h 49345070"/>
                <a:gd name="connsiteX17" fmla="*/ 1403849 w 43305609"/>
                <a:gd name="connsiteY17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13295293 w 43305609"/>
                <a:gd name="connsiteY13" fmla="*/ 34336927 h 49345070"/>
                <a:gd name="connsiteX14" fmla="*/ 12998459 w 43305609"/>
                <a:gd name="connsiteY14" fmla="*/ 34179161 h 49345070"/>
                <a:gd name="connsiteX15" fmla="*/ 5003331 w 43305609"/>
                <a:gd name="connsiteY15" fmla="*/ 48027129 h 49345070"/>
                <a:gd name="connsiteX16" fmla="*/ 1403849 w 43305609"/>
                <a:gd name="connsiteY16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13295293 w 43305609"/>
                <a:gd name="connsiteY13" fmla="*/ 34336927 h 49345070"/>
                <a:gd name="connsiteX14" fmla="*/ 5003331 w 43305609"/>
                <a:gd name="connsiteY14" fmla="*/ 48027129 h 49345070"/>
                <a:gd name="connsiteX15" fmla="*/ 1403849 w 43305609"/>
                <a:gd name="connsiteY15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5003331 w 43305609"/>
                <a:gd name="connsiteY13" fmla="*/ 48027129 h 49345070"/>
                <a:gd name="connsiteX14" fmla="*/ 1403849 w 43305609"/>
                <a:gd name="connsiteY14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11900377 w 43305609"/>
                <a:gd name="connsiteY3" fmla="*/ 24967388 h 49345070"/>
                <a:gd name="connsiteX4" fmla="*/ 353464 w 43305609"/>
                <a:gd name="connsiteY4" fmla="*/ 3952945 h 49345070"/>
                <a:gd name="connsiteX5" fmla="*/ 1317942 w 43305609"/>
                <a:gd name="connsiteY5" fmla="*/ 353464 h 49345070"/>
                <a:gd name="connsiteX6" fmla="*/ 4917423 w 43305609"/>
                <a:gd name="connsiteY6" fmla="*/ 1317942 h 49345070"/>
                <a:gd name="connsiteX7" fmla="*/ 17324058 w 43305609"/>
                <a:gd name="connsiteY7" fmla="*/ 21059697 h 49345070"/>
                <a:gd name="connsiteX8" fmla="*/ 40670606 w 43305609"/>
                <a:gd name="connsiteY8" fmla="*/ 21960053 h 49345070"/>
                <a:gd name="connsiteX9" fmla="*/ 43305609 w 43305609"/>
                <a:gd name="connsiteY9" fmla="*/ 24595054 h 49345070"/>
                <a:gd name="connsiteX10" fmla="*/ 40670604 w 43305609"/>
                <a:gd name="connsiteY10" fmla="*/ 27230056 h 49345070"/>
                <a:gd name="connsiteX11" fmla="*/ 17549278 w 43305609"/>
                <a:gd name="connsiteY11" fmla="*/ 27723712 h 49345070"/>
                <a:gd name="connsiteX12" fmla="*/ 5003331 w 43305609"/>
                <a:gd name="connsiteY12" fmla="*/ 48027129 h 49345070"/>
                <a:gd name="connsiteX13" fmla="*/ 1403849 w 43305609"/>
                <a:gd name="connsiteY13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353464 w 43305609"/>
                <a:gd name="connsiteY3" fmla="*/ 3952945 h 49345070"/>
                <a:gd name="connsiteX4" fmla="*/ 1317942 w 43305609"/>
                <a:gd name="connsiteY4" fmla="*/ 353464 h 49345070"/>
                <a:gd name="connsiteX5" fmla="*/ 4917423 w 43305609"/>
                <a:gd name="connsiteY5" fmla="*/ 1317942 h 49345070"/>
                <a:gd name="connsiteX6" fmla="*/ 17324058 w 43305609"/>
                <a:gd name="connsiteY6" fmla="*/ 21059697 h 49345070"/>
                <a:gd name="connsiteX7" fmla="*/ 40670606 w 43305609"/>
                <a:gd name="connsiteY7" fmla="*/ 21960053 h 49345070"/>
                <a:gd name="connsiteX8" fmla="*/ 43305609 w 43305609"/>
                <a:gd name="connsiteY8" fmla="*/ 24595054 h 49345070"/>
                <a:gd name="connsiteX9" fmla="*/ 40670604 w 43305609"/>
                <a:gd name="connsiteY9" fmla="*/ 27230056 h 49345070"/>
                <a:gd name="connsiteX10" fmla="*/ 17549278 w 43305609"/>
                <a:gd name="connsiteY10" fmla="*/ 27723712 h 49345070"/>
                <a:gd name="connsiteX11" fmla="*/ 5003331 w 43305609"/>
                <a:gd name="connsiteY11" fmla="*/ 48027129 h 49345070"/>
                <a:gd name="connsiteX12" fmla="*/ 1403849 w 43305609"/>
                <a:gd name="connsiteY12" fmla="*/ 48991608 h 493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05609" h="49345070">
                  <a:moveTo>
                    <a:pt x="1403849" y="48991608"/>
                  </a:moveTo>
                  <a:cubicBezTo>
                    <a:pt x="143546" y="48263972"/>
                    <a:pt x="-288262" y="46652430"/>
                    <a:pt x="439372" y="45392126"/>
                  </a:cubicBezTo>
                  <a:lnTo>
                    <a:pt x="11900377" y="24967388"/>
                  </a:lnTo>
                  <a:lnTo>
                    <a:pt x="353464" y="3952945"/>
                  </a:lnTo>
                  <a:cubicBezTo>
                    <a:pt x="-374173" y="2692641"/>
                    <a:pt x="57638" y="1081098"/>
                    <a:pt x="1317942" y="353464"/>
                  </a:cubicBezTo>
                  <a:cubicBezTo>
                    <a:pt x="2578243" y="-374174"/>
                    <a:pt x="4189787" y="57639"/>
                    <a:pt x="4917423" y="1317942"/>
                  </a:cubicBezTo>
                  <a:lnTo>
                    <a:pt x="17324058" y="21059697"/>
                  </a:lnTo>
                  <a:lnTo>
                    <a:pt x="40670606" y="21960053"/>
                  </a:lnTo>
                  <a:cubicBezTo>
                    <a:pt x="42125876" y="21960051"/>
                    <a:pt x="43305609" y="23139782"/>
                    <a:pt x="43305609" y="24595054"/>
                  </a:cubicBezTo>
                  <a:cubicBezTo>
                    <a:pt x="43305608" y="26050327"/>
                    <a:pt x="42125877" y="27230058"/>
                    <a:pt x="40670604" y="27230056"/>
                  </a:cubicBezTo>
                  <a:lnTo>
                    <a:pt x="17549278" y="27723712"/>
                  </a:lnTo>
                  <a:lnTo>
                    <a:pt x="5003331" y="48027129"/>
                  </a:lnTo>
                  <a:cubicBezTo>
                    <a:pt x="4275696" y="49287430"/>
                    <a:pt x="2664151" y="49719244"/>
                    <a:pt x="1403849" y="48991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9000000">
              <a:off x="6736400" y="3324868"/>
              <a:ext cx="1362033" cy="1666073"/>
            </a:xfrm>
            <a:custGeom>
              <a:avLst/>
              <a:gdLst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480122 w 17952940"/>
                <a:gd name="connsiteY5" fmla="*/ 1947735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52940" h="21960479">
                  <a:moveTo>
                    <a:pt x="8882840" y="21960479"/>
                  </a:moveTo>
                  <a:lnTo>
                    <a:pt x="695659" y="7779865"/>
                  </a:lnTo>
                  <a:cubicBezTo>
                    <a:pt x="-736417" y="5299437"/>
                    <a:pt x="113441" y="2127732"/>
                    <a:pt x="2593866" y="695657"/>
                  </a:cubicBezTo>
                  <a:cubicBezTo>
                    <a:pt x="5074291" y="-736416"/>
                    <a:pt x="8245998" y="113441"/>
                    <a:pt x="9678072" y="2593866"/>
                  </a:cubicBezTo>
                  <a:lnTo>
                    <a:pt x="17952940" y="16926361"/>
                  </a:lnTo>
                  <a:lnTo>
                    <a:pt x="16480122" y="19477357"/>
                  </a:lnTo>
                  <a:lnTo>
                    <a:pt x="7468844" y="3869363"/>
                  </a:lnTo>
                  <a:cubicBezTo>
                    <a:pt x="6741207" y="2609061"/>
                    <a:pt x="5129664" y="2177248"/>
                    <a:pt x="3869362" y="2904885"/>
                  </a:cubicBezTo>
                  <a:cubicBezTo>
                    <a:pt x="2609059" y="3632520"/>
                    <a:pt x="2177248" y="5244063"/>
                    <a:pt x="2904885" y="6504366"/>
                  </a:cubicBezTo>
                  <a:lnTo>
                    <a:pt x="11828475" y="21960478"/>
                  </a:lnTo>
                  <a:lnTo>
                    <a:pt x="8882840" y="219604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9000000">
              <a:off x="5507416" y="1191200"/>
              <a:ext cx="1355515" cy="1677829"/>
            </a:xfrm>
            <a:custGeom>
              <a:avLst/>
              <a:gdLst>
                <a:gd name="connsiteX0" fmla="*/ 2593863 w 17867028"/>
                <a:gd name="connsiteY0" fmla="*/ 21419782 h 22115439"/>
                <a:gd name="connsiteX1" fmla="*/ 695659 w 17867028"/>
                <a:gd name="connsiteY1" fmla="*/ 14335576 h 22115439"/>
                <a:gd name="connsiteX2" fmla="*/ 8972308 w 17867028"/>
                <a:gd name="connsiteY2" fmla="*/ 1 h 22115439"/>
                <a:gd name="connsiteX3" fmla="*/ 11917942 w 17867028"/>
                <a:gd name="connsiteY3" fmla="*/ 0 h 22115439"/>
                <a:gd name="connsiteX4" fmla="*/ 2904884 w 17867028"/>
                <a:gd name="connsiteY4" fmla="*/ 15611075 h 22115439"/>
                <a:gd name="connsiteX5" fmla="*/ 3869360 w 17867028"/>
                <a:gd name="connsiteY5" fmla="*/ 19210556 h 22115439"/>
                <a:gd name="connsiteX6" fmla="*/ 7468843 w 17867028"/>
                <a:gd name="connsiteY6" fmla="*/ 18246078 h 22115439"/>
                <a:gd name="connsiteX7" fmla="*/ 16394212 w 17867028"/>
                <a:gd name="connsiteY7" fmla="*/ 2786885 h 22115439"/>
                <a:gd name="connsiteX8" fmla="*/ 17867028 w 17867028"/>
                <a:gd name="connsiteY8" fmla="*/ 5337877 h 22115439"/>
                <a:gd name="connsiteX9" fmla="*/ 9678068 w 17867028"/>
                <a:gd name="connsiteY9" fmla="*/ 19521572 h 22115439"/>
                <a:gd name="connsiteX10" fmla="*/ 2593863 w 17867028"/>
                <a:gd name="connsiteY10" fmla="*/ 21419782 h 221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7028" h="22115439">
                  <a:moveTo>
                    <a:pt x="2593863" y="21419782"/>
                  </a:moveTo>
                  <a:cubicBezTo>
                    <a:pt x="113439" y="19987708"/>
                    <a:pt x="-736415" y="16816001"/>
                    <a:pt x="695659" y="14335576"/>
                  </a:cubicBezTo>
                  <a:lnTo>
                    <a:pt x="8972308" y="1"/>
                  </a:lnTo>
                  <a:lnTo>
                    <a:pt x="11917942" y="0"/>
                  </a:lnTo>
                  <a:lnTo>
                    <a:pt x="2904884" y="15611075"/>
                  </a:lnTo>
                  <a:cubicBezTo>
                    <a:pt x="2177248" y="16871378"/>
                    <a:pt x="2609058" y="18482920"/>
                    <a:pt x="3869360" y="19210556"/>
                  </a:cubicBezTo>
                  <a:cubicBezTo>
                    <a:pt x="5129663" y="19938192"/>
                    <a:pt x="6741207" y="19506381"/>
                    <a:pt x="7468843" y="18246078"/>
                  </a:cubicBezTo>
                  <a:lnTo>
                    <a:pt x="16394212" y="2786885"/>
                  </a:lnTo>
                  <a:lnTo>
                    <a:pt x="17867028" y="5337877"/>
                  </a:lnTo>
                  <a:lnTo>
                    <a:pt x="9678068" y="19521572"/>
                  </a:lnTo>
                  <a:cubicBezTo>
                    <a:pt x="8245994" y="22001997"/>
                    <a:pt x="5074288" y="22851856"/>
                    <a:pt x="2593863" y="214197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9000000">
              <a:off x="4096361" y="3761205"/>
              <a:ext cx="1747455" cy="786891"/>
            </a:xfrm>
            <a:custGeom>
              <a:avLst/>
              <a:gdLst>
                <a:gd name="connsiteX0" fmla="*/ 1472818 w 23033179"/>
                <a:gd name="connsiteY0" fmla="*/ 10371997 h 10371997"/>
                <a:gd name="connsiteX1" fmla="*/ 0 w 23033179"/>
                <a:gd name="connsiteY1" fmla="*/ 7821002 h 10371997"/>
                <a:gd name="connsiteX2" fmla="*/ 17847181 w 23033179"/>
                <a:gd name="connsiteY2" fmla="*/ 7821001 h 10371997"/>
                <a:gd name="connsiteX3" fmla="*/ 20482186 w 23033179"/>
                <a:gd name="connsiteY3" fmla="*/ 5185999 h 10371997"/>
                <a:gd name="connsiteX4" fmla="*/ 17847183 w 23033179"/>
                <a:gd name="connsiteY4" fmla="*/ 2550997 h 10371997"/>
                <a:gd name="connsiteX5" fmla="*/ 175378 w 23033179"/>
                <a:gd name="connsiteY5" fmla="*/ 2550997 h 10371997"/>
                <a:gd name="connsiteX6" fmla="*/ 1648197 w 23033179"/>
                <a:gd name="connsiteY6" fmla="*/ 1 h 10371997"/>
                <a:gd name="connsiteX7" fmla="*/ 17847182 w 23033179"/>
                <a:gd name="connsiteY7" fmla="*/ 0 h 10371997"/>
                <a:gd name="connsiteX8" fmla="*/ 23033179 w 23033179"/>
                <a:gd name="connsiteY8" fmla="*/ 5185996 h 10371997"/>
                <a:gd name="connsiteX9" fmla="*/ 17847179 w 23033179"/>
                <a:gd name="connsiteY9" fmla="*/ 10371996 h 10371997"/>
                <a:gd name="connsiteX10" fmla="*/ 1472818 w 23033179"/>
                <a:gd name="connsiteY10" fmla="*/ 10371997 h 1037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3179" h="10371997">
                  <a:moveTo>
                    <a:pt x="1472818" y="10371997"/>
                  </a:moveTo>
                  <a:lnTo>
                    <a:pt x="0" y="7821002"/>
                  </a:lnTo>
                  <a:lnTo>
                    <a:pt x="17847181" y="7821001"/>
                  </a:lnTo>
                  <a:cubicBezTo>
                    <a:pt x="19302454" y="7821002"/>
                    <a:pt x="20482186" y="6641271"/>
                    <a:pt x="20482186" y="5185999"/>
                  </a:cubicBezTo>
                  <a:cubicBezTo>
                    <a:pt x="20482186" y="3730727"/>
                    <a:pt x="19302453" y="2550996"/>
                    <a:pt x="17847183" y="2550997"/>
                  </a:cubicBezTo>
                  <a:lnTo>
                    <a:pt x="175378" y="2550997"/>
                  </a:lnTo>
                  <a:lnTo>
                    <a:pt x="1648197" y="1"/>
                  </a:lnTo>
                  <a:lnTo>
                    <a:pt x="17847182" y="0"/>
                  </a:lnTo>
                  <a:cubicBezTo>
                    <a:pt x="20711329" y="-1"/>
                    <a:pt x="23033180" y="2321850"/>
                    <a:pt x="23033179" y="5185996"/>
                  </a:cubicBezTo>
                  <a:cubicBezTo>
                    <a:pt x="23033180" y="8050146"/>
                    <a:pt x="20711331" y="10371996"/>
                    <a:pt x="17847179" y="10371996"/>
                  </a:cubicBezTo>
                  <a:lnTo>
                    <a:pt x="1472818" y="103719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flipV="1">
              <a:off x="5811455" y="3686441"/>
              <a:ext cx="809958" cy="435025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02308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839527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3 h 5734059"/>
                <a:gd name="connsiteX1" fmla="*/ 4499487 w 11052687"/>
                <a:gd name="connsiteY1" fmla="*/ 2455610 h 5734059"/>
                <a:gd name="connsiteX2" fmla="*/ 6480687 w 11052687"/>
                <a:gd name="connsiteY2" fmla="*/ 2464213 h 5734059"/>
                <a:gd name="connsiteX3" fmla="*/ 10655887 w 11052687"/>
                <a:gd name="connsiteY3" fmla="*/ 122623 h 5734059"/>
                <a:gd name="connsiteX4" fmla="*/ 11052687 w 11052687"/>
                <a:gd name="connsiteY4" fmla="*/ 2742436 h 5734059"/>
                <a:gd name="connsiteX5" fmla="*/ 8279990 w 11052687"/>
                <a:gd name="connsiteY5" fmla="*/ 4411000 h 5734059"/>
                <a:gd name="connsiteX6" fmla="*/ 2974258 w 11052687"/>
                <a:gd name="connsiteY6" fmla="*/ 4646974 h 5734059"/>
                <a:gd name="connsiteX7" fmla="*/ 12290 w 11052687"/>
                <a:gd name="connsiteY7" fmla="*/ 2945994 h 5734059"/>
                <a:gd name="connsiteX8" fmla="*/ 0 w 11052687"/>
                <a:gd name="connsiteY8" fmla="*/ 3 h 5734059"/>
                <a:gd name="connsiteX0" fmla="*/ 0 w 10738821"/>
                <a:gd name="connsiteY0" fmla="*/ 3 h 5734059"/>
                <a:gd name="connsiteX1" fmla="*/ 4499487 w 10738821"/>
                <a:gd name="connsiteY1" fmla="*/ 2455610 h 5734059"/>
                <a:gd name="connsiteX2" fmla="*/ 6480687 w 10738821"/>
                <a:gd name="connsiteY2" fmla="*/ 2464213 h 5734059"/>
                <a:gd name="connsiteX3" fmla="*/ 10655887 w 10738821"/>
                <a:gd name="connsiteY3" fmla="*/ 122623 h 5734059"/>
                <a:gd name="connsiteX4" fmla="*/ 10738821 w 10738821"/>
                <a:gd name="connsiteY4" fmla="*/ 2962150 h 5734059"/>
                <a:gd name="connsiteX5" fmla="*/ 8279990 w 10738821"/>
                <a:gd name="connsiteY5" fmla="*/ 4411000 h 5734059"/>
                <a:gd name="connsiteX6" fmla="*/ 2974258 w 10738821"/>
                <a:gd name="connsiteY6" fmla="*/ 4646974 h 5734059"/>
                <a:gd name="connsiteX7" fmla="*/ 12290 w 10738821"/>
                <a:gd name="connsiteY7" fmla="*/ 2945994 h 5734059"/>
                <a:gd name="connsiteX8" fmla="*/ 0 w 10738821"/>
                <a:gd name="connsiteY8" fmla="*/ 3 h 5734059"/>
                <a:gd name="connsiteX0" fmla="*/ 0 w 10676040"/>
                <a:gd name="connsiteY0" fmla="*/ 3 h 5734059"/>
                <a:gd name="connsiteX1" fmla="*/ 4499487 w 10676040"/>
                <a:gd name="connsiteY1" fmla="*/ 2455610 h 5734059"/>
                <a:gd name="connsiteX2" fmla="*/ 6480687 w 10676040"/>
                <a:gd name="connsiteY2" fmla="*/ 2464213 h 5734059"/>
                <a:gd name="connsiteX3" fmla="*/ 10655887 w 10676040"/>
                <a:gd name="connsiteY3" fmla="*/ 122623 h 5734059"/>
                <a:gd name="connsiteX4" fmla="*/ 10676040 w 10676040"/>
                <a:gd name="connsiteY4" fmla="*/ 2962150 h 5734059"/>
                <a:gd name="connsiteX5" fmla="*/ 8279990 w 10676040"/>
                <a:gd name="connsiteY5" fmla="*/ 4411000 h 5734059"/>
                <a:gd name="connsiteX6" fmla="*/ 2974258 w 10676040"/>
                <a:gd name="connsiteY6" fmla="*/ 4646974 h 5734059"/>
                <a:gd name="connsiteX7" fmla="*/ 12290 w 10676040"/>
                <a:gd name="connsiteY7" fmla="*/ 2945994 h 5734059"/>
                <a:gd name="connsiteX8" fmla="*/ 0 w 10676040"/>
                <a:gd name="connsiteY8" fmla="*/ 3 h 5734059"/>
                <a:gd name="connsiteX0" fmla="*/ 0 w 10676040"/>
                <a:gd name="connsiteY0" fmla="*/ 3 h 5734059"/>
                <a:gd name="connsiteX1" fmla="*/ 4499487 w 10676040"/>
                <a:gd name="connsiteY1" fmla="*/ 2455610 h 5734059"/>
                <a:gd name="connsiteX2" fmla="*/ 6480687 w 10676040"/>
                <a:gd name="connsiteY2" fmla="*/ 2464213 h 5734059"/>
                <a:gd name="connsiteX3" fmla="*/ 10655886 w 10676040"/>
                <a:gd name="connsiteY3" fmla="*/ 28458 h 5734059"/>
                <a:gd name="connsiteX4" fmla="*/ 10676040 w 10676040"/>
                <a:gd name="connsiteY4" fmla="*/ 2962150 h 5734059"/>
                <a:gd name="connsiteX5" fmla="*/ 8279990 w 10676040"/>
                <a:gd name="connsiteY5" fmla="*/ 4411000 h 5734059"/>
                <a:gd name="connsiteX6" fmla="*/ 2974258 w 10676040"/>
                <a:gd name="connsiteY6" fmla="*/ 4646974 h 5734059"/>
                <a:gd name="connsiteX7" fmla="*/ 12290 w 10676040"/>
                <a:gd name="connsiteY7" fmla="*/ 2945994 h 5734059"/>
                <a:gd name="connsiteX8" fmla="*/ 0 w 10676040"/>
                <a:gd name="connsiteY8" fmla="*/ 3 h 573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76040" h="5734059">
                  <a:moveTo>
                    <a:pt x="0" y="3"/>
                  </a:moveTo>
                  <a:lnTo>
                    <a:pt x="4499487" y="2455610"/>
                  </a:lnTo>
                  <a:cubicBezTo>
                    <a:pt x="5274187" y="2811210"/>
                    <a:pt x="5553587" y="2946813"/>
                    <a:pt x="6480687" y="2464213"/>
                  </a:cubicBezTo>
                  <a:lnTo>
                    <a:pt x="10655886" y="28458"/>
                  </a:lnTo>
                  <a:lnTo>
                    <a:pt x="10676040" y="2962150"/>
                  </a:lnTo>
                  <a:lnTo>
                    <a:pt x="8279990" y="4411000"/>
                  </a:lnTo>
                  <a:cubicBezTo>
                    <a:pt x="5270090" y="6087400"/>
                    <a:pt x="5579806" y="6175890"/>
                    <a:pt x="2974258" y="4646974"/>
                  </a:cubicBezTo>
                  <a:lnTo>
                    <a:pt x="12290" y="2945994"/>
                  </a:lnTo>
                  <a:cubicBezTo>
                    <a:pt x="8193" y="1963997"/>
                    <a:pt x="4097" y="982000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rot="7204974" flipV="1">
              <a:off x="5374069" y="2984801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14395026" flipH="1" flipV="1">
              <a:off x="6203120" y="2972568"/>
              <a:ext cx="83752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39404"/>
                <a:gd name="connsiteY0" fmla="*/ 32866 h 5815033"/>
                <a:gd name="connsiteX1" fmla="*/ 4499487 w 11039404"/>
                <a:gd name="connsiteY1" fmla="*/ 2488473 h 5815033"/>
                <a:gd name="connsiteX2" fmla="*/ 6475458 w 11039404"/>
                <a:gd name="connsiteY2" fmla="*/ 2582110 h 5815033"/>
                <a:gd name="connsiteX3" fmla="*/ 11011258 w 11039404"/>
                <a:gd name="connsiteY3" fmla="*/ 0 h 5815033"/>
                <a:gd name="connsiteX4" fmla="*/ 11039410 w 11039404"/>
                <a:gd name="connsiteY4" fmla="*/ 2905813 h 5815033"/>
                <a:gd name="connsiteX5" fmla="*/ 8265214 w 11039404"/>
                <a:gd name="connsiteY5" fmla="*/ 4545380 h 5815033"/>
                <a:gd name="connsiteX6" fmla="*/ 2974258 w 11039404"/>
                <a:gd name="connsiteY6" fmla="*/ 4679837 h 5815033"/>
                <a:gd name="connsiteX7" fmla="*/ 12290 w 11039404"/>
                <a:gd name="connsiteY7" fmla="*/ 2978857 h 5815033"/>
                <a:gd name="connsiteX8" fmla="*/ 0 w 11039404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9404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39410" y="2905813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 rot="12600000" flipV="1">
              <a:off x="4134878" y="1314529"/>
              <a:ext cx="3285461" cy="3743656"/>
            </a:xfrm>
            <a:custGeom>
              <a:avLst/>
              <a:gdLst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23761305 w 43305609"/>
                <a:gd name="connsiteY12" fmla="*/ 21960053 h 49345070"/>
                <a:gd name="connsiteX13" fmla="*/ 40670606 w 43305609"/>
                <a:gd name="connsiteY13" fmla="*/ 21960053 h 49345070"/>
                <a:gd name="connsiteX14" fmla="*/ 43305609 w 43305609"/>
                <a:gd name="connsiteY14" fmla="*/ 24595054 h 49345070"/>
                <a:gd name="connsiteX15" fmla="*/ 40670604 w 43305609"/>
                <a:gd name="connsiteY15" fmla="*/ 27230056 h 49345070"/>
                <a:gd name="connsiteX16" fmla="*/ 24047765 w 43305609"/>
                <a:gd name="connsiteY16" fmla="*/ 27230058 h 49345070"/>
                <a:gd name="connsiteX17" fmla="*/ 24051015 w 43305609"/>
                <a:gd name="connsiteY17" fmla="*/ 27289860 h 49345070"/>
                <a:gd name="connsiteX18" fmla="*/ 17549278 w 43305609"/>
                <a:gd name="connsiteY18" fmla="*/ 27723712 h 49345070"/>
                <a:gd name="connsiteX19" fmla="*/ 13295293 w 43305609"/>
                <a:gd name="connsiteY19" fmla="*/ 34336927 h 49345070"/>
                <a:gd name="connsiteX20" fmla="*/ 12998459 w 43305609"/>
                <a:gd name="connsiteY20" fmla="*/ 34179161 h 49345070"/>
                <a:gd name="connsiteX21" fmla="*/ 5003331 w 43305609"/>
                <a:gd name="connsiteY21" fmla="*/ 48027129 h 49345070"/>
                <a:gd name="connsiteX22" fmla="*/ 1403849 w 43305609"/>
                <a:gd name="connsiteY22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40670606 w 43305609"/>
                <a:gd name="connsiteY12" fmla="*/ 21960053 h 49345070"/>
                <a:gd name="connsiteX13" fmla="*/ 43305609 w 43305609"/>
                <a:gd name="connsiteY13" fmla="*/ 24595054 h 49345070"/>
                <a:gd name="connsiteX14" fmla="*/ 40670604 w 43305609"/>
                <a:gd name="connsiteY14" fmla="*/ 27230056 h 49345070"/>
                <a:gd name="connsiteX15" fmla="*/ 24047765 w 43305609"/>
                <a:gd name="connsiteY15" fmla="*/ 27230058 h 49345070"/>
                <a:gd name="connsiteX16" fmla="*/ 24051015 w 43305609"/>
                <a:gd name="connsiteY16" fmla="*/ 27289860 h 49345070"/>
                <a:gd name="connsiteX17" fmla="*/ 17549278 w 43305609"/>
                <a:gd name="connsiteY17" fmla="*/ 27723712 h 49345070"/>
                <a:gd name="connsiteX18" fmla="*/ 13295293 w 43305609"/>
                <a:gd name="connsiteY18" fmla="*/ 34336927 h 49345070"/>
                <a:gd name="connsiteX19" fmla="*/ 12998459 w 43305609"/>
                <a:gd name="connsiteY19" fmla="*/ 34179161 h 49345070"/>
                <a:gd name="connsiteX20" fmla="*/ 5003331 w 43305609"/>
                <a:gd name="connsiteY20" fmla="*/ 48027129 h 49345070"/>
                <a:gd name="connsiteX21" fmla="*/ 1403849 w 43305609"/>
                <a:gd name="connsiteY21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40670606 w 43305609"/>
                <a:gd name="connsiteY11" fmla="*/ 21960053 h 49345070"/>
                <a:gd name="connsiteX12" fmla="*/ 43305609 w 43305609"/>
                <a:gd name="connsiteY12" fmla="*/ 24595054 h 49345070"/>
                <a:gd name="connsiteX13" fmla="*/ 40670604 w 43305609"/>
                <a:gd name="connsiteY13" fmla="*/ 27230056 h 49345070"/>
                <a:gd name="connsiteX14" fmla="*/ 24047765 w 43305609"/>
                <a:gd name="connsiteY14" fmla="*/ 27230058 h 49345070"/>
                <a:gd name="connsiteX15" fmla="*/ 24051015 w 43305609"/>
                <a:gd name="connsiteY15" fmla="*/ 27289860 h 49345070"/>
                <a:gd name="connsiteX16" fmla="*/ 17549278 w 43305609"/>
                <a:gd name="connsiteY16" fmla="*/ 27723712 h 49345070"/>
                <a:gd name="connsiteX17" fmla="*/ 13295293 w 43305609"/>
                <a:gd name="connsiteY17" fmla="*/ 34336927 h 49345070"/>
                <a:gd name="connsiteX18" fmla="*/ 12998459 w 43305609"/>
                <a:gd name="connsiteY18" fmla="*/ 34179161 h 49345070"/>
                <a:gd name="connsiteX19" fmla="*/ 5003331 w 43305609"/>
                <a:gd name="connsiteY19" fmla="*/ 48027129 h 49345070"/>
                <a:gd name="connsiteX20" fmla="*/ 1403849 w 43305609"/>
                <a:gd name="connsiteY20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24051015 w 43305609"/>
                <a:gd name="connsiteY14" fmla="*/ 27289860 h 49345070"/>
                <a:gd name="connsiteX15" fmla="*/ 17549278 w 43305609"/>
                <a:gd name="connsiteY15" fmla="*/ 27723712 h 49345070"/>
                <a:gd name="connsiteX16" fmla="*/ 13295293 w 43305609"/>
                <a:gd name="connsiteY16" fmla="*/ 34336927 h 49345070"/>
                <a:gd name="connsiteX17" fmla="*/ 12998459 w 43305609"/>
                <a:gd name="connsiteY17" fmla="*/ 34179161 h 49345070"/>
                <a:gd name="connsiteX18" fmla="*/ 5003331 w 43305609"/>
                <a:gd name="connsiteY18" fmla="*/ 48027129 h 49345070"/>
                <a:gd name="connsiteX19" fmla="*/ 1403849 w 43305609"/>
                <a:gd name="connsiteY19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17549278 w 43305609"/>
                <a:gd name="connsiteY14" fmla="*/ 27723712 h 49345070"/>
                <a:gd name="connsiteX15" fmla="*/ 13295293 w 43305609"/>
                <a:gd name="connsiteY15" fmla="*/ 34336927 h 49345070"/>
                <a:gd name="connsiteX16" fmla="*/ 12998459 w 43305609"/>
                <a:gd name="connsiteY16" fmla="*/ 34179161 h 49345070"/>
                <a:gd name="connsiteX17" fmla="*/ 5003331 w 43305609"/>
                <a:gd name="connsiteY17" fmla="*/ 48027129 h 49345070"/>
                <a:gd name="connsiteX18" fmla="*/ 1403849 w 43305609"/>
                <a:gd name="connsiteY18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12998459 w 43305609"/>
                <a:gd name="connsiteY15" fmla="*/ 34179161 h 49345070"/>
                <a:gd name="connsiteX16" fmla="*/ 5003331 w 43305609"/>
                <a:gd name="connsiteY16" fmla="*/ 48027129 h 49345070"/>
                <a:gd name="connsiteX17" fmla="*/ 1403849 w 43305609"/>
                <a:gd name="connsiteY17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5003331 w 43305609"/>
                <a:gd name="connsiteY15" fmla="*/ 48027129 h 49345070"/>
                <a:gd name="connsiteX16" fmla="*/ 1403849 w 43305609"/>
                <a:gd name="connsiteY16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5003331 w 43305609"/>
                <a:gd name="connsiteY14" fmla="*/ 48027129 h 49345070"/>
                <a:gd name="connsiteX15" fmla="*/ 1403849 w 43305609"/>
                <a:gd name="connsiteY15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11900377 w 43305609"/>
                <a:gd name="connsiteY3" fmla="*/ 24967388 h 49345070"/>
                <a:gd name="connsiteX4" fmla="*/ 9277054 w 43305609"/>
                <a:gd name="connsiteY4" fmla="*/ 19409056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5003331 w 43305609"/>
                <a:gd name="connsiteY13" fmla="*/ 48027129 h 49345070"/>
                <a:gd name="connsiteX14" fmla="*/ 1403849 w 43305609"/>
                <a:gd name="connsiteY14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9277054 w 43305609"/>
                <a:gd name="connsiteY3" fmla="*/ 19409056 h 49345070"/>
                <a:gd name="connsiteX4" fmla="*/ 353464 w 43305609"/>
                <a:gd name="connsiteY4" fmla="*/ 3952945 h 49345070"/>
                <a:gd name="connsiteX5" fmla="*/ 1317942 w 43305609"/>
                <a:gd name="connsiteY5" fmla="*/ 353464 h 49345070"/>
                <a:gd name="connsiteX6" fmla="*/ 4917423 w 43305609"/>
                <a:gd name="connsiteY6" fmla="*/ 1317942 h 49345070"/>
                <a:gd name="connsiteX7" fmla="*/ 17324058 w 43305609"/>
                <a:gd name="connsiteY7" fmla="*/ 21059697 h 49345070"/>
                <a:gd name="connsiteX8" fmla="*/ 40670606 w 43305609"/>
                <a:gd name="connsiteY8" fmla="*/ 21960053 h 49345070"/>
                <a:gd name="connsiteX9" fmla="*/ 43305609 w 43305609"/>
                <a:gd name="connsiteY9" fmla="*/ 24595054 h 49345070"/>
                <a:gd name="connsiteX10" fmla="*/ 40670604 w 43305609"/>
                <a:gd name="connsiteY10" fmla="*/ 27230056 h 49345070"/>
                <a:gd name="connsiteX11" fmla="*/ 17549278 w 43305609"/>
                <a:gd name="connsiteY11" fmla="*/ 27723712 h 49345070"/>
                <a:gd name="connsiteX12" fmla="*/ 5003331 w 43305609"/>
                <a:gd name="connsiteY12" fmla="*/ 48027129 h 49345070"/>
                <a:gd name="connsiteX13" fmla="*/ 1403849 w 43305609"/>
                <a:gd name="connsiteY13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353464 w 43305609"/>
                <a:gd name="connsiteY3" fmla="*/ 3952945 h 49345070"/>
                <a:gd name="connsiteX4" fmla="*/ 1317942 w 43305609"/>
                <a:gd name="connsiteY4" fmla="*/ 353464 h 49345070"/>
                <a:gd name="connsiteX5" fmla="*/ 4917423 w 43305609"/>
                <a:gd name="connsiteY5" fmla="*/ 1317942 h 49345070"/>
                <a:gd name="connsiteX6" fmla="*/ 17324058 w 43305609"/>
                <a:gd name="connsiteY6" fmla="*/ 21059697 h 49345070"/>
                <a:gd name="connsiteX7" fmla="*/ 40670606 w 43305609"/>
                <a:gd name="connsiteY7" fmla="*/ 21960053 h 49345070"/>
                <a:gd name="connsiteX8" fmla="*/ 43305609 w 43305609"/>
                <a:gd name="connsiteY8" fmla="*/ 24595054 h 49345070"/>
                <a:gd name="connsiteX9" fmla="*/ 40670604 w 43305609"/>
                <a:gd name="connsiteY9" fmla="*/ 27230056 h 49345070"/>
                <a:gd name="connsiteX10" fmla="*/ 17549278 w 43305609"/>
                <a:gd name="connsiteY10" fmla="*/ 27723712 h 49345070"/>
                <a:gd name="connsiteX11" fmla="*/ 5003331 w 43305609"/>
                <a:gd name="connsiteY11" fmla="*/ 48027129 h 49345070"/>
                <a:gd name="connsiteX12" fmla="*/ 1403849 w 43305609"/>
                <a:gd name="connsiteY12" fmla="*/ 48991608 h 493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05609" h="49345070">
                  <a:moveTo>
                    <a:pt x="1403849" y="48991608"/>
                  </a:moveTo>
                  <a:cubicBezTo>
                    <a:pt x="143546" y="48263972"/>
                    <a:pt x="-288262" y="46652430"/>
                    <a:pt x="439372" y="45392126"/>
                  </a:cubicBezTo>
                  <a:lnTo>
                    <a:pt x="11900377" y="24967388"/>
                  </a:lnTo>
                  <a:lnTo>
                    <a:pt x="353464" y="3952945"/>
                  </a:lnTo>
                  <a:cubicBezTo>
                    <a:pt x="-374173" y="2692641"/>
                    <a:pt x="57638" y="1081098"/>
                    <a:pt x="1317942" y="353464"/>
                  </a:cubicBezTo>
                  <a:cubicBezTo>
                    <a:pt x="2578243" y="-374174"/>
                    <a:pt x="4189787" y="57639"/>
                    <a:pt x="4917423" y="1317942"/>
                  </a:cubicBezTo>
                  <a:lnTo>
                    <a:pt x="17324058" y="21059697"/>
                  </a:lnTo>
                  <a:lnTo>
                    <a:pt x="40670606" y="21960053"/>
                  </a:lnTo>
                  <a:cubicBezTo>
                    <a:pt x="42125876" y="21960051"/>
                    <a:pt x="43305609" y="23139782"/>
                    <a:pt x="43305609" y="24595054"/>
                  </a:cubicBezTo>
                  <a:cubicBezTo>
                    <a:pt x="43305608" y="26050327"/>
                    <a:pt x="42125877" y="27230058"/>
                    <a:pt x="40670604" y="27230056"/>
                  </a:cubicBezTo>
                  <a:lnTo>
                    <a:pt x="17549278" y="27723712"/>
                  </a:lnTo>
                  <a:lnTo>
                    <a:pt x="5003331" y="48027129"/>
                  </a:lnTo>
                  <a:cubicBezTo>
                    <a:pt x="4275696" y="49287430"/>
                    <a:pt x="2664151" y="49719244"/>
                    <a:pt x="1403849" y="48991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 126"/>
            <p:cNvSpPr/>
            <p:nvPr/>
          </p:nvSpPr>
          <p:spPr>
            <a:xfrm rot="12600000" flipV="1">
              <a:off x="6714387" y="1864005"/>
              <a:ext cx="1360842" cy="1666073"/>
            </a:xfrm>
            <a:custGeom>
              <a:avLst/>
              <a:gdLst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480122 w 17952940"/>
                <a:gd name="connsiteY5" fmla="*/ 1947735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348428 w 17952940"/>
                <a:gd name="connsiteY5" fmla="*/ 19328825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259590 w 17952940"/>
                <a:gd name="connsiteY5" fmla="*/ 19168832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78040 w 17952940"/>
                <a:gd name="connsiteY5" fmla="*/ 19121749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93745 w 17952940"/>
                <a:gd name="connsiteY5" fmla="*/ 1909454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93745 w 17952940"/>
                <a:gd name="connsiteY5" fmla="*/ 1909454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44174 w 17952940"/>
                <a:gd name="connsiteY9" fmla="*/ 21933289 h 21960479"/>
                <a:gd name="connsiteX10" fmla="*/ 8882840 w 17952940"/>
                <a:gd name="connsiteY10" fmla="*/ 21960479 h 21960479"/>
                <a:gd name="connsiteX0" fmla="*/ 8882840 w 17937241"/>
                <a:gd name="connsiteY0" fmla="*/ 21960479 h 21960479"/>
                <a:gd name="connsiteX1" fmla="*/ 695659 w 17937241"/>
                <a:gd name="connsiteY1" fmla="*/ 7779865 h 21960479"/>
                <a:gd name="connsiteX2" fmla="*/ 2593866 w 17937241"/>
                <a:gd name="connsiteY2" fmla="*/ 695657 h 21960479"/>
                <a:gd name="connsiteX3" fmla="*/ 9678072 w 17937241"/>
                <a:gd name="connsiteY3" fmla="*/ 2593866 h 21960479"/>
                <a:gd name="connsiteX4" fmla="*/ 17937243 w 17937241"/>
                <a:gd name="connsiteY4" fmla="*/ 16953550 h 21960479"/>
                <a:gd name="connsiteX5" fmla="*/ 16193745 w 17937241"/>
                <a:gd name="connsiteY5" fmla="*/ 19094547 h 21960479"/>
                <a:gd name="connsiteX6" fmla="*/ 7468844 w 17937241"/>
                <a:gd name="connsiteY6" fmla="*/ 3869363 h 21960479"/>
                <a:gd name="connsiteX7" fmla="*/ 3869362 w 17937241"/>
                <a:gd name="connsiteY7" fmla="*/ 2904885 h 21960479"/>
                <a:gd name="connsiteX8" fmla="*/ 2904885 w 17937241"/>
                <a:gd name="connsiteY8" fmla="*/ 6504366 h 21960479"/>
                <a:gd name="connsiteX9" fmla="*/ 11844174 w 17937241"/>
                <a:gd name="connsiteY9" fmla="*/ 21933289 h 21960479"/>
                <a:gd name="connsiteX10" fmla="*/ 8882840 w 17937241"/>
                <a:gd name="connsiteY10" fmla="*/ 21960479 h 2196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37241" h="21960479">
                  <a:moveTo>
                    <a:pt x="8882840" y="21960479"/>
                  </a:moveTo>
                  <a:lnTo>
                    <a:pt x="695659" y="7779865"/>
                  </a:lnTo>
                  <a:cubicBezTo>
                    <a:pt x="-736417" y="5299437"/>
                    <a:pt x="113441" y="2127732"/>
                    <a:pt x="2593866" y="695657"/>
                  </a:cubicBezTo>
                  <a:cubicBezTo>
                    <a:pt x="5074291" y="-736416"/>
                    <a:pt x="8245998" y="113441"/>
                    <a:pt x="9678072" y="2593866"/>
                  </a:cubicBezTo>
                  <a:lnTo>
                    <a:pt x="17937243" y="16953550"/>
                  </a:lnTo>
                  <a:lnTo>
                    <a:pt x="16193745" y="19094547"/>
                  </a:lnTo>
                  <a:lnTo>
                    <a:pt x="7468844" y="3869363"/>
                  </a:lnTo>
                  <a:cubicBezTo>
                    <a:pt x="6741207" y="2609061"/>
                    <a:pt x="5129664" y="2177248"/>
                    <a:pt x="3869362" y="2904885"/>
                  </a:cubicBezTo>
                  <a:cubicBezTo>
                    <a:pt x="2609059" y="3632520"/>
                    <a:pt x="2177248" y="5244063"/>
                    <a:pt x="2904885" y="6504366"/>
                  </a:cubicBezTo>
                  <a:lnTo>
                    <a:pt x="11844174" y="21933289"/>
                  </a:lnTo>
                  <a:lnTo>
                    <a:pt x="8882840" y="219604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rot="12600000" flipV="1">
              <a:off x="5484291" y="3985619"/>
              <a:ext cx="1355516" cy="1677829"/>
            </a:xfrm>
            <a:custGeom>
              <a:avLst/>
              <a:gdLst>
                <a:gd name="connsiteX0" fmla="*/ 2593863 w 17867028"/>
                <a:gd name="connsiteY0" fmla="*/ 21419782 h 22115439"/>
                <a:gd name="connsiteX1" fmla="*/ 695659 w 17867028"/>
                <a:gd name="connsiteY1" fmla="*/ 14335576 h 22115439"/>
                <a:gd name="connsiteX2" fmla="*/ 8972308 w 17867028"/>
                <a:gd name="connsiteY2" fmla="*/ 1 h 22115439"/>
                <a:gd name="connsiteX3" fmla="*/ 11917942 w 17867028"/>
                <a:gd name="connsiteY3" fmla="*/ 0 h 22115439"/>
                <a:gd name="connsiteX4" fmla="*/ 2904884 w 17867028"/>
                <a:gd name="connsiteY4" fmla="*/ 15611075 h 22115439"/>
                <a:gd name="connsiteX5" fmla="*/ 3869360 w 17867028"/>
                <a:gd name="connsiteY5" fmla="*/ 19210556 h 22115439"/>
                <a:gd name="connsiteX6" fmla="*/ 7468843 w 17867028"/>
                <a:gd name="connsiteY6" fmla="*/ 18246078 h 22115439"/>
                <a:gd name="connsiteX7" fmla="*/ 16394212 w 17867028"/>
                <a:gd name="connsiteY7" fmla="*/ 2786885 h 22115439"/>
                <a:gd name="connsiteX8" fmla="*/ 17867028 w 17867028"/>
                <a:gd name="connsiteY8" fmla="*/ 5337877 h 22115439"/>
                <a:gd name="connsiteX9" fmla="*/ 9678068 w 17867028"/>
                <a:gd name="connsiteY9" fmla="*/ 19521572 h 22115439"/>
                <a:gd name="connsiteX10" fmla="*/ 2593863 w 17867028"/>
                <a:gd name="connsiteY10" fmla="*/ 21419782 h 221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7028" h="22115439">
                  <a:moveTo>
                    <a:pt x="2593863" y="21419782"/>
                  </a:moveTo>
                  <a:cubicBezTo>
                    <a:pt x="113439" y="19987708"/>
                    <a:pt x="-736415" y="16816001"/>
                    <a:pt x="695659" y="14335576"/>
                  </a:cubicBezTo>
                  <a:lnTo>
                    <a:pt x="8972308" y="1"/>
                  </a:lnTo>
                  <a:lnTo>
                    <a:pt x="11917942" y="0"/>
                  </a:lnTo>
                  <a:lnTo>
                    <a:pt x="2904884" y="15611075"/>
                  </a:lnTo>
                  <a:cubicBezTo>
                    <a:pt x="2177248" y="16871378"/>
                    <a:pt x="2609058" y="18482920"/>
                    <a:pt x="3869360" y="19210556"/>
                  </a:cubicBezTo>
                  <a:cubicBezTo>
                    <a:pt x="5129663" y="19938192"/>
                    <a:pt x="6741207" y="19506381"/>
                    <a:pt x="7468843" y="18246078"/>
                  </a:cubicBezTo>
                  <a:lnTo>
                    <a:pt x="16394212" y="2786885"/>
                  </a:lnTo>
                  <a:lnTo>
                    <a:pt x="17867028" y="5337877"/>
                  </a:lnTo>
                  <a:lnTo>
                    <a:pt x="9678068" y="19521572"/>
                  </a:lnTo>
                  <a:cubicBezTo>
                    <a:pt x="8245994" y="22001997"/>
                    <a:pt x="5074288" y="22851856"/>
                    <a:pt x="2593863" y="214197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 rot="12600000" flipV="1">
              <a:off x="4073237" y="2306552"/>
              <a:ext cx="1747455" cy="786891"/>
            </a:xfrm>
            <a:custGeom>
              <a:avLst/>
              <a:gdLst>
                <a:gd name="connsiteX0" fmla="*/ 1472818 w 23033179"/>
                <a:gd name="connsiteY0" fmla="*/ 10371997 h 10371997"/>
                <a:gd name="connsiteX1" fmla="*/ 0 w 23033179"/>
                <a:gd name="connsiteY1" fmla="*/ 7821002 h 10371997"/>
                <a:gd name="connsiteX2" fmla="*/ 17847181 w 23033179"/>
                <a:gd name="connsiteY2" fmla="*/ 7821001 h 10371997"/>
                <a:gd name="connsiteX3" fmla="*/ 20482186 w 23033179"/>
                <a:gd name="connsiteY3" fmla="*/ 5185999 h 10371997"/>
                <a:gd name="connsiteX4" fmla="*/ 17847183 w 23033179"/>
                <a:gd name="connsiteY4" fmla="*/ 2550997 h 10371997"/>
                <a:gd name="connsiteX5" fmla="*/ 175378 w 23033179"/>
                <a:gd name="connsiteY5" fmla="*/ 2550997 h 10371997"/>
                <a:gd name="connsiteX6" fmla="*/ 1648197 w 23033179"/>
                <a:gd name="connsiteY6" fmla="*/ 1 h 10371997"/>
                <a:gd name="connsiteX7" fmla="*/ 17847182 w 23033179"/>
                <a:gd name="connsiteY7" fmla="*/ 0 h 10371997"/>
                <a:gd name="connsiteX8" fmla="*/ 23033179 w 23033179"/>
                <a:gd name="connsiteY8" fmla="*/ 5185996 h 10371997"/>
                <a:gd name="connsiteX9" fmla="*/ 17847179 w 23033179"/>
                <a:gd name="connsiteY9" fmla="*/ 10371996 h 10371997"/>
                <a:gd name="connsiteX10" fmla="*/ 1472818 w 23033179"/>
                <a:gd name="connsiteY10" fmla="*/ 10371997 h 1037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3179" h="10371997">
                  <a:moveTo>
                    <a:pt x="1472818" y="10371997"/>
                  </a:moveTo>
                  <a:lnTo>
                    <a:pt x="0" y="7821002"/>
                  </a:lnTo>
                  <a:lnTo>
                    <a:pt x="17847181" y="7821001"/>
                  </a:lnTo>
                  <a:cubicBezTo>
                    <a:pt x="19302454" y="7821002"/>
                    <a:pt x="20482186" y="6641271"/>
                    <a:pt x="20482186" y="5185999"/>
                  </a:cubicBezTo>
                  <a:cubicBezTo>
                    <a:pt x="20482186" y="3730727"/>
                    <a:pt x="19302453" y="2550996"/>
                    <a:pt x="17847183" y="2550997"/>
                  </a:cubicBezTo>
                  <a:lnTo>
                    <a:pt x="175378" y="2550997"/>
                  </a:lnTo>
                  <a:lnTo>
                    <a:pt x="1648197" y="1"/>
                  </a:lnTo>
                  <a:lnTo>
                    <a:pt x="17847182" y="0"/>
                  </a:lnTo>
                  <a:cubicBezTo>
                    <a:pt x="20711329" y="-1"/>
                    <a:pt x="23033180" y="2321850"/>
                    <a:pt x="23033179" y="5185996"/>
                  </a:cubicBezTo>
                  <a:cubicBezTo>
                    <a:pt x="23033180" y="8050146"/>
                    <a:pt x="20711331" y="10371996"/>
                    <a:pt x="17847179" y="10371996"/>
                  </a:cubicBezTo>
                  <a:lnTo>
                    <a:pt x="1472818" y="103719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788331" y="2725816"/>
              <a:ext cx="838533" cy="442391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2687" h="5831150">
                  <a:moveTo>
                    <a:pt x="0" y="97094"/>
                  </a:moveTo>
                  <a:lnTo>
                    <a:pt x="4499487" y="2552701"/>
                  </a:lnTo>
                  <a:cubicBezTo>
                    <a:pt x="5274187" y="2908301"/>
                    <a:pt x="5553587" y="3043904"/>
                    <a:pt x="6480687" y="2561304"/>
                  </a:cubicBezTo>
                  <a:lnTo>
                    <a:pt x="10938387" y="0"/>
                  </a:lnTo>
                  <a:lnTo>
                    <a:pt x="11052687" y="2933701"/>
                  </a:lnTo>
                  <a:lnTo>
                    <a:pt x="8279990" y="4508091"/>
                  </a:lnTo>
                  <a:cubicBezTo>
                    <a:pt x="5270090" y="6184491"/>
                    <a:pt x="5579806" y="6272981"/>
                    <a:pt x="2974258" y="4744065"/>
                  </a:cubicBezTo>
                  <a:lnTo>
                    <a:pt x="12290" y="3043085"/>
                  </a:lnTo>
                  <a:cubicBezTo>
                    <a:pt x="8193" y="2061088"/>
                    <a:pt x="4097" y="1079091"/>
                    <a:pt x="0" y="9709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 rot="14395026">
              <a:off x="5350945" y="3428679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 rot="7204974" flipH="1">
              <a:off x="6179482" y="3440021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Option 6"/>
          <p:cNvSpPr/>
          <p:nvPr/>
        </p:nvSpPr>
        <p:spPr>
          <a:xfrm>
            <a:off x="702112" y="1807980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4546A"/>
                </a:solidFill>
              </a:rPr>
              <a:t>6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38" name="Option 5"/>
          <p:cNvSpPr/>
          <p:nvPr/>
        </p:nvSpPr>
        <p:spPr>
          <a:xfrm>
            <a:off x="708372" y="464171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4546A"/>
                </a:solidFill>
              </a:rPr>
              <a:t>5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37" name="Option 4"/>
          <p:cNvSpPr/>
          <p:nvPr/>
        </p:nvSpPr>
        <p:spPr>
          <a:xfrm>
            <a:off x="3079819" y="600719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4546A"/>
                </a:solidFill>
              </a:rPr>
              <a:t>4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35" name="Option 3"/>
          <p:cNvSpPr/>
          <p:nvPr/>
        </p:nvSpPr>
        <p:spPr>
          <a:xfrm>
            <a:off x="5506088" y="464063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4546A"/>
                </a:solidFill>
              </a:rPr>
              <a:t>3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9" name="Active Option 2"/>
          <p:cNvSpPr/>
          <p:nvPr/>
        </p:nvSpPr>
        <p:spPr>
          <a:xfrm>
            <a:off x="5458666" y="1530952"/>
            <a:ext cx="775855" cy="77585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ption 1"/>
          <p:cNvSpPr/>
          <p:nvPr/>
        </p:nvSpPr>
        <p:spPr>
          <a:xfrm>
            <a:off x="3125367" y="476321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44546A"/>
                </a:solidFill>
              </a:rPr>
              <a:t>1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68" name="Text Placeholder"/>
          <p:cNvSpPr txBox="1">
            <a:spLocks/>
          </p:cNvSpPr>
          <p:nvPr/>
        </p:nvSpPr>
        <p:spPr>
          <a:xfrm>
            <a:off x="6271156" y="2506048"/>
            <a:ext cx="4322173" cy="1698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02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Top Straight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Icons"/>
          <p:cNvGrpSpPr>
            <a:grpSpLocks noChangeAspect="1"/>
          </p:cNvGrpSpPr>
          <p:nvPr/>
        </p:nvGrpSpPr>
        <p:grpSpPr bwMode="auto">
          <a:xfrm>
            <a:off x="5663042" y="1657269"/>
            <a:ext cx="366637" cy="523452"/>
            <a:chOff x="4446" y="2453"/>
            <a:chExt cx="830" cy="1185"/>
          </a:xfrm>
          <a:solidFill>
            <a:schemeClr val="bg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446" y="2453"/>
              <a:ext cx="830" cy="1185"/>
            </a:xfrm>
            <a:custGeom>
              <a:avLst/>
              <a:gdLst>
                <a:gd name="T0" fmla="*/ 961 w 1053"/>
                <a:gd name="T1" fmla="*/ 861 h 1488"/>
                <a:gd name="T2" fmla="*/ 897 w 1053"/>
                <a:gd name="T3" fmla="*/ 861 h 1488"/>
                <a:gd name="T4" fmla="*/ 897 w 1053"/>
                <a:gd name="T5" fmla="*/ 116 h 1488"/>
                <a:gd name="T6" fmla="*/ 780 w 1053"/>
                <a:gd name="T7" fmla="*/ 0 h 1488"/>
                <a:gd name="T8" fmla="*/ 273 w 1053"/>
                <a:gd name="T9" fmla="*/ 0 h 1488"/>
                <a:gd name="T10" fmla="*/ 156 w 1053"/>
                <a:gd name="T11" fmla="*/ 116 h 1488"/>
                <a:gd name="T12" fmla="*/ 156 w 1053"/>
                <a:gd name="T13" fmla="*/ 861 h 1488"/>
                <a:gd name="T14" fmla="*/ 92 w 1053"/>
                <a:gd name="T15" fmla="*/ 861 h 1488"/>
                <a:gd name="T16" fmla="*/ 0 w 1053"/>
                <a:gd name="T17" fmla="*/ 953 h 1488"/>
                <a:gd name="T18" fmla="*/ 0 w 1053"/>
                <a:gd name="T19" fmla="*/ 1396 h 1488"/>
                <a:gd name="T20" fmla="*/ 92 w 1053"/>
                <a:gd name="T21" fmla="*/ 1488 h 1488"/>
                <a:gd name="T22" fmla="*/ 961 w 1053"/>
                <a:gd name="T23" fmla="*/ 1488 h 1488"/>
                <a:gd name="T24" fmla="*/ 1053 w 1053"/>
                <a:gd name="T25" fmla="*/ 1396 h 1488"/>
                <a:gd name="T26" fmla="*/ 1053 w 1053"/>
                <a:gd name="T27" fmla="*/ 953 h 1488"/>
                <a:gd name="T28" fmla="*/ 961 w 1053"/>
                <a:gd name="T29" fmla="*/ 861 h 1488"/>
                <a:gd name="T30" fmla="*/ 204 w 1053"/>
                <a:gd name="T31" fmla="*/ 885 h 1488"/>
                <a:gd name="T32" fmla="*/ 204 w 1053"/>
                <a:gd name="T33" fmla="*/ 885 h 1488"/>
                <a:gd name="T34" fmla="*/ 204 w 1053"/>
                <a:gd name="T35" fmla="*/ 885 h 1488"/>
                <a:gd name="T36" fmla="*/ 204 w 1053"/>
                <a:gd name="T37" fmla="*/ 229 h 1488"/>
                <a:gd name="T38" fmla="*/ 849 w 1053"/>
                <a:gd name="T39" fmla="*/ 229 h 1488"/>
                <a:gd name="T40" fmla="*/ 849 w 1053"/>
                <a:gd name="T41" fmla="*/ 962 h 1488"/>
                <a:gd name="T42" fmla="*/ 204 w 1053"/>
                <a:gd name="T43" fmla="*/ 962 h 1488"/>
                <a:gd name="T44" fmla="*/ 204 w 1053"/>
                <a:gd name="T45" fmla="*/ 885 h 1488"/>
                <a:gd name="T46" fmla="*/ 273 w 1053"/>
                <a:gd name="T47" fmla="*/ 48 h 1488"/>
                <a:gd name="T48" fmla="*/ 780 w 1053"/>
                <a:gd name="T49" fmla="*/ 48 h 1488"/>
                <a:gd name="T50" fmla="*/ 849 w 1053"/>
                <a:gd name="T51" fmla="*/ 116 h 1488"/>
                <a:gd name="T52" fmla="*/ 849 w 1053"/>
                <a:gd name="T53" fmla="*/ 181 h 1488"/>
                <a:gd name="T54" fmla="*/ 204 w 1053"/>
                <a:gd name="T55" fmla="*/ 181 h 1488"/>
                <a:gd name="T56" fmla="*/ 204 w 1053"/>
                <a:gd name="T57" fmla="*/ 116 h 1488"/>
                <a:gd name="T58" fmla="*/ 273 w 1053"/>
                <a:gd name="T59" fmla="*/ 48 h 1488"/>
                <a:gd name="T60" fmla="*/ 1005 w 1053"/>
                <a:gd name="T61" fmla="*/ 1396 h 1488"/>
                <a:gd name="T62" fmla="*/ 961 w 1053"/>
                <a:gd name="T63" fmla="*/ 1440 h 1488"/>
                <a:gd name="T64" fmla="*/ 92 w 1053"/>
                <a:gd name="T65" fmla="*/ 1440 h 1488"/>
                <a:gd name="T66" fmla="*/ 48 w 1053"/>
                <a:gd name="T67" fmla="*/ 1396 h 1488"/>
                <a:gd name="T68" fmla="*/ 48 w 1053"/>
                <a:gd name="T69" fmla="*/ 953 h 1488"/>
                <a:gd name="T70" fmla="*/ 92 w 1053"/>
                <a:gd name="T71" fmla="*/ 909 h 1488"/>
                <a:gd name="T72" fmla="*/ 156 w 1053"/>
                <a:gd name="T73" fmla="*/ 909 h 1488"/>
                <a:gd name="T74" fmla="*/ 156 w 1053"/>
                <a:gd name="T75" fmla="*/ 1074 h 1488"/>
                <a:gd name="T76" fmla="*/ 180 w 1053"/>
                <a:gd name="T77" fmla="*/ 1098 h 1488"/>
                <a:gd name="T78" fmla="*/ 204 w 1053"/>
                <a:gd name="T79" fmla="*/ 1074 h 1488"/>
                <a:gd name="T80" fmla="*/ 204 w 1053"/>
                <a:gd name="T81" fmla="*/ 1010 h 1488"/>
                <a:gd name="T82" fmla="*/ 849 w 1053"/>
                <a:gd name="T83" fmla="*/ 1010 h 1488"/>
                <a:gd name="T84" fmla="*/ 849 w 1053"/>
                <a:gd name="T85" fmla="*/ 1074 h 1488"/>
                <a:gd name="T86" fmla="*/ 873 w 1053"/>
                <a:gd name="T87" fmla="*/ 1098 h 1488"/>
                <a:gd name="T88" fmla="*/ 897 w 1053"/>
                <a:gd name="T89" fmla="*/ 1074 h 1488"/>
                <a:gd name="T90" fmla="*/ 897 w 1053"/>
                <a:gd name="T91" fmla="*/ 909 h 1488"/>
                <a:gd name="T92" fmla="*/ 961 w 1053"/>
                <a:gd name="T93" fmla="*/ 909 h 1488"/>
                <a:gd name="T94" fmla="*/ 1005 w 1053"/>
                <a:gd name="T95" fmla="*/ 953 h 1488"/>
                <a:gd name="T96" fmla="*/ 1005 w 1053"/>
                <a:gd name="T97" fmla="*/ 1396 h 1488"/>
                <a:gd name="T98" fmla="*/ 1005 w 1053"/>
                <a:gd name="T99" fmla="*/ 1396 h 1488"/>
                <a:gd name="T100" fmla="*/ 1005 w 1053"/>
                <a:gd name="T101" fmla="*/ 1396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3" h="1488">
                  <a:moveTo>
                    <a:pt x="961" y="861"/>
                  </a:moveTo>
                  <a:cubicBezTo>
                    <a:pt x="897" y="861"/>
                    <a:pt x="897" y="861"/>
                    <a:pt x="897" y="861"/>
                  </a:cubicBezTo>
                  <a:cubicBezTo>
                    <a:pt x="897" y="116"/>
                    <a:pt x="897" y="116"/>
                    <a:pt x="897" y="116"/>
                  </a:cubicBezTo>
                  <a:cubicBezTo>
                    <a:pt x="897" y="52"/>
                    <a:pt x="844" y="0"/>
                    <a:pt x="780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09" y="0"/>
                    <a:pt x="156" y="52"/>
                    <a:pt x="156" y="116"/>
                  </a:cubicBezTo>
                  <a:cubicBezTo>
                    <a:pt x="156" y="861"/>
                    <a:pt x="156" y="861"/>
                    <a:pt x="156" y="861"/>
                  </a:cubicBezTo>
                  <a:cubicBezTo>
                    <a:pt x="92" y="861"/>
                    <a:pt x="92" y="861"/>
                    <a:pt x="92" y="861"/>
                  </a:cubicBezTo>
                  <a:cubicBezTo>
                    <a:pt x="41" y="861"/>
                    <a:pt x="0" y="902"/>
                    <a:pt x="0" y="953"/>
                  </a:cubicBezTo>
                  <a:cubicBezTo>
                    <a:pt x="0" y="1396"/>
                    <a:pt x="0" y="1396"/>
                    <a:pt x="0" y="1396"/>
                  </a:cubicBezTo>
                  <a:cubicBezTo>
                    <a:pt x="0" y="1447"/>
                    <a:pt x="41" y="1488"/>
                    <a:pt x="92" y="1488"/>
                  </a:cubicBezTo>
                  <a:cubicBezTo>
                    <a:pt x="961" y="1488"/>
                    <a:pt x="961" y="1488"/>
                    <a:pt x="961" y="1488"/>
                  </a:cubicBezTo>
                  <a:cubicBezTo>
                    <a:pt x="1012" y="1488"/>
                    <a:pt x="1053" y="1447"/>
                    <a:pt x="1053" y="1396"/>
                  </a:cubicBezTo>
                  <a:cubicBezTo>
                    <a:pt x="1053" y="953"/>
                    <a:pt x="1053" y="953"/>
                    <a:pt x="1053" y="953"/>
                  </a:cubicBezTo>
                  <a:cubicBezTo>
                    <a:pt x="1053" y="902"/>
                    <a:pt x="1012" y="861"/>
                    <a:pt x="961" y="861"/>
                  </a:cubicBezTo>
                  <a:close/>
                  <a:moveTo>
                    <a:pt x="204" y="885"/>
                  </a:moveTo>
                  <a:cubicBezTo>
                    <a:pt x="204" y="885"/>
                    <a:pt x="204" y="885"/>
                    <a:pt x="204" y="885"/>
                  </a:cubicBezTo>
                  <a:cubicBezTo>
                    <a:pt x="204" y="885"/>
                    <a:pt x="204" y="885"/>
                    <a:pt x="204" y="885"/>
                  </a:cubicBezTo>
                  <a:cubicBezTo>
                    <a:pt x="204" y="229"/>
                    <a:pt x="204" y="229"/>
                    <a:pt x="204" y="229"/>
                  </a:cubicBezTo>
                  <a:cubicBezTo>
                    <a:pt x="849" y="229"/>
                    <a:pt x="849" y="229"/>
                    <a:pt x="849" y="229"/>
                  </a:cubicBezTo>
                  <a:cubicBezTo>
                    <a:pt x="849" y="962"/>
                    <a:pt x="849" y="962"/>
                    <a:pt x="849" y="962"/>
                  </a:cubicBezTo>
                  <a:cubicBezTo>
                    <a:pt x="204" y="962"/>
                    <a:pt x="204" y="962"/>
                    <a:pt x="204" y="962"/>
                  </a:cubicBezTo>
                  <a:lnTo>
                    <a:pt x="204" y="885"/>
                  </a:lnTo>
                  <a:close/>
                  <a:moveTo>
                    <a:pt x="273" y="48"/>
                  </a:moveTo>
                  <a:cubicBezTo>
                    <a:pt x="780" y="48"/>
                    <a:pt x="780" y="48"/>
                    <a:pt x="780" y="48"/>
                  </a:cubicBezTo>
                  <a:cubicBezTo>
                    <a:pt x="818" y="48"/>
                    <a:pt x="849" y="79"/>
                    <a:pt x="849" y="116"/>
                  </a:cubicBezTo>
                  <a:cubicBezTo>
                    <a:pt x="849" y="181"/>
                    <a:pt x="849" y="181"/>
                    <a:pt x="849" y="181"/>
                  </a:cubicBezTo>
                  <a:cubicBezTo>
                    <a:pt x="204" y="181"/>
                    <a:pt x="204" y="181"/>
                    <a:pt x="204" y="181"/>
                  </a:cubicBezTo>
                  <a:cubicBezTo>
                    <a:pt x="204" y="116"/>
                    <a:pt x="204" y="116"/>
                    <a:pt x="204" y="116"/>
                  </a:cubicBezTo>
                  <a:cubicBezTo>
                    <a:pt x="204" y="79"/>
                    <a:pt x="235" y="48"/>
                    <a:pt x="273" y="48"/>
                  </a:cubicBezTo>
                  <a:close/>
                  <a:moveTo>
                    <a:pt x="1005" y="1396"/>
                  </a:moveTo>
                  <a:cubicBezTo>
                    <a:pt x="1005" y="1420"/>
                    <a:pt x="985" y="1440"/>
                    <a:pt x="961" y="1440"/>
                  </a:cubicBezTo>
                  <a:cubicBezTo>
                    <a:pt x="92" y="1440"/>
                    <a:pt x="92" y="1440"/>
                    <a:pt x="92" y="1440"/>
                  </a:cubicBezTo>
                  <a:cubicBezTo>
                    <a:pt x="68" y="1440"/>
                    <a:pt x="48" y="1420"/>
                    <a:pt x="48" y="1396"/>
                  </a:cubicBezTo>
                  <a:cubicBezTo>
                    <a:pt x="48" y="953"/>
                    <a:pt x="48" y="953"/>
                    <a:pt x="48" y="953"/>
                  </a:cubicBezTo>
                  <a:cubicBezTo>
                    <a:pt x="48" y="929"/>
                    <a:pt x="68" y="909"/>
                    <a:pt x="92" y="909"/>
                  </a:cubicBezTo>
                  <a:cubicBezTo>
                    <a:pt x="156" y="909"/>
                    <a:pt x="156" y="909"/>
                    <a:pt x="156" y="909"/>
                  </a:cubicBezTo>
                  <a:cubicBezTo>
                    <a:pt x="156" y="1074"/>
                    <a:pt x="156" y="1074"/>
                    <a:pt x="156" y="1074"/>
                  </a:cubicBezTo>
                  <a:cubicBezTo>
                    <a:pt x="156" y="1088"/>
                    <a:pt x="167" y="1098"/>
                    <a:pt x="180" y="1098"/>
                  </a:cubicBezTo>
                  <a:cubicBezTo>
                    <a:pt x="194" y="1098"/>
                    <a:pt x="204" y="1088"/>
                    <a:pt x="204" y="1074"/>
                  </a:cubicBezTo>
                  <a:cubicBezTo>
                    <a:pt x="204" y="1010"/>
                    <a:pt x="204" y="1010"/>
                    <a:pt x="204" y="1010"/>
                  </a:cubicBezTo>
                  <a:cubicBezTo>
                    <a:pt x="849" y="1010"/>
                    <a:pt x="849" y="1010"/>
                    <a:pt x="849" y="1010"/>
                  </a:cubicBezTo>
                  <a:cubicBezTo>
                    <a:pt x="849" y="1074"/>
                    <a:pt x="849" y="1074"/>
                    <a:pt x="849" y="1074"/>
                  </a:cubicBezTo>
                  <a:cubicBezTo>
                    <a:pt x="849" y="1088"/>
                    <a:pt x="859" y="1098"/>
                    <a:pt x="873" y="1098"/>
                  </a:cubicBezTo>
                  <a:cubicBezTo>
                    <a:pt x="886" y="1098"/>
                    <a:pt x="897" y="1088"/>
                    <a:pt x="897" y="1074"/>
                  </a:cubicBezTo>
                  <a:cubicBezTo>
                    <a:pt x="897" y="909"/>
                    <a:pt x="897" y="909"/>
                    <a:pt x="897" y="909"/>
                  </a:cubicBezTo>
                  <a:cubicBezTo>
                    <a:pt x="961" y="909"/>
                    <a:pt x="961" y="909"/>
                    <a:pt x="961" y="909"/>
                  </a:cubicBezTo>
                  <a:cubicBezTo>
                    <a:pt x="985" y="909"/>
                    <a:pt x="1005" y="929"/>
                    <a:pt x="1005" y="953"/>
                  </a:cubicBezTo>
                  <a:lnTo>
                    <a:pt x="1005" y="1396"/>
                  </a:lnTo>
                  <a:close/>
                  <a:moveTo>
                    <a:pt x="1005" y="1396"/>
                  </a:moveTo>
                  <a:cubicBezTo>
                    <a:pt x="1005" y="1396"/>
                    <a:pt x="1005" y="1396"/>
                    <a:pt x="1005" y="13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4516" y="3340"/>
              <a:ext cx="690" cy="194"/>
            </a:xfrm>
            <a:custGeom>
              <a:avLst/>
              <a:gdLst>
                <a:gd name="T0" fmla="*/ 784 w 875"/>
                <a:gd name="T1" fmla="*/ 0 h 244"/>
                <a:gd name="T2" fmla="*/ 91 w 875"/>
                <a:gd name="T3" fmla="*/ 0 h 244"/>
                <a:gd name="T4" fmla="*/ 0 w 875"/>
                <a:gd name="T5" fmla="*/ 92 h 244"/>
                <a:gd name="T6" fmla="*/ 0 w 875"/>
                <a:gd name="T7" fmla="*/ 220 h 244"/>
                <a:gd name="T8" fmla="*/ 24 w 875"/>
                <a:gd name="T9" fmla="*/ 244 h 244"/>
                <a:gd name="T10" fmla="*/ 48 w 875"/>
                <a:gd name="T11" fmla="*/ 220 h 244"/>
                <a:gd name="T12" fmla="*/ 48 w 875"/>
                <a:gd name="T13" fmla="*/ 92 h 244"/>
                <a:gd name="T14" fmla="*/ 91 w 875"/>
                <a:gd name="T15" fmla="*/ 48 h 244"/>
                <a:gd name="T16" fmla="*/ 784 w 875"/>
                <a:gd name="T17" fmla="*/ 48 h 244"/>
                <a:gd name="T18" fmla="*/ 827 w 875"/>
                <a:gd name="T19" fmla="*/ 92 h 244"/>
                <a:gd name="T20" fmla="*/ 827 w 875"/>
                <a:gd name="T21" fmla="*/ 220 h 244"/>
                <a:gd name="T22" fmla="*/ 851 w 875"/>
                <a:gd name="T23" fmla="*/ 244 h 244"/>
                <a:gd name="T24" fmla="*/ 875 w 875"/>
                <a:gd name="T25" fmla="*/ 220 h 244"/>
                <a:gd name="T26" fmla="*/ 875 w 875"/>
                <a:gd name="T27" fmla="*/ 92 h 244"/>
                <a:gd name="T28" fmla="*/ 784 w 875"/>
                <a:gd name="T29" fmla="*/ 0 h 244"/>
                <a:gd name="T30" fmla="*/ 784 w 875"/>
                <a:gd name="T31" fmla="*/ 0 h 244"/>
                <a:gd name="T32" fmla="*/ 784 w 875"/>
                <a:gd name="T3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5" h="244">
                  <a:moveTo>
                    <a:pt x="78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41" y="0"/>
                    <a:pt x="0" y="41"/>
                    <a:pt x="0" y="92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33"/>
                    <a:pt x="10" y="244"/>
                    <a:pt x="24" y="244"/>
                  </a:cubicBezTo>
                  <a:cubicBezTo>
                    <a:pt x="37" y="244"/>
                    <a:pt x="48" y="233"/>
                    <a:pt x="48" y="220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68"/>
                    <a:pt x="67" y="48"/>
                    <a:pt x="91" y="48"/>
                  </a:cubicBezTo>
                  <a:cubicBezTo>
                    <a:pt x="784" y="48"/>
                    <a:pt x="784" y="48"/>
                    <a:pt x="784" y="48"/>
                  </a:cubicBezTo>
                  <a:cubicBezTo>
                    <a:pt x="808" y="48"/>
                    <a:pt x="827" y="68"/>
                    <a:pt x="827" y="92"/>
                  </a:cubicBezTo>
                  <a:cubicBezTo>
                    <a:pt x="827" y="220"/>
                    <a:pt x="827" y="220"/>
                    <a:pt x="827" y="220"/>
                  </a:cubicBezTo>
                  <a:cubicBezTo>
                    <a:pt x="827" y="233"/>
                    <a:pt x="838" y="244"/>
                    <a:pt x="851" y="244"/>
                  </a:cubicBezTo>
                  <a:cubicBezTo>
                    <a:pt x="864" y="244"/>
                    <a:pt x="875" y="233"/>
                    <a:pt x="875" y="220"/>
                  </a:cubicBezTo>
                  <a:cubicBezTo>
                    <a:pt x="875" y="92"/>
                    <a:pt x="875" y="92"/>
                    <a:pt x="875" y="92"/>
                  </a:cubicBezTo>
                  <a:cubicBezTo>
                    <a:pt x="875" y="41"/>
                    <a:pt x="834" y="0"/>
                    <a:pt x="784" y="0"/>
                  </a:cubicBezTo>
                  <a:close/>
                  <a:moveTo>
                    <a:pt x="784" y="0"/>
                  </a:moveTo>
                  <a:cubicBezTo>
                    <a:pt x="784" y="0"/>
                    <a:pt x="784" y="0"/>
                    <a:pt x="78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4746" y="2774"/>
              <a:ext cx="235" cy="379"/>
            </a:xfrm>
            <a:custGeom>
              <a:avLst/>
              <a:gdLst>
                <a:gd name="T0" fmla="*/ 274 w 298"/>
                <a:gd name="T1" fmla="*/ 0 h 476"/>
                <a:gd name="T2" fmla="*/ 24 w 298"/>
                <a:gd name="T3" fmla="*/ 0 h 476"/>
                <a:gd name="T4" fmla="*/ 0 w 298"/>
                <a:gd name="T5" fmla="*/ 24 h 476"/>
                <a:gd name="T6" fmla="*/ 0 w 298"/>
                <a:gd name="T7" fmla="*/ 452 h 476"/>
                <a:gd name="T8" fmla="*/ 24 w 298"/>
                <a:gd name="T9" fmla="*/ 476 h 476"/>
                <a:gd name="T10" fmla="*/ 274 w 298"/>
                <a:gd name="T11" fmla="*/ 476 h 476"/>
                <a:gd name="T12" fmla="*/ 298 w 298"/>
                <a:gd name="T13" fmla="*/ 452 h 476"/>
                <a:gd name="T14" fmla="*/ 298 w 298"/>
                <a:gd name="T15" fmla="*/ 24 h 476"/>
                <a:gd name="T16" fmla="*/ 274 w 298"/>
                <a:gd name="T17" fmla="*/ 0 h 476"/>
                <a:gd name="T18" fmla="*/ 250 w 298"/>
                <a:gd name="T19" fmla="*/ 428 h 476"/>
                <a:gd name="T20" fmla="*/ 48 w 298"/>
                <a:gd name="T21" fmla="*/ 428 h 476"/>
                <a:gd name="T22" fmla="*/ 48 w 298"/>
                <a:gd name="T23" fmla="*/ 48 h 476"/>
                <a:gd name="T24" fmla="*/ 250 w 298"/>
                <a:gd name="T25" fmla="*/ 48 h 476"/>
                <a:gd name="T26" fmla="*/ 250 w 298"/>
                <a:gd name="T27" fmla="*/ 428 h 476"/>
                <a:gd name="T28" fmla="*/ 250 w 298"/>
                <a:gd name="T29" fmla="*/ 428 h 476"/>
                <a:gd name="T30" fmla="*/ 250 w 298"/>
                <a:gd name="T31" fmla="*/ 42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476">
                  <a:moveTo>
                    <a:pt x="27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0" y="465"/>
                    <a:pt x="11" y="476"/>
                    <a:pt x="24" y="476"/>
                  </a:cubicBezTo>
                  <a:cubicBezTo>
                    <a:pt x="274" y="476"/>
                    <a:pt x="274" y="476"/>
                    <a:pt x="274" y="476"/>
                  </a:cubicBezTo>
                  <a:cubicBezTo>
                    <a:pt x="287" y="476"/>
                    <a:pt x="298" y="465"/>
                    <a:pt x="298" y="452"/>
                  </a:cubicBezTo>
                  <a:cubicBezTo>
                    <a:pt x="298" y="24"/>
                    <a:pt x="298" y="24"/>
                    <a:pt x="298" y="24"/>
                  </a:cubicBezTo>
                  <a:cubicBezTo>
                    <a:pt x="298" y="11"/>
                    <a:pt x="287" y="0"/>
                    <a:pt x="274" y="0"/>
                  </a:cubicBezTo>
                  <a:close/>
                  <a:moveTo>
                    <a:pt x="250" y="428"/>
                  </a:moveTo>
                  <a:cubicBezTo>
                    <a:pt x="48" y="428"/>
                    <a:pt x="48" y="428"/>
                    <a:pt x="48" y="42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250" y="48"/>
                    <a:pt x="250" y="48"/>
                    <a:pt x="250" y="48"/>
                  </a:cubicBezTo>
                  <a:lnTo>
                    <a:pt x="250" y="428"/>
                  </a:lnTo>
                  <a:close/>
                  <a:moveTo>
                    <a:pt x="250" y="428"/>
                  </a:moveTo>
                  <a:cubicBezTo>
                    <a:pt x="250" y="428"/>
                    <a:pt x="250" y="428"/>
                    <a:pt x="250" y="4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4812" y="3053"/>
              <a:ext cx="104" cy="39"/>
            </a:xfrm>
            <a:custGeom>
              <a:avLst/>
              <a:gdLst>
                <a:gd name="T0" fmla="*/ 24 w 132"/>
                <a:gd name="T1" fmla="*/ 48 h 48"/>
                <a:gd name="T2" fmla="*/ 108 w 132"/>
                <a:gd name="T3" fmla="*/ 48 h 48"/>
                <a:gd name="T4" fmla="*/ 132 w 132"/>
                <a:gd name="T5" fmla="*/ 24 h 48"/>
                <a:gd name="T6" fmla="*/ 108 w 132"/>
                <a:gd name="T7" fmla="*/ 0 h 48"/>
                <a:gd name="T8" fmla="*/ 24 w 132"/>
                <a:gd name="T9" fmla="*/ 0 h 48"/>
                <a:gd name="T10" fmla="*/ 0 w 132"/>
                <a:gd name="T11" fmla="*/ 24 h 48"/>
                <a:gd name="T12" fmla="*/ 24 w 132"/>
                <a:gd name="T13" fmla="*/ 48 h 48"/>
                <a:gd name="T14" fmla="*/ 24 w 132"/>
                <a:gd name="T15" fmla="*/ 48 h 48"/>
                <a:gd name="T16" fmla="*/ 24 w 13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8">
                  <a:moveTo>
                    <a:pt x="24" y="48"/>
                  </a:moveTo>
                  <a:cubicBezTo>
                    <a:pt x="108" y="48"/>
                    <a:pt x="108" y="48"/>
                    <a:pt x="108" y="48"/>
                  </a:cubicBezTo>
                  <a:cubicBezTo>
                    <a:pt x="121" y="48"/>
                    <a:pt x="132" y="37"/>
                    <a:pt x="132" y="24"/>
                  </a:cubicBezTo>
                  <a:cubicBezTo>
                    <a:pt x="132" y="11"/>
                    <a:pt x="121" y="0"/>
                    <a:pt x="10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4812" y="2992"/>
              <a:ext cx="104" cy="38"/>
            </a:xfrm>
            <a:custGeom>
              <a:avLst/>
              <a:gdLst>
                <a:gd name="T0" fmla="*/ 24 w 132"/>
                <a:gd name="T1" fmla="*/ 48 h 48"/>
                <a:gd name="T2" fmla="*/ 108 w 132"/>
                <a:gd name="T3" fmla="*/ 48 h 48"/>
                <a:gd name="T4" fmla="*/ 132 w 132"/>
                <a:gd name="T5" fmla="*/ 24 h 48"/>
                <a:gd name="T6" fmla="*/ 108 w 132"/>
                <a:gd name="T7" fmla="*/ 0 h 48"/>
                <a:gd name="T8" fmla="*/ 24 w 132"/>
                <a:gd name="T9" fmla="*/ 0 h 48"/>
                <a:gd name="T10" fmla="*/ 0 w 132"/>
                <a:gd name="T11" fmla="*/ 24 h 48"/>
                <a:gd name="T12" fmla="*/ 24 w 132"/>
                <a:gd name="T13" fmla="*/ 48 h 48"/>
                <a:gd name="T14" fmla="*/ 24 w 132"/>
                <a:gd name="T15" fmla="*/ 48 h 48"/>
                <a:gd name="T16" fmla="*/ 24 w 13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8">
                  <a:moveTo>
                    <a:pt x="24" y="48"/>
                  </a:moveTo>
                  <a:cubicBezTo>
                    <a:pt x="108" y="48"/>
                    <a:pt x="108" y="48"/>
                    <a:pt x="108" y="48"/>
                  </a:cubicBezTo>
                  <a:cubicBezTo>
                    <a:pt x="121" y="48"/>
                    <a:pt x="132" y="37"/>
                    <a:pt x="132" y="24"/>
                  </a:cubicBezTo>
                  <a:cubicBezTo>
                    <a:pt x="132" y="11"/>
                    <a:pt x="121" y="0"/>
                    <a:pt x="10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4812" y="2931"/>
              <a:ext cx="104" cy="38"/>
            </a:xfrm>
            <a:custGeom>
              <a:avLst/>
              <a:gdLst>
                <a:gd name="T0" fmla="*/ 24 w 132"/>
                <a:gd name="T1" fmla="*/ 48 h 48"/>
                <a:gd name="T2" fmla="*/ 108 w 132"/>
                <a:gd name="T3" fmla="*/ 48 h 48"/>
                <a:gd name="T4" fmla="*/ 132 w 132"/>
                <a:gd name="T5" fmla="*/ 24 h 48"/>
                <a:gd name="T6" fmla="*/ 108 w 132"/>
                <a:gd name="T7" fmla="*/ 0 h 48"/>
                <a:gd name="T8" fmla="*/ 24 w 132"/>
                <a:gd name="T9" fmla="*/ 0 h 48"/>
                <a:gd name="T10" fmla="*/ 0 w 132"/>
                <a:gd name="T11" fmla="*/ 24 h 48"/>
                <a:gd name="T12" fmla="*/ 24 w 132"/>
                <a:gd name="T13" fmla="*/ 48 h 48"/>
                <a:gd name="T14" fmla="*/ 24 w 132"/>
                <a:gd name="T15" fmla="*/ 48 h 48"/>
                <a:gd name="T16" fmla="*/ 24 w 13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8">
                  <a:moveTo>
                    <a:pt x="24" y="48"/>
                  </a:moveTo>
                  <a:cubicBezTo>
                    <a:pt x="108" y="48"/>
                    <a:pt x="108" y="48"/>
                    <a:pt x="108" y="48"/>
                  </a:cubicBezTo>
                  <a:cubicBezTo>
                    <a:pt x="121" y="48"/>
                    <a:pt x="132" y="37"/>
                    <a:pt x="132" y="24"/>
                  </a:cubicBezTo>
                  <a:cubicBezTo>
                    <a:pt x="132" y="11"/>
                    <a:pt x="121" y="0"/>
                    <a:pt x="10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812" y="2713"/>
              <a:ext cx="104" cy="38"/>
            </a:xfrm>
            <a:custGeom>
              <a:avLst/>
              <a:gdLst>
                <a:gd name="T0" fmla="*/ 24 w 132"/>
                <a:gd name="T1" fmla="*/ 48 h 48"/>
                <a:gd name="T2" fmla="*/ 108 w 132"/>
                <a:gd name="T3" fmla="*/ 48 h 48"/>
                <a:gd name="T4" fmla="*/ 132 w 132"/>
                <a:gd name="T5" fmla="*/ 24 h 48"/>
                <a:gd name="T6" fmla="*/ 108 w 132"/>
                <a:gd name="T7" fmla="*/ 0 h 48"/>
                <a:gd name="T8" fmla="*/ 24 w 132"/>
                <a:gd name="T9" fmla="*/ 0 h 48"/>
                <a:gd name="T10" fmla="*/ 0 w 132"/>
                <a:gd name="T11" fmla="*/ 24 h 48"/>
                <a:gd name="T12" fmla="*/ 24 w 132"/>
                <a:gd name="T13" fmla="*/ 48 h 48"/>
                <a:gd name="T14" fmla="*/ 24 w 132"/>
                <a:gd name="T15" fmla="*/ 48 h 48"/>
                <a:gd name="T16" fmla="*/ 24 w 132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48">
                  <a:moveTo>
                    <a:pt x="24" y="48"/>
                  </a:moveTo>
                  <a:cubicBezTo>
                    <a:pt x="108" y="48"/>
                    <a:pt x="108" y="48"/>
                    <a:pt x="108" y="48"/>
                  </a:cubicBezTo>
                  <a:cubicBezTo>
                    <a:pt x="121" y="48"/>
                    <a:pt x="132" y="37"/>
                    <a:pt x="132" y="24"/>
                  </a:cubicBezTo>
                  <a:cubicBezTo>
                    <a:pt x="132" y="11"/>
                    <a:pt x="121" y="0"/>
                    <a:pt x="10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Colors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39" name="Rectangle 38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92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03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Top Straight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Star Element"/>
          <p:cNvGrpSpPr/>
          <p:nvPr/>
        </p:nvGrpSpPr>
        <p:grpSpPr>
          <a:xfrm>
            <a:off x="1155127" y="1187681"/>
            <a:ext cx="4025196" cy="4472248"/>
            <a:chOff x="1155127" y="1187681"/>
            <a:chExt cx="4025196" cy="4472248"/>
          </a:xfrm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1155127" y="1311010"/>
              <a:ext cx="4001992" cy="4348919"/>
              <a:chOff x="1155127" y="1311010"/>
              <a:chExt cx="4001992" cy="4348919"/>
            </a:xfrm>
          </p:grpSpPr>
          <p:sp>
            <p:nvSpPr>
              <p:cNvPr id="126" name="Freeform 125"/>
              <p:cNvSpPr/>
              <p:nvPr/>
            </p:nvSpPr>
            <p:spPr>
              <a:xfrm rot="12600000" flipV="1">
                <a:off x="1216768" y="1311010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9277054 w 43305609"/>
                  <a:gd name="connsiteY4" fmla="*/ 19409056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9277054 w 43305609"/>
                  <a:gd name="connsiteY3" fmla="*/ 19409056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12600000" flipV="1">
                <a:off x="3796277" y="1860486"/>
                <a:ext cx="1360842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348428 w 17952940"/>
                  <a:gd name="connsiteY5" fmla="*/ 19328825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259590 w 17952940"/>
                  <a:gd name="connsiteY5" fmla="*/ 19168832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78040 w 17952940"/>
                  <a:gd name="connsiteY5" fmla="*/ 19121749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44174 w 17952940"/>
                  <a:gd name="connsiteY9" fmla="*/ 21933289 h 21960479"/>
                  <a:gd name="connsiteX10" fmla="*/ 8882840 w 17952940"/>
                  <a:gd name="connsiteY10" fmla="*/ 21960479 h 21960479"/>
                  <a:gd name="connsiteX0" fmla="*/ 8882840 w 17937241"/>
                  <a:gd name="connsiteY0" fmla="*/ 21960479 h 21960479"/>
                  <a:gd name="connsiteX1" fmla="*/ 695659 w 17937241"/>
                  <a:gd name="connsiteY1" fmla="*/ 7779865 h 21960479"/>
                  <a:gd name="connsiteX2" fmla="*/ 2593866 w 17937241"/>
                  <a:gd name="connsiteY2" fmla="*/ 695657 h 21960479"/>
                  <a:gd name="connsiteX3" fmla="*/ 9678072 w 17937241"/>
                  <a:gd name="connsiteY3" fmla="*/ 2593866 h 21960479"/>
                  <a:gd name="connsiteX4" fmla="*/ 17937243 w 17937241"/>
                  <a:gd name="connsiteY4" fmla="*/ 16953550 h 21960479"/>
                  <a:gd name="connsiteX5" fmla="*/ 16193745 w 17937241"/>
                  <a:gd name="connsiteY5" fmla="*/ 19094547 h 21960479"/>
                  <a:gd name="connsiteX6" fmla="*/ 7468844 w 17937241"/>
                  <a:gd name="connsiteY6" fmla="*/ 3869363 h 21960479"/>
                  <a:gd name="connsiteX7" fmla="*/ 3869362 w 17937241"/>
                  <a:gd name="connsiteY7" fmla="*/ 2904885 h 21960479"/>
                  <a:gd name="connsiteX8" fmla="*/ 2904885 w 17937241"/>
                  <a:gd name="connsiteY8" fmla="*/ 6504366 h 21960479"/>
                  <a:gd name="connsiteX9" fmla="*/ 11844174 w 17937241"/>
                  <a:gd name="connsiteY9" fmla="*/ 21933289 h 21960479"/>
                  <a:gd name="connsiteX10" fmla="*/ 8882840 w 17937241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37241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37243" y="16953550"/>
                    </a:lnTo>
                    <a:lnTo>
                      <a:pt x="16193745" y="1909454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44174" y="21933289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 rot="12600000" flipV="1">
                <a:off x="2566181" y="3982100"/>
                <a:ext cx="1355516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 rot="12600000" flipV="1">
                <a:off x="1155127" y="2303033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2870221" y="2722297"/>
                <a:ext cx="838533" cy="442391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687" h="5831150">
                    <a:moveTo>
                      <a:pt x="0" y="97094"/>
                    </a:moveTo>
                    <a:lnTo>
                      <a:pt x="4499487" y="2552701"/>
                    </a:lnTo>
                    <a:cubicBezTo>
                      <a:pt x="5274187" y="2908301"/>
                      <a:pt x="5553587" y="3043904"/>
                      <a:pt x="6480687" y="2561304"/>
                    </a:cubicBezTo>
                    <a:lnTo>
                      <a:pt x="10938387" y="0"/>
                    </a:lnTo>
                    <a:lnTo>
                      <a:pt x="11052687" y="2933701"/>
                    </a:lnTo>
                    <a:lnTo>
                      <a:pt x="8279990" y="4508091"/>
                    </a:lnTo>
                    <a:cubicBezTo>
                      <a:pt x="5270090" y="6184491"/>
                      <a:pt x="5579806" y="6272981"/>
                      <a:pt x="2974258" y="4744065"/>
                    </a:cubicBezTo>
                    <a:lnTo>
                      <a:pt x="12290" y="3043085"/>
                    </a:lnTo>
                    <a:cubicBezTo>
                      <a:pt x="8193" y="2061088"/>
                      <a:pt x="4097" y="1079091"/>
                      <a:pt x="0" y="9709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 rot="14395026">
                <a:off x="2432835" y="3425160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 rot="7204974" flipH="1">
                <a:off x="3261372" y="3436502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78251" y="1187681"/>
              <a:ext cx="4002072" cy="4348919"/>
              <a:chOff x="1178251" y="1187681"/>
              <a:chExt cx="4002072" cy="4348919"/>
            </a:xfrm>
          </p:grpSpPr>
          <p:sp>
            <p:nvSpPr>
              <p:cNvPr id="124" name="Freeform 123"/>
              <p:cNvSpPr/>
              <p:nvPr/>
            </p:nvSpPr>
            <p:spPr>
              <a:xfrm rot="9000000">
                <a:off x="1239892" y="1792944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24051015 w 43305609"/>
                  <a:gd name="connsiteY13" fmla="*/ 27289860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12998459 w 43305609"/>
                  <a:gd name="connsiteY14" fmla="*/ 34179161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9000000">
                <a:off x="3818290" y="3321349"/>
                <a:ext cx="1362033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52940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52940" y="16926361"/>
                    </a:lnTo>
                    <a:lnTo>
                      <a:pt x="16480122" y="1947735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28475" y="21960478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rot="9000000">
                <a:off x="2589306" y="1187681"/>
                <a:ext cx="1355515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9000000">
                <a:off x="1178251" y="3757686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flipV="1">
                <a:off x="2893345" y="3682922"/>
                <a:ext cx="838533" cy="442391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02308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839527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687" h="5831150">
                    <a:moveTo>
                      <a:pt x="0" y="97094"/>
                    </a:moveTo>
                    <a:lnTo>
                      <a:pt x="4499487" y="2552701"/>
                    </a:lnTo>
                    <a:cubicBezTo>
                      <a:pt x="5274187" y="2908301"/>
                      <a:pt x="5553587" y="3043904"/>
                      <a:pt x="6480687" y="2561304"/>
                    </a:cubicBezTo>
                    <a:lnTo>
                      <a:pt x="10938387" y="0"/>
                    </a:lnTo>
                    <a:lnTo>
                      <a:pt x="11052687" y="2839527"/>
                    </a:lnTo>
                    <a:lnTo>
                      <a:pt x="8279990" y="4508091"/>
                    </a:lnTo>
                    <a:cubicBezTo>
                      <a:pt x="5270090" y="6184491"/>
                      <a:pt x="5579806" y="6272981"/>
                      <a:pt x="2974258" y="4744065"/>
                    </a:cubicBezTo>
                    <a:lnTo>
                      <a:pt x="12290" y="3043085"/>
                    </a:lnTo>
                    <a:cubicBezTo>
                      <a:pt x="8193" y="2061088"/>
                      <a:pt x="4097" y="1079091"/>
                      <a:pt x="0" y="970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7204974" flipV="1">
                <a:off x="2455959" y="2981282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4395026" flipH="1" flipV="1">
                <a:off x="3285010" y="2969049"/>
                <a:ext cx="83752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39404"/>
                  <a:gd name="connsiteY0" fmla="*/ 32866 h 5815033"/>
                  <a:gd name="connsiteX1" fmla="*/ 4499487 w 11039404"/>
                  <a:gd name="connsiteY1" fmla="*/ 2488473 h 5815033"/>
                  <a:gd name="connsiteX2" fmla="*/ 6475458 w 11039404"/>
                  <a:gd name="connsiteY2" fmla="*/ 2582110 h 5815033"/>
                  <a:gd name="connsiteX3" fmla="*/ 11011258 w 11039404"/>
                  <a:gd name="connsiteY3" fmla="*/ 0 h 5815033"/>
                  <a:gd name="connsiteX4" fmla="*/ 11039410 w 11039404"/>
                  <a:gd name="connsiteY4" fmla="*/ 2905813 h 5815033"/>
                  <a:gd name="connsiteX5" fmla="*/ 8265214 w 11039404"/>
                  <a:gd name="connsiteY5" fmla="*/ 4545380 h 5815033"/>
                  <a:gd name="connsiteX6" fmla="*/ 2974258 w 11039404"/>
                  <a:gd name="connsiteY6" fmla="*/ 4679837 h 5815033"/>
                  <a:gd name="connsiteX7" fmla="*/ 12290 w 11039404"/>
                  <a:gd name="connsiteY7" fmla="*/ 2978857 h 5815033"/>
                  <a:gd name="connsiteX8" fmla="*/ 0 w 11039404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39404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39410" y="2905813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4" name="Option 6"/>
          <p:cNvSpPr/>
          <p:nvPr/>
        </p:nvSpPr>
        <p:spPr>
          <a:xfrm>
            <a:off x="702112" y="1807980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8" name="Option 5"/>
          <p:cNvSpPr/>
          <p:nvPr/>
        </p:nvSpPr>
        <p:spPr>
          <a:xfrm>
            <a:off x="708372" y="464171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7" name="Option 4"/>
          <p:cNvSpPr/>
          <p:nvPr/>
        </p:nvSpPr>
        <p:spPr>
          <a:xfrm>
            <a:off x="3079819" y="600719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7" name="Active Option 3"/>
          <p:cNvSpPr/>
          <p:nvPr/>
        </p:nvSpPr>
        <p:spPr>
          <a:xfrm>
            <a:off x="5454323" y="4540802"/>
            <a:ext cx="775855" cy="77585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ption 2"/>
          <p:cNvSpPr/>
          <p:nvPr/>
        </p:nvSpPr>
        <p:spPr>
          <a:xfrm>
            <a:off x="5499391" y="1807980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Option 1"/>
          <p:cNvSpPr/>
          <p:nvPr/>
        </p:nvSpPr>
        <p:spPr>
          <a:xfrm>
            <a:off x="3125367" y="476321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5" name="Title Shape"/>
          <p:cNvSpPr/>
          <p:nvPr/>
        </p:nvSpPr>
        <p:spPr>
          <a:xfrm>
            <a:off x="6230178" y="4621306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Text Box"/>
          <p:cNvSpPr txBox="1"/>
          <p:nvPr/>
        </p:nvSpPr>
        <p:spPr>
          <a:xfrm>
            <a:off x="6598091" y="4667119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3-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0" name="Text Placeholder"/>
          <p:cNvSpPr txBox="1">
            <a:spLocks/>
          </p:cNvSpPr>
          <p:nvPr/>
        </p:nvSpPr>
        <p:spPr>
          <a:xfrm>
            <a:off x="6266813" y="2862013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20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39" name="Icon"/>
          <p:cNvGrpSpPr>
            <a:grpSpLocks noChangeAspect="1"/>
          </p:cNvGrpSpPr>
          <p:nvPr/>
        </p:nvGrpSpPr>
        <p:grpSpPr bwMode="auto">
          <a:xfrm>
            <a:off x="5587245" y="4743037"/>
            <a:ext cx="532269" cy="371386"/>
            <a:chOff x="6353" y="2646"/>
            <a:chExt cx="354" cy="247"/>
          </a:xfrm>
          <a:solidFill>
            <a:schemeClr val="bg1"/>
          </a:solidFill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6353" y="2646"/>
              <a:ext cx="354" cy="247"/>
            </a:xfrm>
            <a:custGeom>
              <a:avLst/>
              <a:gdLst>
                <a:gd name="T0" fmla="*/ 170 w 173"/>
                <a:gd name="T1" fmla="*/ 39 h 119"/>
                <a:gd name="T2" fmla="*/ 142 w 173"/>
                <a:gd name="T3" fmla="*/ 49 h 119"/>
                <a:gd name="T4" fmla="*/ 127 w 173"/>
                <a:gd name="T5" fmla="*/ 50 h 119"/>
                <a:gd name="T6" fmla="*/ 141 w 173"/>
                <a:gd name="T7" fmla="*/ 25 h 119"/>
                <a:gd name="T8" fmla="*/ 157 w 173"/>
                <a:gd name="T9" fmla="*/ 29 h 119"/>
                <a:gd name="T10" fmla="*/ 157 w 173"/>
                <a:gd name="T11" fmla="*/ 7 h 119"/>
                <a:gd name="T12" fmla="*/ 141 w 173"/>
                <a:gd name="T13" fmla="*/ 12 h 119"/>
                <a:gd name="T14" fmla="*/ 109 w 173"/>
                <a:gd name="T15" fmla="*/ 0 h 119"/>
                <a:gd name="T16" fmla="*/ 34 w 173"/>
                <a:gd name="T17" fmla="*/ 18 h 119"/>
                <a:gd name="T18" fmla="*/ 9 w 173"/>
                <a:gd name="T19" fmla="*/ 23 h 119"/>
                <a:gd name="T20" fmla="*/ 0 w 173"/>
                <a:gd name="T21" fmla="*/ 101 h 119"/>
                <a:gd name="T22" fmla="*/ 14 w 173"/>
                <a:gd name="T23" fmla="*/ 110 h 119"/>
                <a:gd name="T24" fmla="*/ 47 w 173"/>
                <a:gd name="T25" fmla="*/ 119 h 119"/>
                <a:gd name="T26" fmla="*/ 87 w 173"/>
                <a:gd name="T27" fmla="*/ 110 h 119"/>
                <a:gd name="T28" fmla="*/ 112 w 173"/>
                <a:gd name="T29" fmla="*/ 119 h 119"/>
                <a:gd name="T30" fmla="*/ 118 w 173"/>
                <a:gd name="T31" fmla="*/ 110 h 119"/>
                <a:gd name="T32" fmla="*/ 127 w 173"/>
                <a:gd name="T33" fmla="*/ 89 h 119"/>
                <a:gd name="T34" fmla="*/ 142 w 173"/>
                <a:gd name="T35" fmla="*/ 89 h 119"/>
                <a:gd name="T36" fmla="*/ 170 w 173"/>
                <a:gd name="T37" fmla="*/ 100 h 119"/>
                <a:gd name="T38" fmla="*/ 172 w 173"/>
                <a:gd name="T39" fmla="*/ 100 h 119"/>
                <a:gd name="T40" fmla="*/ 173 w 173"/>
                <a:gd name="T41" fmla="*/ 42 h 119"/>
                <a:gd name="T42" fmla="*/ 166 w 173"/>
                <a:gd name="T43" fmla="*/ 18 h 119"/>
                <a:gd name="T44" fmla="*/ 145 w 173"/>
                <a:gd name="T45" fmla="*/ 25 h 119"/>
                <a:gd name="T46" fmla="*/ 157 w 173"/>
                <a:gd name="T47" fmla="*/ 12 h 119"/>
                <a:gd name="T48" fmla="*/ 128 w 173"/>
                <a:gd name="T49" fmla="*/ 16 h 119"/>
                <a:gd name="T50" fmla="*/ 141 w 173"/>
                <a:gd name="T51" fmla="*/ 21 h 119"/>
                <a:gd name="T52" fmla="*/ 128 w 173"/>
                <a:gd name="T53" fmla="*/ 16 h 119"/>
                <a:gd name="T54" fmla="*/ 54 w 173"/>
                <a:gd name="T55" fmla="*/ 4 h 119"/>
                <a:gd name="T56" fmla="*/ 123 w 173"/>
                <a:gd name="T57" fmla="*/ 18 h 119"/>
                <a:gd name="T58" fmla="*/ 118 w 173"/>
                <a:gd name="T59" fmla="*/ 23 h 119"/>
                <a:gd name="T60" fmla="*/ 53 w 173"/>
                <a:gd name="T61" fmla="*/ 22 h 119"/>
                <a:gd name="T62" fmla="*/ 100 w 173"/>
                <a:gd name="T63" fmla="*/ 15 h 119"/>
                <a:gd name="T64" fmla="*/ 112 w 173"/>
                <a:gd name="T65" fmla="*/ 22 h 119"/>
                <a:gd name="T66" fmla="*/ 63 w 173"/>
                <a:gd name="T67" fmla="*/ 10 h 119"/>
                <a:gd name="T68" fmla="*/ 48 w 173"/>
                <a:gd name="T69" fmla="*/ 23 h 119"/>
                <a:gd name="T70" fmla="*/ 38 w 173"/>
                <a:gd name="T71" fmla="*/ 18 h 119"/>
                <a:gd name="T72" fmla="*/ 18 w 173"/>
                <a:gd name="T73" fmla="*/ 115 h 119"/>
                <a:gd name="T74" fmla="*/ 43 w 173"/>
                <a:gd name="T75" fmla="*/ 110 h 119"/>
                <a:gd name="T76" fmla="*/ 107 w 173"/>
                <a:gd name="T77" fmla="*/ 115 h 119"/>
                <a:gd name="T78" fmla="*/ 92 w 173"/>
                <a:gd name="T79" fmla="*/ 110 h 119"/>
                <a:gd name="T80" fmla="*/ 107 w 173"/>
                <a:gd name="T81" fmla="*/ 115 h 119"/>
                <a:gd name="T82" fmla="*/ 118 w 173"/>
                <a:gd name="T83" fmla="*/ 105 h 119"/>
                <a:gd name="T84" fmla="*/ 4 w 173"/>
                <a:gd name="T85" fmla="*/ 101 h 119"/>
                <a:gd name="T86" fmla="*/ 9 w 173"/>
                <a:gd name="T87" fmla="*/ 27 h 119"/>
                <a:gd name="T88" fmla="*/ 123 w 173"/>
                <a:gd name="T89" fmla="*/ 31 h 119"/>
                <a:gd name="T90" fmla="*/ 127 w 173"/>
                <a:gd name="T91" fmla="*/ 84 h 119"/>
                <a:gd name="T92" fmla="*/ 142 w 173"/>
                <a:gd name="T93" fmla="*/ 54 h 119"/>
                <a:gd name="T94" fmla="*/ 127 w 173"/>
                <a:gd name="T95" fmla="*/ 84 h 119"/>
                <a:gd name="T96" fmla="*/ 147 w 173"/>
                <a:gd name="T97" fmla="*/ 88 h 119"/>
                <a:gd name="T98" fmla="*/ 169 w 173"/>
                <a:gd name="T99" fmla="*/ 44 h 119"/>
                <a:gd name="T100" fmla="*/ 169 w 173"/>
                <a:gd name="T101" fmla="*/ 9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" h="119">
                  <a:moveTo>
                    <a:pt x="172" y="40"/>
                  </a:moveTo>
                  <a:cubicBezTo>
                    <a:pt x="172" y="39"/>
                    <a:pt x="171" y="39"/>
                    <a:pt x="170" y="39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2" y="48"/>
                    <a:pt x="142" y="49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41" y="29"/>
                    <a:pt x="141" y="29"/>
                    <a:pt x="141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65" y="29"/>
                    <a:pt x="170" y="24"/>
                    <a:pt x="170" y="18"/>
                  </a:cubicBezTo>
                  <a:cubicBezTo>
                    <a:pt x="170" y="12"/>
                    <a:pt x="165" y="7"/>
                    <a:pt x="157" y="7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4" y="5"/>
                    <a:pt x="117" y="0"/>
                    <a:pt x="109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4" y="0"/>
                    <a:pt x="34" y="7"/>
                    <a:pt x="34" y="18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0" y="26"/>
                    <a:pt x="0" y="3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6"/>
                    <a:pt x="4" y="110"/>
                    <a:pt x="9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0"/>
                    <a:pt x="47" y="110"/>
                    <a:pt x="47" y="110"/>
                  </a:cubicBezTo>
                  <a:cubicBezTo>
                    <a:pt x="87" y="110"/>
                    <a:pt x="87" y="110"/>
                    <a:pt x="87" y="110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23" y="110"/>
                    <a:pt x="127" y="106"/>
                    <a:pt x="127" y="101"/>
                  </a:cubicBezTo>
                  <a:cubicBezTo>
                    <a:pt x="127" y="89"/>
                    <a:pt x="127" y="89"/>
                    <a:pt x="127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2" y="90"/>
                    <a:pt x="143" y="91"/>
                    <a:pt x="144" y="92"/>
                  </a:cubicBezTo>
                  <a:cubicBezTo>
                    <a:pt x="170" y="100"/>
                    <a:pt x="170" y="100"/>
                    <a:pt x="170" y="100"/>
                  </a:cubicBezTo>
                  <a:cubicBezTo>
                    <a:pt x="170" y="100"/>
                    <a:pt x="171" y="100"/>
                    <a:pt x="171" y="100"/>
                  </a:cubicBezTo>
                  <a:cubicBezTo>
                    <a:pt x="171" y="100"/>
                    <a:pt x="172" y="100"/>
                    <a:pt x="172" y="100"/>
                  </a:cubicBezTo>
                  <a:cubicBezTo>
                    <a:pt x="173" y="100"/>
                    <a:pt x="173" y="99"/>
                    <a:pt x="173" y="98"/>
                  </a:cubicBezTo>
                  <a:cubicBezTo>
                    <a:pt x="173" y="42"/>
                    <a:pt x="173" y="42"/>
                    <a:pt x="173" y="42"/>
                  </a:cubicBezTo>
                  <a:cubicBezTo>
                    <a:pt x="173" y="41"/>
                    <a:pt x="173" y="40"/>
                    <a:pt x="172" y="40"/>
                  </a:cubicBezTo>
                  <a:close/>
                  <a:moveTo>
                    <a:pt x="166" y="18"/>
                  </a:moveTo>
                  <a:cubicBezTo>
                    <a:pt x="166" y="22"/>
                    <a:pt x="162" y="25"/>
                    <a:pt x="157" y="25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162" y="12"/>
                    <a:pt x="166" y="15"/>
                    <a:pt x="166" y="18"/>
                  </a:cubicBezTo>
                  <a:close/>
                  <a:moveTo>
                    <a:pt x="128" y="16"/>
                  </a:moveTo>
                  <a:cubicBezTo>
                    <a:pt x="141" y="16"/>
                    <a:pt x="141" y="16"/>
                    <a:pt x="141" y="16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28" y="21"/>
                    <a:pt x="128" y="21"/>
                    <a:pt x="128" y="21"/>
                  </a:cubicBezTo>
                  <a:lnTo>
                    <a:pt x="128" y="16"/>
                  </a:lnTo>
                  <a:close/>
                  <a:moveTo>
                    <a:pt x="38" y="18"/>
                  </a:moveTo>
                  <a:cubicBezTo>
                    <a:pt x="38" y="10"/>
                    <a:pt x="47" y="4"/>
                    <a:pt x="54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7" y="4"/>
                    <a:pt x="123" y="10"/>
                    <a:pt x="123" y="18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2" y="23"/>
                    <a:pt x="120" y="23"/>
                    <a:pt x="118" y="23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18"/>
                    <a:pt x="58" y="15"/>
                    <a:pt x="63" y="15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04" y="15"/>
                    <a:pt x="108" y="18"/>
                    <a:pt x="108" y="22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16"/>
                    <a:pt x="107" y="10"/>
                    <a:pt x="100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56" y="10"/>
                    <a:pt x="48" y="15"/>
                    <a:pt x="48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38" y="23"/>
                    <a:pt x="38" y="23"/>
                    <a:pt x="38" y="23"/>
                  </a:cubicBezTo>
                  <a:lnTo>
                    <a:pt x="38" y="18"/>
                  </a:lnTo>
                  <a:close/>
                  <a:moveTo>
                    <a:pt x="43" y="115"/>
                  </a:moveTo>
                  <a:cubicBezTo>
                    <a:pt x="18" y="115"/>
                    <a:pt x="18" y="115"/>
                    <a:pt x="18" y="115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43" y="110"/>
                    <a:pt x="43" y="110"/>
                    <a:pt x="43" y="110"/>
                  </a:cubicBezTo>
                  <a:lnTo>
                    <a:pt x="43" y="115"/>
                  </a:lnTo>
                  <a:close/>
                  <a:moveTo>
                    <a:pt x="107" y="115"/>
                  </a:moveTo>
                  <a:cubicBezTo>
                    <a:pt x="92" y="115"/>
                    <a:pt x="92" y="115"/>
                    <a:pt x="92" y="115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107" y="110"/>
                    <a:pt x="107" y="110"/>
                    <a:pt x="107" y="110"/>
                  </a:cubicBezTo>
                  <a:lnTo>
                    <a:pt x="107" y="115"/>
                  </a:lnTo>
                  <a:close/>
                  <a:moveTo>
                    <a:pt x="123" y="101"/>
                  </a:moveTo>
                  <a:cubicBezTo>
                    <a:pt x="123" y="103"/>
                    <a:pt x="121" y="105"/>
                    <a:pt x="118" y="105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6" y="105"/>
                    <a:pt x="4" y="103"/>
                    <a:pt x="4" y="10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29"/>
                    <a:pt x="6" y="27"/>
                    <a:pt x="9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21" y="27"/>
                    <a:pt x="123" y="29"/>
                    <a:pt x="123" y="31"/>
                  </a:cubicBezTo>
                  <a:lnTo>
                    <a:pt x="123" y="101"/>
                  </a:lnTo>
                  <a:close/>
                  <a:moveTo>
                    <a:pt x="127" y="84"/>
                  </a:moveTo>
                  <a:cubicBezTo>
                    <a:pt x="127" y="54"/>
                    <a:pt x="127" y="54"/>
                    <a:pt x="127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84"/>
                    <a:pt x="142" y="84"/>
                    <a:pt x="142" y="84"/>
                  </a:cubicBezTo>
                  <a:lnTo>
                    <a:pt x="127" y="84"/>
                  </a:lnTo>
                  <a:close/>
                  <a:moveTo>
                    <a:pt x="169" y="95"/>
                  </a:moveTo>
                  <a:cubicBezTo>
                    <a:pt x="147" y="88"/>
                    <a:pt x="147" y="88"/>
                    <a:pt x="147" y="88"/>
                  </a:cubicBezTo>
                  <a:cubicBezTo>
                    <a:pt x="147" y="50"/>
                    <a:pt x="147" y="50"/>
                    <a:pt x="147" y="50"/>
                  </a:cubicBezTo>
                  <a:cubicBezTo>
                    <a:pt x="169" y="44"/>
                    <a:pt x="169" y="44"/>
                    <a:pt x="169" y="44"/>
                  </a:cubicBezTo>
                  <a:lnTo>
                    <a:pt x="169" y="95"/>
                  </a:lnTo>
                  <a:close/>
                  <a:moveTo>
                    <a:pt x="169" y="95"/>
                  </a:moveTo>
                  <a:cubicBezTo>
                    <a:pt x="169" y="95"/>
                    <a:pt x="169" y="95"/>
                    <a:pt x="169" y="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6382" y="2799"/>
              <a:ext cx="90" cy="52"/>
            </a:xfrm>
            <a:custGeom>
              <a:avLst/>
              <a:gdLst>
                <a:gd name="T0" fmla="*/ 0 w 90"/>
                <a:gd name="T1" fmla="*/ 52 h 52"/>
                <a:gd name="T2" fmla="*/ 90 w 90"/>
                <a:gd name="T3" fmla="*/ 52 h 52"/>
                <a:gd name="T4" fmla="*/ 90 w 90"/>
                <a:gd name="T5" fmla="*/ 0 h 52"/>
                <a:gd name="T6" fmla="*/ 0 w 90"/>
                <a:gd name="T7" fmla="*/ 0 h 52"/>
                <a:gd name="T8" fmla="*/ 0 w 90"/>
                <a:gd name="T9" fmla="*/ 52 h 52"/>
                <a:gd name="T10" fmla="*/ 8 w 90"/>
                <a:gd name="T11" fmla="*/ 9 h 52"/>
                <a:gd name="T12" fmla="*/ 79 w 90"/>
                <a:gd name="T13" fmla="*/ 9 h 52"/>
                <a:gd name="T14" fmla="*/ 79 w 90"/>
                <a:gd name="T15" fmla="*/ 44 h 52"/>
                <a:gd name="T16" fmla="*/ 8 w 90"/>
                <a:gd name="T17" fmla="*/ 44 h 52"/>
                <a:gd name="T18" fmla="*/ 8 w 90"/>
                <a:gd name="T19" fmla="*/ 9 h 52"/>
                <a:gd name="T20" fmla="*/ 8 w 90"/>
                <a:gd name="T21" fmla="*/ 9 h 52"/>
                <a:gd name="T22" fmla="*/ 8 w 90"/>
                <a:gd name="T2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2">
                  <a:moveTo>
                    <a:pt x="0" y="52"/>
                  </a:moveTo>
                  <a:lnTo>
                    <a:pt x="90" y="52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2"/>
                  </a:lnTo>
                  <a:close/>
                  <a:moveTo>
                    <a:pt x="8" y="9"/>
                  </a:moveTo>
                  <a:lnTo>
                    <a:pt x="79" y="9"/>
                  </a:lnTo>
                  <a:lnTo>
                    <a:pt x="79" y="44"/>
                  </a:lnTo>
                  <a:lnTo>
                    <a:pt x="8" y="44"/>
                  </a:lnTo>
                  <a:lnTo>
                    <a:pt x="8" y="9"/>
                  </a:lnTo>
                  <a:close/>
                  <a:moveTo>
                    <a:pt x="8" y="9"/>
                  </a:moveTo>
                  <a:lnTo>
                    <a:pt x="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EditPoints="1"/>
            </p:cNvSpPr>
            <p:nvPr/>
          </p:nvSpPr>
          <p:spPr bwMode="auto">
            <a:xfrm>
              <a:off x="6382" y="2799"/>
              <a:ext cx="90" cy="52"/>
            </a:xfrm>
            <a:custGeom>
              <a:avLst/>
              <a:gdLst>
                <a:gd name="T0" fmla="*/ 0 w 90"/>
                <a:gd name="T1" fmla="*/ 52 h 52"/>
                <a:gd name="T2" fmla="*/ 90 w 90"/>
                <a:gd name="T3" fmla="*/ 52 h 52"/>
                <a:gd name="T4" fmla="*/ 90 w 90"/>
                <a:gd name="T5" fmla="*/ 0 h 52"/>
                <a:gd name="T6" fmla="*/ 0 w 90"/>
                <a:gd name="T7" fmla="*/ 0 h 52"/>
                <a:gd name="T8" fmla="*/ 0 w 90"/>
                <a:gd name="T9" fmla="*/ 52 h 52"/>
                <a:gd name="T10" fmla="*/ 8 w 90"/>
                <a:gd name="T11" fmla="*/ 9 h 52"/>
                <a:gd name="T12" fmla="*/ 79 w 90"/>
                <a:gd name="T13" fmla="*/ 9 h 52"/>
                <a:gd name="T14" fmla="*/ 79 w 90"/>
                <a:gd name="T15" fmla="*/ 44 h 52"/>
                <a:gd name="T16" fmla="*/ 8 w 90"/>
                <a:gd name="T17" fmla="*/ 44 h 52"/>
                <a:gd name="T18" fmla="*/ 8 w 90"/>
                <a:gd name="T19" fmla="*/ 9 h 52"/>
                <a:gd name="T20" fmla="*/ 8 w 90"/>
                <a:gd name="T21" fmla="*/ 9 h 52"/>
                <a:gd name="T22" fmla="*/ 8 w 90"/>
                <a:gd name="T23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2">
                  <a:moveTo>
                    <a:pt x="0" y="52"/>
                  </a:moveTo>
                  <a:lnTo>
                    <a:pt x="90" y="52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2"/>
                  </a:lnTo>
                  <a:moveTo>
                    <a:pt x="8" y="9"/>
                  </a:moveTo>
                  <a:lnTo>
                    <a:pt x="79" y="9"/>
                  </a:lnTo>
                  <a:lnTo>
                    <a:pt x="79" y="44"/>
                  </a:lnTo>
                  <a:lnTo>
                    <a:pt x="8" y="44"/>
                  </a:lnTo>
                  <a:lnTo>
                    <a:pt x="8" y="9"/>
                  </a:lnTo>
                  <a:moveTo>
                    <a:pt x="8" y="9"/>
                  </a:moveTo>
                  <a:lnTo>
                    <a:pt x="8" y="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Colors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44" name="Rectangle 43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4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Shape"/>
          <p:cNvSpPr/>
          <p:nvPr/>
        </p:nvSpPr>
        <p:spPr>
          <a:xfrm>
            <a:off x="7346662" y="3504714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Text Box"/>
          <p:cNvSpPr txBox="1"/>
          <p:nvPr/>
        </p:nvSpPr>
        <p:spPr>
          <a:xfrm>
            <a:off x="7714575" y="3550527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4-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8" name="Star Elemnt"/>
          <p:cNvGrpSpPr/>
          <p:nvPr/>
        </p:nvGrpSpPr>
        <p:grpSpPr>
          <a:xfrm>
            <a:off x="1155127" y="1187681"/>
            <a:ext cx="4025196" cy="4472248"/>
            <a:chOff x="4073237" y="1191200"/>
            <a:chExt cx="4025196" cy="4472248"/>
          </a:xfrm>
          <a:effectLst>
            <a:outerShdw blurRad="50800" dist="38100" dir="10800000" algn="r" rotWithShape="0">
              <a:prstClr val="black">
                <a:alpha val="30000"/>
              </a:prstClr>
            </a:outerShdw>
          </a:effectLst>
        </p:grpSpPr>
        <p:sp>
          <p:nvSpPr>
            <p:cNvPr id="124" name="Freeform 123"/>
            <p:cNvSpPr/>
            <p:nvPr/>
          </p:nvSpPr>
          <p:spPr>
            <a:xfrm rot="9000000">
              <a:off x="4158002" y="1796463"/>
              <a:ext cx="3285461" cy="3743656"/>
            </a:xfrm>
            <a:custGeom>
              <a:avLst/>
              <a:gdLst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23761305 w 43305609"/>
                <a:gd name="connsiteY12" fmla="*/ 21960053 h 49345070"/>
                <a:gd name="connsiteX13" fmla="*/ 40670606 w 43305609"/>
                <a:gd name="connsiteY13" fmla="*/ 21960053 h 49345070"/>
                <a:gd name="connsiteX14" fmla="*/ 43305609 w 43305609"/>
                <a:gd name="connsiteY14" fmla="*/ 24595054 h 49345070"/>
                <a:gd name="connsiteX15" fmla="*/ 40670604 w 43305609"/>
                <a:gd name="connsiteY15" fmla="*/ 27230056 h 49345070"/>
                <a:gd name="connsiteX16" fmla="*/ 24047765 w 43305609"/>
                <a:gd name="connsiteY16" fmla="*/ 27230058 h 49345070"/>
                <a:gd name="connsiteX17" fmla="*/ 24051015 w 43305609"/>
                <a:gd name="connsiteY17" fmla="*/ 27289860 h 49345070"/>
                <a:gd name="connsiteX18" fmla="*/ 17549278 w 43305609"/>
                <a:gd name="connsiteY18" fmla="*/ 27723712 h 49345070"/>
                <a:gd name="connsiteX19" fmla="*/ 13295293 w 43305609"/>
                <a:gd name="connsiteY19" fmla="*/ 34336927 h 49345070"/>
                <a:gd name="connsiteX20" fmla="*/ 12998459 w 43305609"/>
                <a:gd name="connsiteY20" fmla="*/ 34179161 h 49345070"/>
                <a:gd name="connsiteX21" fmla="*/ 5003331 w 43305609"/>
                <a:gd name="connsiteY21" fmla="*/ 48027129 h 49345070"/>
                <a:gd name="connsiteX22" fmla="*/ 1403849 w 43305609"/>
                <a:gd name="connsiteY22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40670606 w 43305609"/>
                <a:gd name="connsiteY12" fmla="*/ 21960053 h 49345070"/>
                <a:gd name="connsiteX13" fmla="*/ 43305609 w 43305609"/>
                <a:gd name="connsiteY13" fmla="*/ 24595054 h 49345070"/>
                <a:gd name="connsiteX14" fmla="*/ 40670604 w 43305609"/>
                <a:gd name="connsiteY14" fmla="*/ 27230056 h 49345070"/>
                <a:gd name="connsiteX15" fmla="*/ 24047765 w 43305609"/>
                <a:gd name="connsiteY15" fmla="*/ 27230058 h 49345070"/>
                <a:gd name="connsiteX16" fmla="*/ 24051015 w 43305609"/>
                <a:gd name="connsiteY16" fmla="*/ 27289860 h 49345070"/>
                <a:gd name="connsiteX17" fmla="*/ 17549278 w 43305609"/>
                <a:gd name="connsiteY17" fmla="*/ 27723712 h 49345070"/>
                <a:gd name="connsiteX18" fmla="*/ 13295293 w 43305609"/>
                <a:gd name="connsiteY18" fmla="*/ 34336927 h 49345070"/>
                <a:gd name="connsiteX19" fmla="*/ 12998459 w 43305609"/>
                <a:gd name="connsiteY19" fmla="*/ 34179161 h 49345070"/>
                <a:gd name="connsiteX20" fmla="*/ 5003331 w 43305609"/>
                <a:gd name="connsiteY20" fmla="*/ 48027129 h 49345070"/>
                <a:gd name="connsiteX21" fmla="*/ 1403849 w 43305609"/>
                <a:gd name="connsiteY21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40670606 w 43305609"/>
                <a:gd name="connsiteY11" fmla="*/ 21960053 h 49345070"/>
                <a:gd name="connsiteX12" fmla="*/ 43305609 w 43305609"/>
                <a:gd name="connsiteY12" fmla="*/ 24595054 h 49345070"/>
                <a:gd name="connsiteX13" fmla="*/ 40670604 w 43305609"/>
                <a:gd name="connsiteY13" fmla="*/ 27230056 h 49345070"/>
                <a:gd name="connsiteX14" fmla="*/ 24047765 w 43305609"/>
                <a:gd name="connsiteY14" fmla="*/ 27230058 h 49345070"/>
                <a:gd name="connsiteX15" fmla="*/ 24051015 w 43305609"/>
                <a:gd name="connsiteY15" fmla="*/ 27289860 h 49345070"/>
                <a:gd name="connsiteX16" fmla="*/ 17549278 w 43305609"/>
                <a:gd name="connsiteY16" fmla="*/ 27723712 h 49345070"/>
                <a:gd name="connsiteX17" fmla="*/ 13295293 w 43305609"/>
                <a:gd name="connsiteY17" fmla="*/ 34336927 h 49345070"/>
                <a:gd name="connsiteX18" fmla="*/ 12998459 w 43305609"/>
                <a:gd name="connsiteY18" fmla="*/ 34179161 h 49345070"/>
                <a:gd name="connsiteX19" fmla="*/ 5003331 w 43305609"/>
                <a:gd name="connsiteY19" fmla="*/ 48027129 h 49345070"/>
                <a:gd name="connsiteX20" fmla="*/ 1403849 w 43305609"/>
                <a:gd name="connsiteY20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24051015 w 43305609"/>
                <a:gd name="connsiteY14" fmla="*/ 27289860 h 49345070"/>
                <a:gd name="connsiteX15" fmla="*/ 17549278 w 43305609"/>
                <a:gd name="connsiteY15" fmla="*/ 27723712 h 49345070"/>
                <a:gd name="connsiteX16" fmla="*/ 13295293 w 43305609"/>
                <a:gd name="connsiteY16" fmla="*/ 34336927 h 49345070"/>
                <a:gd name="connsiteX17" fmla="*/ 12998459 w 43305609"/>
                <a:gd name="connsiteY17" fmla="*/ 34179161 h 49345070"/>
                <a:gd name="connsiteX18" fmla="*/ 5003331 w 43305609"/>
                <a:gd name="connsiteY18" fmla="*/ 48027129 h 49345070"/>
                <a:gd name="connsiteX19" fmla="*/ 1403849 w 43305609"/>
                <a:gd name="connsiteY19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24047765 w 43305609"/>
                <a:gd name="connsiteY12" fmla="*/ 27230058 h 49345070"/>
                <a:gd name="connsiteX13" fmla="*/ 24051015 w 43305609"/>
                <a:gd name="connsiteY13" fmla="*/ 27289860 h 49345070"/>
                <a:gd name="connsiteX14" fmla="*/ 17549278 w 43305609"/>
                <a:gd name="connsiteY14" fmla="*/ 27723712 h 49345070"/>
                <a:gd name="connsiteX15" fmla="*/ 13295293 w 43305609"/>
                <a:gd name="connsiteY15" fmla="*/ 34336927 h 49345070"/>
                <a:gd name="connsiteX16" fmla="*/ 12998459 w 43305609"/>
                <a:gd name="connsiteY16" fmla="*/ 34179161 h 49345070"/>
                <a:gd name="connsiteX17" fmla="*/ 5003331 w 43305609"/>
                <a:gd name="connsiteY17" fmla="*/ 48027129 h 49345070"/>
                <a:gd name="connsiteX18" fmla="*/ 1403849 w 43305609"/>
                <a:gd name="connsiteY18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24047765 w 43305609"/>
                <a:gd name="connsiteY12" fmla="*/ 27230058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12998459 w 43305609"/>
                <a:gd name="connsiteY15" fmla="*/ 34179161 h 49345070"/>
                <a:gd name="connsiteX16" fmla="*/ 5003331 w 43305609"/>
                <a:gd name="connsiteY16" fmla="*/ 48027129 h 49345070"/>
                <a:gd name="connsiteX17" fmla="*/ 1403849 w 43305609"/>
                <a:gd name="connsiteY17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13295293 w 43305609"/>
                <a:gd name="connsiteY13" fmla="*/ 34336927 h 49345070"/>
                <a:gd name="connsiteX14" fmla="*/ 12998459 w 43305609"/>
                <a:gd name="connsiteY14" fmla="*/ 34179161 h 49345070"/>
                <a:gd name="connsiteX15" fmla="*/ 5003331 w 43305609"/>
                <a:gd name="connsiteY15" fmla="*/ 48027129 h 49345070"/>
                <a:gd name="connsiteX16" fmla="*/ 1403849 w 43305609"/>
                <a:gd name="connsiteY16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13295293 w 43305609"/>
                <a:gd name="connsiteY13" fmla="*/ 34336927 h 49345070"/>
                <a:gd name="connsiteX14" fmla="*/ 5003331 w 43305609"/>
                <a:gd name="connsiteY14" fmla="*/ 48027129 h 49345070"/>
                <a:gd name="connsiteX15" fmla="*/ 1403849 w 43305609"/>
                <a:gd name="connsiteY15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5003331 w 43305609"/>
                <a:gd name="connsiteY13" fmla="*/ 48027129 h 49345070"/>
                <a:gd name="connsiteX14" fmla="*/ 1403849 w 43305609"/>
                <a:gd name="connsiteY14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11900377 w 43305609"/>
                <a:gd name="connsiteY3" fmla="*/ 24967388 h 49345070"/>
                <a:gd name="connsiteX4" fmla="*/ 353464 w 43305609"/>
                <a:gd name="connsiteY4" fmla="*/ 3952945 h 49345070"/>
                <a:gd name="connsiteX5" fmla="*/ 1317942 w 43305609"/>
                <a:gd name="connsiteY5" fmla="*/ 353464 h 49345070"/>
                <a:gd name="connsiteX6" fmla="*/ 4917423 w 43305609"/>
                <a:gd name="connsiteY6" fmla="*/ 1317942 h 49345070"/>
                <a:gd name="connsiteX7" fmla="*/ 17324058 w 43305609"/>
                <a:gd name="connsiteY7" fmla="*/ 21059697 h 49345070"/>
                <a:gd name="connsiteX8" fmla="*/ 40670606 w 43305609"/>
                <a:gd name="connsiteY8" fmla="*/ 21960053 h 49345070"/>
                <a:gd name="connsiteX9" fmla="*/ 43305609 w 43305609"/>
                <a:gd name="connsiteY9" fmla="*/ 24595054 h 49345070"/>
                <a:gd name="connsiteX10" fmla="*/ 40670604 w 43305609"/>
                <a:gd name="connsiteY10" fmla="*/ 27230056 h 49345070"/>
                <a:gd name="connsiteX11" fmla="*/ 17549278 w 43305609"/>
                <a:gd name="connsiteY11" fmla="*/ 27723712 h 49345070"/>
                <a:gd name="connsiteX12" fmla="*/ 5003331 w 43305609"/>
                <a:gd name="connsiteY12" fmla="*/ 48027129 h 49345070"/>
                <a:gd name="connsiteX13" fmla="*/ 1403849 w 43305609"/>
                <a:gd name="connsiteY13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353464 w 43305609"/>
                <a:gd name="connsiteY3" fmla="*/ 3952945 h 49345070"/>
                <a:gd name="connsiteX4" fmla="*/ 1317942 w 43305609"/>
                <a:gd name="connsiteY4" fmla="*/ 353464 h 49345070"/>
                <a:gd name="connsiteX5" fmla="*/ 4917423 w 43305609"/>
                <a:gd name="connsiteY5" fmla="*/ 1317942 h 49345070"/>
                <a:gd name="connsiteX6" fmla="*/ 17324058 w 43305609"/>
                <a:gd name="connsiteY6" fmla="*/ 21059697 h 49345070"/>
                <a:gd name="connsiteX7" fmla="*/ 40670606 w 43305609"/>
                <a:gd name="connsiteY7" fmla="*/ 21960053 h 49345070"/>
                <a:gd name="connsiteX8" fmla="*/ 43305609 w 43305609"/>
                <a:gd name="connsiteY8" fmla="*/ 24595054 h 49345070"/>
                <a:gd name="connsiteX9" fmla="*/ 40670604 w 43305609"/>
                <a:gd name="connsiteY9" fmla="*/ 27230056 h 49345070"/>
                <a:gd name="connsiteX10" fmla="*/ 17549278 w 43305609"/>
                <a:gd name="connsiteY10" fmla="*/ 27723712 h 49345070"/>
                <a:gd name="connsiteX11" fmla="*/ 5003331 w 43305609"/>
                <a:gd name="connsiteY11" fmla="*/ 48027129 h 49345070"/>
                <a:gd name="connsiteX12" fmla="*/ 1403849 w 43305609"/>
                <a:gd name="connsiteY12" fmla="*/ 48991608 h 493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05609" h="49345070">
                  <a:moveTo>
                    <a:pt x="1403849" y="48991608"/>
                  </a:moveTo>
                  <a:cubicBezTo>
                    <a:pt x="143546" y="48263972"/>
                    <a:pt x="-288262" y="46652430"/>
                    <a:pt x="439372" y="45392126"/>
                  </a:cubicBezTo>
                  <a:lnTo>
                    <a:pt x="11900377" y="24967388"/>
                  </a:lnTo>
                  <a:lnTo>
                    <a:pt x="353464" y="3952945"/>
                  </a:lnTo>
                  <a:cubicBezTo>
                    <a:pt x="-374173" y="2692641"/>
                    <a:pt x="57638" y="1081098"/>
                    <a:pt x="1317942" y="353464"/>
                  </a:cubicBezTo>
                  <a:cubicBezTo>
                    <a:pt x="2578243" y="-374174"/>
                    <a:pt x="4189787" y="57639"/>
                    <a:pt x="4917423" y="1317942"/>
                  </a:cubicBezTo>
                  <a:lnTo>
                    <a:pt x="17324058" y="21059697"/>
                  </a:lnTo>
                  <a:lnTo>
                    <a:pt x="40670606" y="21960053"/>
                  </a:lnTo>
                  <a:cubicBezTo>
                    <a:pt x="42125876" y="21960051"/>
                    <a:pt x="43305609" y="23139782"/>
                    <a:pt x="43305609" y="24595054"/>
                  </a:cubicBezTo>
                  <a:cubicBezTo>
                    <a:pt x="43305608" y="26050327"/>
                    <a:pt x="42125877" y="27230058"/>
                    <a:pt x="40670604" y="27230056"/>
                  </a:cubicBezTo>
                  <a:lnTo>
                    <a:pt x="17549278" y="27723712"/>
                  </a:lnTo>
                  <a:lnTo>
                    <a:pt x="5003331" y="48027129"/>
                  </a:lnTo>
                  <a:cubicBezTo>
                    <a:pt x="4275696" y="49287430"/>
                    <a:pt x="2664151" y="49719244"/>
                    <a:pt x="1403849" y="48991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9000000">
              <a:off x="6736400" y="3324868"/>
              <a:ext cx="1362033" cy="1666073"/>
            </a:xfrm>
            <a:custGeom>
              <a:avLst/>
              <a:gdLst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480122 w 17952940"/>
                <a:gd name="connsiteY5" fmla="*/ 1947735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52940" h="21960479">
                  <a:moveTo>
                    <a:pt x="8882840" y="21960479"/>
                  </a:moveTo>
                  <a:lnTo>
                    <a:pt x="695659" y="7779865"/>
                  </a:lnTo>
                  <a:cubicBezTo>
                    <a:pt x="-736417" y="5299437"/>
                    <a:pt x="113441" y="2127732"/>
                    <a:pt x="2593866" y="695657"/>
                  </a:cubicBezTo>
                  <a:cubicBezTo>
                    <a:pt x="5074291" y="-736416"/>
                    <a:pt x="8245998" y="113441"/>
                    <a:pt x="9678072" y="2593866"/>
                  </a:cubicBezTo>
                  <a:lnTo>
                    <a:pt x="17952940" y="16926361"/>
                  </a:lnTo>
                  <a:lnTo>
                    <a:pt x="16480122" y="19477357"/>
                  </a:lnTo>
                  <a:lnTo>
                    <a:pt x="7468844" y="3869363"/>
                  </a:lnTo>
                  <a:cubicBezTo>
                    <a:pt x="6741207" y="2609061"/>
                    <a:pt x="5129664" y="2177248"/>
                    <a:pt x="3869362" y="2904885"/>
                  </a:cubicBezTo>
                  <a:cubicBezTo>
                    <a:pt x="2609059" y="3632520"/>
                    <a:pt x="2177248" y="5244063"/>
                    <a:pt x="2904885" y="6504366"/>
                  </a:cubicBezTo>
                  <a:lnTo>
                    <a:pt x="11828475" y="21960478"/>
                  </a:lnTo>
                  <a:lnTo>
                    <a:pt x="8882840" y="219604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9000000">
              <a:off x="5507416" y="1191200"/>
              <a:ext cx="1355515" cy="1677829"/>
            </a:xfrm>
            <a:custGeom>
              <a:avLst/>
              <a:gdLst>
                <a:gd name="connsiteX0" fmla="*/ 2593863 w 17867028"/>
                <a:gd name="connsiteY0" fmla="*/ 21419782 h 22115439"/>
                <a:gd name="connsiteX1" fmla="*/ 695659 w 17867028"/>
                <a:gd name="connsiteY1" fmla="*/ 14335576 h 22115439"/>
                <a:gd name="connsiteX2" fmla="*/ 8972308 w 17867028"/>
                <a:gd name="connsiteY2" fmla="*/ 1 h 22115439"/>
                <a:gd name="connsiteX3" fmla="*/ 11917942 w 17867028"/>
                <a:gd name="connsiteY3" fmla="*/ 0 h 22115439"/>
                <a:gd name="connsiteX4" fmla="*/ 2904884 w 17867028"/>
                <a:gd name="connsiteY4" fmla="*/ 15611075 h 22115439"/>
                <a:gd name="connsiteX5" fmla="*/ 3869360 w 17867028"/>
                <a:gd name="connsiteY5" fmla="*/ 19210556 h 22115439"/>
                <a:gd name="connsiteX6" fmla="*/ 7468843 w 17867028"/>
                <a:gd name="connsiteY6" fmla="*/ 18246078 h 22115439"/>
                <a:gd name="connsiteX7" fmla="*/ 16394212 w 17867028"/>
                <a:gd name="connsiteY7" fmla="*/ 2786885 h 22115439"/>
                <a:gd name="connsiteX8" fmla="*/ 17867028 w 17867028"/>
                <a:gd name="connsiteY8" fmla="*/ 5337877 h 22115439"/>
                <a:gd name="connsiteX9" fmla="*/ 9678068 w 17867028"/>
                <a:gd name="connsiteY9" fmla="*/ 19521572 h 22115439"/>
                <a:gd name="connsiteX10" fmla="*/ 2593863 w 17867028"/>
                <a:gd name="connsiteY10" fmla="*/ 21419782 h 221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7028" h="22115439">
                  <a:moveTo>
                    <a:pt x="2593863" y="21419782"/>
                  </a:moveTo>
                  <a:cubicBezTo>
                    <a:pt x="113439" y="19987708"/>
                    <a:pt x="-736415" y="16816001"/>
                    <a:pt x="695659" y="14335576"/>
                  </a:cubicBezTo>
                  <a:lnTo>
                    <a:pt x="8972308" y="1"/>
                  </a:lnTo>
                  <a:lnTo>
                    <a:pt x="11917942" y="0"/>
                  </a:lnTo>
                  <a:lnTo>
                    <a:pt x="2904884" y="15611075"/>
                  </a:lnTo>
                  <a:cubicBezTo>
                    <a:pt x="2177248" y="16871378"/>
                    <a:pt x="2609058" y="18482920"/>
                    <a:pt x="3869360" y="19210556"/>
                  </a:cubicBezTo>
                  <a:cubicBezTo>
                    <a:pt x="5129663" y="19938192"/>
                    <a:pt x="6741207" y="19506381"/>
                    <a:pt x="7468843" y="18246078"/>
                  </a:cubicBezTo>
                  <a:lnTo>
                    <a:pt x="16394212" y="2786885"/>
                  </a:lnTo>
                  <a:lnTo>
                    <a:pt x="17867028" y="5337877"/>
                  </a:lnTo>
                  <a:lnTo>
                    <a:pt x="9678068" y="19521572"/>
                  </a:lnTo>
                  <a:cubicBezTo>
                    <a:pt x="8245994" y="22001997"/>
                    <a:pt x="5074288" y="22851856"/>
                    <a:pt x="2593863" y="2141978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9000000">
              <a:off x="4096361" y="3761205"/>
              <a:ext cx="1747455" cy="786891"/>
            </a:xfrm>
            <a:custGeom>
              <a:avLst/>
              <a:gdLst>
                <a:gd name="connsiteX0" fmla="*/ 1472818 w 23033179"/>
                <a:gd name="connsiteY0" fmla="*/ 10371997 h 10371997"/>
                <a:gd name="connsiteX1" fmla="*/ 0 w 23033179"/>
                <a:gd name="connsiteY1" fmla="*/ 7821002 h 10371997"/>
                <a:gd name="connsiteX2" fmla="*/ 17847181 w 23033179"/>
                <a:gd name="connsiteY2" fmla="*/ 7821001 h 10371997"/>
                <a:gd name="connsiteX3" fmla="*/ 20482186 w 23033179"/>
                <a:gd name="connsiteY3" fmla="*/ 5185999 h 10371997"/>
                <a:gd name="connsiteX4" fmla="*/ 17847183 w 23033179"/>
                <a:gd name="connsiteY4" fmla="*/ 2550997 h 10371997"/>
                <a:gd name="connsiteX5" fmla="*/ 175378 w 23033179"/>
                <a:gd name="connsiteY5" fmla="*/ 2550997 h 10371997"/>
                <a:gd name="connsiteX6" fmla="*/ 1648197 w 23033179"/>
                <a:gd name="connsiteY6" fmla="*/ 1 h 10371997"/>
                <a:gd name="connsiteX7" fmla="*/ 17847182 w 23033179"/>
                <a:gd name="connsiteY7" fmla="*/ 0 h 10371997"/>
                <a:gd name="connsiteX8" fmla="*/ 23033179 w 23033179"/>
                <a:gd name="connsiteY8" fmla="*/ 5185996 h 10371997"/>
                <a:gd name="connsiteX9" fmla="*/ 17847179 w 23033179"/>
                <a:gd name="connsiteY9" fmla="*/ 10371996 h 10371997"/>
                <a:gd name="connsiteX10" fmla="*/ 1472818 w 23033179"/>
                <a:gd name="connsiteY10" fmla="*/ 10371997 h 1037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3179" h="10371997">
                  <a:moveTo>
                    <a:pt x="1472818" y="10371997"/>
                  </a:moveTo>
                  <a:lnTo>
                    <a:pt x="0" y="7821002"/>
                  </a:lnTo>
                  <a:lnTo>
                    <a:pt x="17847181" y="7821001"/>
                  </a:lnTo>
                  <a:cubicBezTo>
                    <a:pt x="19302454" y="7821002"/>
                    <a:pt x="20482186" y="6641271"/>
                    <a:pt x="20482186" y="5185999"/>
                  </a:cubicBezTo>
                  <a:cubicBezTo>
                    <a:pt x="20482186" y="3730727"/>
                    <a:pt x="19302453" y="2550996"/>
                    <a:pt x="17847183" y="2550997"/>
                  </a:cubicBezTo>
                  <a:lnTo>
                    <a:pt x="175378" y="2550997"/>
                  </a:lnTo>
                  <a:lnTo>
                    <a:pt x="1648197" y="1"/>
                  </a:lnTo>
                  <a:lnTo>
                    <a:pt x="17847182" y="0"/>
                  </a:lnTo>
                  <a:cubicBezTo>
                    <a:pt x="20711329" y="-1"/>
                    <a:pt x="23033180" y="2321850"/>
                    <a:pt x="23033179" y="5185996"/>
                  </a:cubicBezTo>
                  <a:cubicBezTo>
                    <a:pt x="23033180" y="8050146"/>
                    <a:pt x="20711331" y="10371996"/>
                    <a:pt x="17847179" y="10371996"/>
                  </a:cubicBezTo>
                  <a:lnTo>
                    <a:pt x="1472818" y="103719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flipV="1">
              <a:off x="5811455" y="3686441"/>
              <a:ext cx="838533" cy="442391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02308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839527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2687" h="5831150">
                  <a:moveTo>
                    <a:pt x="0" y="97094"/>
                  </a:moveTo>
                  <a:lnTo>
                    <a:pt x="4499487" y="2552701"/>
                  </a:lnTo>
                  <a:cubicBezTo>
                    <a:pt x="5274187" y="2908301"/>
                    <a:pt x="5553587" y="3043904"/>
                    <a:pt x="6480687" y="2561304"/>
                  </a:cubicBezTo>
                  <a:lnTo>
                    <a:pt x="10938387" y="0"/>
                  </a:lnTo>
                  <a:lnTo>
                    <a:pt x="11052687" y="2839527"/>
                  </a:lnTo>
                  <a:lnTo>
                    <a:pt x="8279990" y="4508091"/>
                  </a:lnTo>
                  <a:cubicBezTo>
                    <a:pt x="5270090" y="6184491"/>
                    <a:pt x="5579806" y="6272981"/>
                    <a:pt x="2974258" y="4744065"/>
                  </a:cubicBezTo>
                  <a:lnTo>
                    <a:pt x="12290" y="3043085"/>
                  </a:lnTo>
                  <a:cubicBezTo>
                    <a:pt x="8193" y="2061088"/>
                    <a:pt x="4097" y="1079091"/>
                    <a:pt x="0" y="970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rot="7204974" flipV="1">
              <a:off x="5374069" y="2984801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14395026" flipH="1" flipV="1">
              <a:off x="6203120" y="2972568"/>
              <a:ext cx="83752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39404"/>
                <a:gd name="connsiteY0" fmla="*/ 32866 h 5815033"/>
                <a:gd name="connsiteX1" fmla="*/ 4499487 w 11039404"/>
                <a:gd name="connsiteY1" fmla="*/ 2488473 h 5815033"/>
                <a:gd name="connsiteX2" fmla="*/ 6475458 w 11039404"/>
                <a:gd name="connsiteY2" fmla="*/ 2582110 h 5815033"/>
                <a:gd name="connsiteX3" fmla="*/ 11011258 w 11039404"/>
                <a:gd name="connsiteY3" fmla="*/ 0 h 5815033"/>
                <a:gd name="connsiteX4" fmla="*/ 11039410 w 11039404"/>
                <a:gd name="connsiteY4" fmla="*/ 2905813 h 5815033"/>
                <a:gd name="connsiteX5" fmla="*/ 8265214 w 11039404"/>
                <a:gd name="connsiteY5" fmla="*/ 4545380 h 5815033"/>
                <a:gd name="connsiteX6" fmla="*/ 2974258 w 11039404"/>
                <a:gd name="connsiteY6" fmla="*/ 4679837 h 5815033"/>
                <a:gd name="connsiteX7" fmla="*/ 12290 w 11039404"/>
                <a:gd name="connsiteY7" fmla="*/ 2978857 h 5815033"/>
                <a:gd name="connsiteX8" fmla="*/ 0 w 11039404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9404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39410" y="2905813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 rot="12600000" flipV="1">
              <a:off x="4134878" y="1314529"/>
              <a:ext cx="3285461" cy="3743656"/>
            </a:xfrm>
            <a:custGeom>
              <a:avLst/>
              <a:gdLst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23761305 w 43305609"/>
                <a:gd name="connsiteY12" fmla="*/ 21960053 h 49345070"/>
                <a:gd name="connsiteX13" fmla="*/ 40670606 w 43305609"/>
                <a:gd name="connsiteY13" fmla="*/ 21960053 h 49345070"/>
                <a:gd name="connsiteX14" fmla="*/ 43305609 w 43305609"/>
                <a:gd name="connsiteY14" fmla="*/ 24595054 h 49345070"/>
                <a:gd name="connsiteX15" fmla="*/ 40670604 w 43305609"/>
                <a:gd name="connsiteY15" fmla="*/ 27230056 h 49345070"/>
                <a:gd name="connsiteX16" fmla="*/ 24047765 w 43305609"/>
                <a:gd name="connsiteY16" fmla="*/ 27230058 h 49345070"/>
                <a:gd name="connsiteX17" fmla="*/ 24051015 w 43305609"/>
                <a:gd name="connsiteY17" fmla="*/ 27289860 h 49345070"/>
                <a:gd name="connsiteX18" fmla="*/ 17549278 w 43305609"/>
                <a:gd name="connsiteY18" fmla="*/ 27723712 h 49345070"/>
                <a:gd name="connsiteX19" fmla="*/ 13295293 w 43305609"/>
                <a:gd name="connsiteY19" fmla="*/ 34336927 h 49345070"/>
                <a:gd name="connsiteX20" fmla="*/ 12998459 w 43305609"/>
                <a:gd name="connsiteY20" fmla="*/ 34179161 h 49345070"/>
                <a:gd name="connsiteX21" fmla="*/ 5003331 w 43305609"/>
                <a:gd name="connsiteY21" fmla="*/ 48027129 h 49345070"/>
                <a:gd name="connsiteX22" fmla="*/ 1403849 w 43305609"/>
                <a:gd name="connsiteY22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40670606 w 43305609"/>
                <a:gd name="connsiteY12" fmla="*/ 21960053 h 49345070"/>
                <a:gd name="connsiteX13" fmla="*/ 43305609 w 43305609"/>
                <a:gd name="connsiteY13" fmla="*/ 24595054 h 49345070"/>
                <a:gd name="connsiteX14" fmla="*/ 40670604 w 43305609"/>
                <a:gd name="connsiteY14" fmla="*/ 27230056 h 49345070"/>
                <a:gd name="connsiteX15" fmla="*/ 24047765 w 43305609"/>
                <a:gd name="connsiteY15" fmla="*/ 27230058 h 49345070"/>
                <a:gd name="connsiteX16" fmla="*/ 24051015 w 43305609"/>
                <a:gd name="connsiteY16" fmla="*/ 27289860 h 49345070"/>
                <a:gd name="connsiteX17" fmla="*/ 17549278 w 43305609"/>
                <a:gd name="connsiteY17" fmla="*/ 27723712 h 49345070"/>
                <a:gd name="connsiteX18" fmla="*/ 13295293 w 43305609"/>
                <a:gd name="connsiteY18" fmla="*/ 34336927 h 49345070"/>
                <a:gd name="connsiteX19" fmla="*/ 12998459 w 43305609"/>
                <a:gd name="connsiteY19" fmla="*/ 34179161 h 49345070"/>
                <a:gd name="connsiteX20" fmla="*/ 5003331 w 43305609"/>
                <a:gd name="connsiteY20" fmla="*/ 48027129 h 49345070"/>
                <a:gd name="connsiteX21" fmla="*/ 1403849 w 43305609"/>
                <a:gd name="connsiteY21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40670606 w 43305609"/>
                <a:gd name="connsiteY11" fmla="*/ 21960053 h 49345070"/>
                <a:gd name="connsiteX12" fmla="*/ 43305609 w 43305609"/>
                <a:gd name="connsiteY12" fmla="*/ 24595054 h 49345070"/>
                <a:gd name="connsiteX13" fmla="*/ 40670604 w 43305609"/>
                <a:gd name="connsiteY13" fmla="*/ 27230056 h 49345070"/>
                <a:gd name="connsiteX14" fmla="*/ 24047765 w 43305609"/>
                <a:gd name="connsiteY14" fmla="*/ 27230058 h 49345070"/>
                <a:gd name="connsiteX15" fmla="*/ 24051015 w 43305609"/>
                <a:gd name="connsiteY15" fmla="*/ 27289860 h 49345070"/>
                <a:gd name="connsiteX16" fmla="*/ 17549278 w 43305609"/>
                <a:gd name="connsiteY16" fmla="*/ 27723712 h 49345070"/>
                <a:gd name="connsiteX17" fmla="*/ 13295293 w 43305609"/>
                <a:gd name="connsiteY17" fmla="*/ 34336927 h 49345070"/>
                <a:gd name="connsiteX18" fmla="*/ 12998459 w 43305609"/>
                <a:gd name="connsiteY18" fmla="*/ 34179161 h 49345070"/>
                <a:gd name="connsiteX19" fmla="*/ 5003331 w 43305609"/>
                <a:gd name="connsiteY19" fmla="*/ 48027129 h 49345070"/>
                <a:gd name="connsiteX20" fmla="*/ 1403849 w 43305609"/>
                <a:gd name="connsiteY20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24051015 w 43305609"/>
                <a:gd name="connsiteY14" fmla="*/ 27289860 h 49345070"/>
                <a:gd name="connsiteX15" fmla="*/ 17549278 w 43305609"/>
                <a:gd name="connsiteY15" fmla="*/ 27723712 h 49345070"/>
                <a:gd name="connsiteX16" fmla="*/ 13295293 w 43305609"/>
                <a:gd name="connsiteY16" fmla="*/ 34336927 h 49345070"/>
                <a:gd name="connsiteX17" fmla="*/ 12998459 w 43305609"/>
                <a:gd name="connsiteY17" fmla="*/ 34179161 h 49345070"/>
                <a:gd name="connsiteX18" fmla="*/ 5003331 w 43305609"/>
                <a:gd name="connsiteY18" fmla="*/ 48027129 h 49345070"/>
                <a:gd name="connsiteX19" fmla="*/ 1403849 w 43305609"/>
                <a:gd name="connsiteY19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17549278 w 43305609"/>
                <a:gd name="connsiteY14" fmla="*/ 27723712 h 49345070"/>
                <a:gd name="connsiteX15" fmla="*/ 13295293 w 43305609"/>
                <a:gd name="connsiteY15" fmla="*/ 34336927 h 49345070"/>
                <a:gd name="connsiteX16" fmla="*/ 12998459 w 43305609"/>
                <a:gd name="connsiteY16" fmla="*/ 34179161 h 49345070"/>
                <a:gd name="connsiteX17" fmla="*/ 5003331 w 43305609"/>
                <a:gd name="connsiteY17" fmla="*/ 48027129 h 49345070"/>
                <a:gd name="connsiteX18" fmla="*/ 1403849 w 43305609"/>
                <a:gd name="connsiteY18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12998459 w 43305609"/>
                <a:gd name="connsiteY15" fmla="*/ 34179161 h 49345070"/>
                <a:gd name="connsiteX16" fmla="*/ 5003331 w 43305609"/>
                <a:gd name="connsiteY16" fmla="*/ 48027129 h 49345070"/>
                <a:gd name="connsiteX17" fmla="*/ 1403849 w 43305609"/>
                <a:gd name="connsiteY17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5003331 w 43305609"/>
                <a:gd name="connsiteY15" fmla="*/ 48027129 h 49345070"/>
                <a:gd name="connsiteX16" fmla="*/ 1403849 w 43305609"/>
                <a:gd name="connsiteY16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5003331 w 43305609"/>
                <a:gd name="connsiteY14" fmla="*/ 48027129 h 49345070"/>
                <a:gd name="connsiteX15" fmla="*/ 1403849 w 43305609"/>
                <a:gd name="connsiteY15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11900377 w 43305609"/>
                <a:gd name="connsiteY3" fmla="*/ 24967388 h 49345070"/>
                <a:gd name="connsiteX4" fmla="*/ 9277054 w 43305609"/>
                <a:gd name="connsiteY4" fmla="*/ 19409056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5003331 w 43305609"/>
                <a:gd name="connsiteY13" fmla="*/ 48027129 h 49345070"/>
                <a:gd name="connsiteX14" fmla="*/ 1403849 w 43305609"/>
                <a:gd name="connsiteY14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9277054 w 43305609"/>
                <a:gd name="connsiteY3" fmla="*/ 19409056 h 49345070"/>
                <a:gd name="connsiteX4" fmla="*/ 353464 w 43305609"/>
                <a:gd name="connsiteY4" fmla="*/ 3952945 h 49345070"/>
                <a:gd name="connsiteX5" fmla="*/ 1317942 w 43305609"/>
                <a:gd name="connsiteY5" fmla="*/ 353464 h 49345070"/>
                <a:gd name="connsiteX6" fmla="*/ 4917423 w 43305609"/>
                <a:gd name="connsiteY6" fmla="*/ 1317942 h 49345070"/>
                <a:gd name="connsiteX7" fmla="*/ 17324058 w 43305609"/>
                <a:gd name="connsiteY7" fmla="*/ 21059697 h 49345070"/>
                <a:gd name="connsiteX8" fmla="*/ 40670606 w 43305609"/>
                <a:gd name="connsiteY8" fmla="*/ 21960053 h 49345070"/>
                <a:gd name="connsiteX9" fmla="*/ 43305609 w 43305609"/>
                <a:gd name="connsiteY9" fmla="*/ 24595054 h 49345070"/>
                <a:gd name="connsiteX10" fmla="*/ 40670604 w 43305609"/>
                <a:gd name="connsiteY10" fmla="*/ 27230056 h 49345070"/>
                <a:gd name="connsiteX11" fmla="*/ 17549278 w 43305609"/>
                <a:gd name="connsiteY11" fmla="*/ 27723712 h 49345070"/>
                <a:gd name="connsiteX12" fmla="*/ 5003331 w 43305609"/>
                <a:gd name="connsiteY12" fmla="*/ 48027129 h 49345070"/>
                <a:gd name="connsiteX13" fmla="*/ 1403849 w 43305609"/>
                <a:gd name="connsiteY13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353464 w 43305609"/>
                <a:gd name="connsiteY3" fmla="*/ 3952945 h 49345070"/>
                <a:gd name="connsiteX4" fmla="*/ 1317942 w 43305609"/>
                <a:gd name="connsiteY4" fmla="*/ 353464 h 49345070"/>
                <a:gd name="connsiteX5" fmla="*/ 4917423 w 43305609"/>
                <a:gd name="connsiteY5" fmla="*/ 1317942 h 49345070"/>
                <a:gd name="connsiteX6" fmla="*/ 17324058 w 43305609"/>
                <a:gd name="connsiteY6" fmla="*/ 21059697 h 49345070"/>
                <a:gd name="connsiteX7" fmla="*/ 40670606 w 43305609"/>
                <a:gd name="connsiteY7" fmla="*/ 21960053 h 49345070"/>
                <a:gd name="connsiteX8" fmla="*/ 43305609 w 43305609"/>
                <a:gd name="connsiteY8" fmla="*/ 24595054 h 49345070"/>
                <a:gd name="connsiteX9" fmla="*/ 40670604 w 43305609"/>
                <a:gd name="connsiteY9" fmla="*/ 27230056 h 49345070"/>
                <a:gd name="connsiteX10" fmla="*/ 17549278 w 43305609"/>
                <a:gd name="connsiteY10" fmla="*/ 27723712 h 49345070"/>
                <a:gd name="connsiteX11" fmla="*/ 5003331 w 43305609"/>
                <a:gd name="connsiteY11" fmla="*/ 48027129 h 49345070"/>
                <a:gd name="connsiteX12" fmla="*/ 1403849 w 43305609"/>
                <a:gd name="connsiteY12" fmla="*/ 48991608 h 493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05609" h="49345070">
                  <a:moveTo>
                    <a:pt x="1403849" y="48991608"/>
                  </a:moveTo>
                  <a:cubicBezTo>
                    <a:pt x="143546" y="48263972"/>
                    <a:pt x="-288262" y="46652430"/>
                    <a:pt x="439372" y="45392126"/>
                  </a:cubicBezTo>
                  <a:lnTo>
                    <a:pt x="11900377" y="24967388"/>
                  </a:lnTo>
                  <a:lnTo>
                    <a:pt x="353464" y="3952945"/>
                  </a:lnTo>
                  <a:cubicBezTo>
                    <a:pt x="-374173" y="2692641"/>
                    <a:pt x="57638" y="1081098"/>
                    <a:pt x="1317942" y="353464"/>
                  </a:cubicBezTo>
                  <a:cubicBezTo>
                    <a:pt x="2578243" y="-374174"/>
                    <a:pt x="4189787" y="57639"/>
                    <a:pt x="4917423" y="1317942"/>
                  </a:cubicBezTo>
                  <a:lnTo>
                    <a:pt x="17324058" y="21059697"/>
                  </a:lnTo>
                  <a:lnTo>
                    <a:pt x="40670606" y="21960053"/>
                  </a:lnTo>
                  <a:cubicBezTo>
                    <a:pt x="42125876" y="21960051"/>
                    <a:pt x="43305609" y="23139782"/>
                    <a:pt x="43305609" y="24595054"/>
                  </a:cubicBezTo>
                  <a:cubicBezTo>
                    <a:pt x="43305608" y="26050327"/>
                    <a:pt x="42125877" y="27230058"/>
                    <a:pt x="40670604" y="27230056"/>
                  </a:cubicBezTo>
                  <a:lnTo>
                    <a:pt x="17549278" y="27723712"/>
                  </a:lnTo>
                  <a:lnTo>
                    <a:pt x="5003331" y="48027129"/>
                  </a:lnTo>
                  <a:cubicBezTo>
                    <a:pt x="4275696" y="49287430"/>
                    <a:pt x="2664151" y="49719244"/>
                    <a:pt x="1403849" y="48991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 126"/>
            <p:cNvSpPr/>
            <p:nvPr/>
          </p:nvSpPr>
          <p:spPr>
            <a:xfrm rot="12600000" flipV="1">
              <a:off x="6714387" y="1864005"/>
              <a:ext cx="1360842" cy="1666073"/>
            </a:xfrm>
            <a:custGeom>
              <a:avLst/>
              <a:gdLst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480122 w 17952940"/>
                <a:gd name="connsiteY5" fmla="*/ 1947735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348428 w 17952940"/>
                <a:gd name="connsiteY5" fmla="*/ 19328825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259590 w 17952940"/>
                <a:gd name="connsiteY5" fmla="*/ 19168832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78040 w 17952940"/>
                <a:gd name="connsiteY5" fmla="*/ 19121749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93745 w 17952940"/>
                <a:gd name="connsiteY5" fmla="*/ 1909454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93745 w 17952940"/>
                <a:gd name="connsiteY5" fmla="*/ 1909454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44174 w 17952940"/>
                <a:gd name="connsiteY9" fmla="*/ 21933289 h 21960479"/>
                <a:gd name="connsiteX10" fmla="*/ 8882840 w 17952940"/>
                <a:gd name="connsiteY10" fmla="*/ 21960479 h 21960479"/>
                <a:gd name="connsiteX0" fmla="*/ 8882840 w 17937241"/>
                <a:gd name="connsiteY0" fmla="*/ 21960479 h 21960479"/>
                <a:gd name="connsiteX1" fmla="*/ 695659 w 17937241"/>
                <a:gd name="connsiteY1" fmla="*/ 7779865 h 21960479"/>
                <a:gd name="connsiteX2" fmla="*/ 2593866 w 17937241"/>
                <a:gd name="connsiteY2" fmla="*/ 695657 h 21960479"/>
                <a:gd name="connsiteX3" fmla="*/ 9678072 w 17937241"/>
                <a:gd name="connsiteY3" fmla="*/ 2593866 h 21960479"/>
                <a:gd name="connsiteX4" fmla="*/ 17937243 w 17937241"/>
                <a:gd name="connsiteY4" fmla="*/ 16953550 h 21960479"/>
                <a:gd name="connsiteX5" fmla="*/ 16193745 w 17937241"/>
                <a:gd name="connsiteY5" fmla="*/ 19094547 h 21960479"/>
                <a:gd name="connsiteX6" fmla="*/ 7468844 w 17937241"/>
                <a:gd name="connsiteY6" fmla="*/ 3869363 h 21960479"/>
                <a:gd name="connsiteX7" fmla="*/ 3869362 w 17937241"/>
                <a:gd name="connsiteY7" fmla="*/ 2904885 h 21960479"/>
                <a:gd name="connsiteX8" fmla="*/ 2904885 w 17937241"/>
                <a:gd name="connsiteY8" fmla="*/ 6504366 h 21960479"/>
                <a:gd name="connsiteX9" fmla="*/ 11844174 w 17937241"/>
                <a:gd name="connsiteY9" fmla="*/ 21933289 h 21960479"/>
                <a:gd name="connsiteX10" fmla="*/ 8882840 w 17937241"/>
                <a:gd name="connsiteY10" fmla="*/ 21960479 h 2196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37241" h="21960479">
                  <a:moveTo>
                    <a:pt x="8882840" y="21960479"/>
                  </a:moveTo>
                  <a:lnTo>
                    <a:pt x="695659" y="7779865"/>
                  </a:lnTo>
                  <a:cubicBezTo>
                    <a:pt x="-736417" y="5299437"/>
                    <a:pt x="113441" y="2127732"/>
                    <a:pt x="2593866" y="695657"/>
                  </a:cubicBezTo>
                  <a:cubicBezTo>
                    <a:pt x="5074291" y="-736416"/>
                    <a:pt x="8245998" y="113441"/>
                    <a:pt x="9678072" y="2593866"/>
                  </a:cubicBezTo>
                  <a:lnTo>
                    <a:pt x="17937243" y="16953550"/>
                  </a:lnTo>
                  <a:lnTo>
                    <a:pt x="16193745" y="19094547"/>
                  </a:lnTo>
                  <a:lnTo>
                    <a:pt x="7468844" y="3869363"/>
                  </a:lnTo>
                  <a:cubicBezTo>
                    <a:pt x="6741207" y="2609061"/>
                    <a:pt x="5129664" y="2177248"/>
                    <a:pt x="3869362" y="2904885"/>
                  </a:cubicBezTo>
                  <a:cubicBezTo>
                    <a:pt x="2609059" y="3632520"/>
                    <a:pt x="2177248" y="5244063"/>
                    <a:pt x="2904885" y="6504366"/>
                  </a:cubicBezTo>
                  <a:lnTo>
                    <a:pt x="11844174" y="21933289"/>
                  </a:lnTo>
                  <a:lnTo>
                    <a:pt x="8882840" y="2196047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rot="12600000" flipV="1">
              <a:off x="5484291" y="3985619"/>
              <a:ext cx="1355516" cy="1677829"/>
            </a:xfrm>
            <a:custGeom>
              <a:avLst/>
              <a:gdLst>
                <a:gd name="connsiteX0" fmla="*/ 2593863 w 17867028"/>
                <a:gd name="connsiteY0" fmla="*/ 21419782 h 22115439"/>
                <a:gd name="connsiteX1" fmla="*/ 695659 w 17867028"/>
                <a:gd name="connsiteY1" fmla="*/ 14335576 h 22115439"/>
                <a:gd name="connsiteX2" fmla="*/ 8972308 w 17867028"/>
                <a:gd name="connsiteY2" fmla="*/ 1 h 22115439"/>
                <a:gd name="connsiteX3" fmla="*/ 11917942 w 17867028"/>
                <a:gd name="connsiteY3" fmla="*/ 0 h 22115439"/>
                <a:gd name="connsiteX4" fmla="*/ 2904884 w 17867028"/>
                <a:gd name="connsiteY4" fmla="*/ 15611075 h 22115439"/>
                <a:gd name="connsiteX5" fmla="*/ 3869360 w 17867028"/>
                <a:gd name="connsiteY5" fmla="*/ 19210556 h 22115439"/>
                <a:gd name="connsiteX6" fmla="*/ 7468843 w 17867028"/>
                <a:gd name="connsiteY6" fmla="*/ 18246078 h 22115439"/>
                <a:gd name="connsiteX7" fmla="*/ 16394212 w 17867028"/>
                <a:gd name="connsiteY7" fmla="*/ 2786885 h 22115439"/>
                <a:gd name="connsiteX8" fmla="*/ 17867028 w 17867028"/>
                <a:gd name="connsiteY8" fmla="*/ 5337877 h 22115439"/>
                <a:gd name="connsiteX9" fmla="*/ 9678068 w 17867028"/>
                <a:gd name="connsiteY9" fmla="*/ 19521572 h 22115439"/>
                <a:gd name="connsiteX10" fmla="*/ 2593863 w 17867028"/>
                <a:gd name="connsiteY10" fmla="*/ 21419782 h 221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7028" h="22115439">
                  <a:moveTo>
                    <a:pt x="2593863" y="21419782"/>
                  </a:moveTo>
                  <a:cubicBezTo>
                    <a:pt x="113439" y="19987708"/>
                    <a:pt x="-736415" y="16816001"/>
                    <a:pt x="695659" y="14335576"/>
                  </a:cubicBezTo>
                  <a:lnTo>
                    <a:pt x="8972308" y="1"/>
                  </a:lnTo>
                  <a:lnTo>
                    <a:pt x="11917942" y="0"/>
                  </a:lnTo>
                  <a:lnTo>
                    <a:pt x="2904884" y="15611075"/>
                  </a:lnTo>
                  <a:cubicBezTo>
                    <a:pt x="2177248" y="16871378"/>
                    <a:pt x="2609058" y="18482920"/>
                    <a:pt x="3869360" y="19210556"/>
                  </a:cubicBezTo>
                  <a:cubicBezTo>
                    <a:pt x="5129663" y="19938192"/>
                    <a:pt x="6741207" y="19506381"/>
                    <a:pt x="7468843" y="18246078"/>
                  </a:cubicBezTo>
                  <a:lnTo>
                    <a:pt x="16394212" y="2786885"/>
                  </a:lnTo>
                  <a:lnTo>
                    <a:pt x="17867028" y="5337877"/>
                  </a:lnTo>
                  <a:lnTo>
                    <a:pt x="9678068" y="19521572"/>
                  </a:lnTo>
                  <a:cubicBezTo>
                    <a:pt x="8245994" y="22001997"/>
                    <a:pt x="5074288" y="22851856"/>
                    <a:pt x="2593863" y="214197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 rot="12600000" flipV="1">
              <a:off x="4073237" y="2306552"/>
              <a:ext cx="1747455" cy="786891"/>
            </a:xfrm>
            <a:custGeom>
              <a:avLst/>
              <a:gdLst>
                <a:gd name="connsiteX0" fmla="*/ 1472818 w 23033179"/>
                <a:gd name="connsiteY0" fmla="*/ 10371997 h 10371997"/>
                <a:gd name="connsiteX1" fmla="*/ 0 w 23033179"/>
                <a:gd name="connsiteY1" fmla="*/ 7821002 h 10371997"/>
                <a:gd name="connsiteX2" fmla="*/ 17847181 w 23033179"/>
                <a:gd name="connsiteY2" fmla="*/ 7821001 h 10371997"/>
                <a:gd name="connsiteX3" fmla="*/ 20482186 w 23033179"/>
                <a:gd name="connsiteY3" fmla="*/ 5185999 h 10371997"/>
                <a:gd name="connsiteX4" fmla="*/ 17847183 w 23033179"/>
                <a:gd name="connsiteY4" fmla="*/ 2550997 h 10371997"/>
                <a:gd name="connsiteX5" fmla="*/ 175378 w 23033179"/>
                <a:gd name="connsiteY5" fmla="*/ 2550997 h 10371997"/>
                <a:gd name="connsiteX6" fmla="*/ 1648197 w 23033179"/>
                <a:gd name="connsiteY6" fmla="*/ 1 h 10371997"/>
                <a:gd name="connsiteX7" fmla="*/ 17847182 w 23033179"/>
                <a:gd name="connsiteY7" fmla="*/ 0 h 10371997"/>
                <a:gd name="connsiteX8" fmla="*/ 23033179 w 23033179"/>
                <a:gd name="connsiteY8" fmla="*/ 5185996 h 10371997"/>
                <a:gd name="connsiteX9" fmla="*/ 17847179 w 23033179"/>
                <a:gd name="connsiteY9" fmla="*/ 10371996 h 10371997"/>
                <a:gd name="connsiteX10" fmla="*/ 1472818 w 23033179"/>
                <a:gd name="connsiteY10" fmla="*/ 10371997 h 1037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3179" h="10371997">
                  <a:moveTo>
                    <a:pt x="1472818" y="10371997"/>
                  </a:moveTo>
                  <a:lnTo>
                    <a:pt x="0" y="7821002"/>
                  </a:lnTo>
                  <a:lnTo>
                    <a:pt x="17847181" y="7821001"/>
                  </a:lnTo>
                  <a:cubicBezTo>
                    <a:pt x="19302454" y="7821002"/>
                    <a:pt x="20482186" y="6641271"/>
                    <a:pt x="20482186" y="5185999"/>
                  </a:cubicBezTo>
                  <a:cubicBezTo>
                    <a:pt x="20482186" y="3730727"/>
                    <a:pt x="19302453" y="2550996"/>
                    <a:pt x="17847183" y="2550997"/>
                  </a:cubicBezTo>
                  <a:lnTo>
                    <a:pt x="175378" y="2550997"/>
                  </a:lnTo>
                  <a:lnTo>
                    <a:pt x="1648197" y="1"/>
                  </a:lnTo>
                  <a:lnTo>
                    <a:pt x="17847182" y="0"/>
                  </a:lnTo>
                  <a:cubicBezTo>
                    <a:pt x="20711329" y="-1"/>
                    <a:pt x="23033180" y="2321850"/>
                    <a:pt x="23033179" y="5185996"/>
                  </a:cubicBezTo>
                  <a:cubicBezTo>
                    <a:pt x="23033180" y="8050146"/>
                    <a:pt x="20711331" y="10371996"/>
                    <a:pt x="17847179" y="10371996"/>
                  </a:cubicBezTo>
                  <a:lnTo>
                    <a:pt x="1472818" y="1037199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788331" y="2725816"/>
              <a:ext cx="838533" cy="442391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2687" h="5831150">
                  <a:moveTo>
                    <a:pt x="0" y="97094"/>
                  </a:moveTo>
                  <a:lnTo>
                    <a:pt x="4499487" y="2552701"/>
                  </a:lnTo>
                  <a:cubicBezTo>
                    <a:pt x="5274187" y="2908301"/>
                    <a:pt x="5553587" y="3043904"/>
                    <a:pt x="6480687" y="2561304"/>
                  </a:cubicBezTo>
                  <a:lnTo>
                    <a:pt x="10938387" y="0"/>
                  </a:lnTo>
                  <a:lnTo>
                    <a:pt x="11052687" y="2933701"/>
                  </a:lnTo>
                  <a:lnTo>
                    <a:pt x="8279990" y="4508091"/>
                  </a:lnTo>
                  <a:cubicBezTo>
                    <a:pt x="5270090" y="6184491"/>
                    <a:pt x="5579806" y="6272981"/>
                    <a:pt x="2974258" y="4744065"/>
                  </a:cubicBezTo>
                  <a:lnTo>
                    <a:pt x="12290" y="3043085"/>
                  </a:lnTo>
                  <a:cubicBezTo>
                    <a:pt x="8193" y="2061088"/>
                    <a:pt x="4097" y="1079091"/>
                    <a:pt x="0" y="970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 rot="14395026">
              <a:off x="5350945" y="3428679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 rot="7204974" flipH="1">
              <a:off x="6179482" y="3440021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Option 6"/>
          <p:cNvSpPr/>
          <p:nvPr/>
        </p:nvSpPr>
        <p:spPr>
          <a:xfrm>
            <a:off x="702112" y="1807980"/>
            <a:ext cx="374487" cy="374487"/>
          </a:xfrm>
          <a:prstGeom prst="ellipse">
            <a:avLst/>
          </a:prstGeom>
          <a:solidFill>
            <a:srgbClr val="D9D9D9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4546A"/>
                </a:solidFill>
              </a:rPr>
              <a:t>6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38" name="Option 5"/>
          <p:cNvSpPr/>
          <p:nvPr/>
        </p:nvSpPr>
        <p:spPr>
          <a:xfrm>
            <a:off x="708372" y="4641713"/>
            <a:ext cx="374487" cy="374487"/>
          </a:xfrm>
          <a:prstGeom prst="ellipse">
            <a:avLst/>
          </a:prstGeom>
          <a:solidFill>
            <a:srgbClr val="D9D9D9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4546A"/>
                </a:solidFill>
              </a:rPr>
              <a:t>5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37" name="Option 4"/>
          <p:cNvSpPr/>
          <p:nvPr/>
        </p:nvSpPr>
        <p:spPr>
          <a:xfrm>
            <a:off x="3079819" y="6007193"/>
            <a:ext cx="374487" cy="37448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ctive Option 4"/>
          <p:cNvSpPr/>
          <p:nvPr/>
        </p:nvSpPr>
        <p:spPr>
          <a:xfrm>
            <a:off x="6570807" y="3424210"/>
            <a:ext cx="775855" cy="77585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ption 3"/>
          <p:cNvSpPr/>
          <p:nvPr/>
        </p:nvSpPr>
        <p:spPr>
          <a:xfrm>
            <a:off x="5506088" y="4640633"/>
            <a:ext cx="374487" cy="374487"/>
          </a:xfrm>
          <a:prstGeom prst="ellipse">
            <a:avLst/>
          </a:prstGeom>
          <a:solidFill>
            <a:srgbClr val="D9D9D9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4546A"/>
                </a:solidFill>
              </a:rPr>
              <a:t>3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38" name="Option 2"/>
          <p:cNvSpPr/>
          <p:nvPr/>
        </p:nvSpPr>
        <p:spPr>
          <a:xfrm>
            <a:off x="5499391" y="1807980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Option 1"/>
          <p:cNvSpPr/>
          <p:nvPr/>
        </p:nvSpPr>
        <p:spPr>
          <a:xfrm>
            <a:off x="3125367" y="476321"/>
            <a:ext cx="374487" cy="374487"/>
          </a:xfrm>
          <a:prstGeom prst="ellipse">
            <a:avLst/>
          </a:prstGeom>
          <a:solidFill>
            <a:srgbClr val="D9D9D9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44546A"/>
                </a:solidFill>
              </a:rPr>
              <a:t>1</a:t>
            </a:r>
            <a:endParaRPr lang="en-US" dirty="0">
              <a:solidFill>
                <a:srgbClr val="44546A"/>
              </a:solidFill>
            </a:endParaRPr>
          </a:p>
        </p:txBody>
      </p:sp>
      <p:sp>
        <p:nvSpPr>
          <p:cNvPr id="168" name="Text Placeholder"/>
          <p:cNvSpPr txBox="1">
            <a:spLocks/>
          </p:cNvSpPr>
          <p:nvPr/>
        </p:nvSpPr>
        <p:spPr>
          <a:xfrm>
            <a:off x="7316524" y="1787302"/>
            <a:ext cx="4322173" cy="1698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20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Round Same Side Corner Rectangle 1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04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Top Straight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Icon"/>
          <p:cNvGrpSpPr>
            <a:grpSpLocks noChangeAspect="1"/>
          </p:cNvGrpSpPr>
          <p:nvPr/>
        </p:nvGrpSpPr>
        <p:grpSpPr bwMode="auto">
          <a:xfrm>
            <a:off x="6818019" y="3564747"/>
            <a:ext cx="273255" cy="510930"/>
            <a:chOff x="5968" y="3136"/>
            <a:chExt cx="192" cy="359"/>
          </a:xfrm>
          <a:solidFill>
            <a:schemeClr val="bg1"/>
          </a:solidFill>
        </p:grpSpPr>
        <p:sp>
          <p:nvSpPr>
            <p:cNvPr id="49" name="Freeform 11"/>
            <p:cNvSpPr>
              <a:spLocks noEditPoints="1"/>
            </p:cNvSpPr>
            <p:nvPr/>
          </p:nvSpPr>
          <p:spPr bwMode="auto">
            <a:xfrm>
              <a:off x="5968" y="3136"/>
              <a:ext cx="192" cy="359"/>
            </a:xfrm>
            <a:custGeom>
              <a:avLst/>
              <a:gdLst>
                <a:gd name="T0" fmla="*/ 84 w 93"/>
                <a:gd name="T1" fmla="*/ 0 h 174"/>
                <a:gd name="T2" fmla="*/ 9 w 93"/>
                <a:gd name="T3" fmla="*/ 0 h 174"/>
                <a:gd name="T4" fmla="*/ 0 w 93"/>
                <a:gd name="T5" fmla="*/ 9 h 174"/>
                <a:gd name="T6" fmla="*/ 0 w 93"/>
                <a:gd name="T7" fmla="*/ 165 h 174"/>
                <a:gd name="T8" fmla="*/ 9 w 93"/>
                <a:gd name="T9" fmla="*/ 174 h 174"/>
                <a:gd name="T10" fmla="*/ 84 w 93"/>
                <a:gd name="T11" fmla="*/ 174 h 174"/>
                <a:gd name="T12" fmla="*/ 93 w 93"/>
                <a:gd name="T13" fmla="*/ 165 h 174"/>
                <a:gd name="T14" fmla="*/ 93 w 93"/>
                <a:gd name="T15" fmla="*/ 9 h 174"/>
                <a:gd name="T16" fmla="*/ 84 w 93"/>
                <a:gd name="T17" fmla="*/ 0 h 174"/>
                <a:gd name="T18" fmla="*/ 6 w 93"/>
                <a:gd name="T19" fmla="*/ 152 h 174"/>
                <a:gd name="T20" fmla="*/ 87 w 93"/>
                <a:gd name="T21" fmla="*/ 152 h 174"/>
                <a:gd name="T22" fmla="*/ 87 w 93"/>
                <a:gd name="T23" fmla="*/ 165 h 174"/>
                <a:gd name="T24" fmla="*/ 84 w 93"/>
                <a:gd name="T25" fmla="*/ 168 h 174"/>
                <a:gd name="T26" fmla="*/ 9 w 93"/>
                <a:gd name="T27" fmla="*/ 168 h 174"/>
                <a:gd name="T28" fmla="*/ 6 w 93"/>
                <a:gd name="T29" fmla="*/ 165 h 174"/>
                <a:gd name="T30" fmla="*/ 6 w 93"/>
                <a:gd name="T31" fmla="*/ 152 h 174"/>
                <a:gd name="T32" fmla="*/ 87 w 93"/>
                <a:gd name="T33" fmla="*/ 26 h 174"/>
                <a:gd name="T34" fmla="*/ 87 w 93"/>
                <a:gd name="T35" fmla="*/ 146 h 174"/>
                <a:gd name="T36" fmla="*/ 6 w 93"/>
                <a:gd name="T37" fmla="*/ 146 h 174"/>
                <a:gd name="T38" fmla="*/ 6 w 93"/>
                <a:gd name="T39" fmla="*/ 26 h 174"/>
                <a:gd name="T40" fmla="*/ 87 w 93"/>
                <a:gd name="T41" fmla="*/ 26 h 174"/>
                <a:gd name="T42" fmla="*/ 9 w 93"/>
                <a:gd name="T43" fmla="*/ 6 h 174"/>
                <a:gd name="T44" fmla="*/ 84 w 93"/>
                <a:gd name="T45" fmla="*/ 6 h 174"/>
                <a:gd name="T46" fmla="*/ 87 w 93"/>
                <a:gd name="T47" fmla="*/ 9 h 174"/>
                <a:gd name="T48" fmla="*/ 87 w 93"/>
                <a:gd name="T49" fmla="*/ 20 h 174"/>
                <a:gd name="T50" fmla="*/ 6 w 93"/>
                <a:gd name="T51" fmla="*/ 20 h 174"/>
                <a:gd name="T52" fmla="*/ 6 w 93"/>
                <a:gd name="T53" fmla="*/ 9 h 174"/>
                <a:gd name="T54" fmla="*/ 9 w 93"/>
                <a:gd name="T55" fmla="*/ 6 h 174"/>
                <a:gd name="T56" fmla="*/ 9 w 93"/>
                <a:gd name="T57" fmla="*/ 6 h 174"/>
                <a:gd name="T58" fmla="*/ 9 w 93"/>
                <a:gd name="T59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174">
                  <a:moveTo>
                    <a:pt x="8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70"/>
                    <a:pt x="4" y="174"/>
                    <a:pt x="9" y="174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9" y="174"/>
                    <a:pt x="93" y="170"/>
                    <a:pt x="93" y="165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4"/>
                    <a:pt x="89" y="0"/>
                    <a:pt x="84" y="0"/>
                  </a:cubicBezTo>
                  <a:close/>
                  <a:moveTo>
                    <a:pt x="6" y="152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65"/>
                    <a:pt x="87" y="165"/>
                    <a:pt x="87" y="165"/>
                  </a:cubicBezTo>
                  <a:cubicBezTo>
                    <a:pt x="87" y="167"/>
                    <a:pt x="86" y="168"/>
                    <a:pt x="84" y="168"/>
                  </a:cubicBezTo>
                  <a:cubicBezTo>
                    <a:pt x="9" y="168"/>
                    <a:pt x="9" y="168"/>
                    <a:pt x="9" y="168"/>
                  </a:cubicBezTo>
                  <a:cubicBezTo>
                    <a:pt x="7" y="168"/>
                    <a:pt x="6" y="167"/>
                    <a:pt x="6" y="165"/>
                  </a:cubicBezTo>
                  <a:lnTo>
                    <a:pt x="6" y="152"/>
                  </a:lnTo>
                  <a:close/>
                  <a:moveTo>
                    <a:pt x="87" y="26"/>
                  </a:moveTo>
                  <a:cubicBezTo>
                    <a:pt x="87" y="146"/>
                    <a:pt x="87" y="146"/>
                    <a:pt x="87" y="146"/>
                  </a:cubicBezTo>
                  <a:cubicBezTo>
                    <a:pt x="6" y="146"/>
                    <a:pt x="6" y="146"/>
                    <a:pt x="6" y="146"/>
                  </a:cubicBezTo>
                  <a:cubicBezTo>
                    <a:pt x="6" y="26"/>
                    <a:pt x="6" y="26"/>
                    <a:pt x="6" y="26"/>
                  </a:cubicBezTo>
                  <a:lnTo>
                    <a:pt x="87" y="26"/>
                  </a:lnTo>
                  <a:close/>
                  <a:moveTo>
                    <a:pt x="9" y="6"/>
                  </a:moveTo>
                  <a:cubicBezTo>
                    <a:pt x="84" y="6"/>
                    <a:pt x="84" y="6"/>
                    <a:pt x="84" y="6"/>
                  </a:cubicBezTo>
                  <a:cubicBezTo>
                    <a:pt x="86" y="6"/>
                    <a:pt x="87" y="7"/>
                    <a:pt x="87" y="9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7"/>
                    <a:pt x="7" y="6"/>
                    <a:pt x="9" y="6"/>
                  </a:cubicBezTo>
                  <a:close/>
                  <a:moveTo>
                    <a:pt x="9" y="6"/>
                  </a:moveTo>
                  <a:cubicBezTo>
                    <a:pt x="9" y="6"/>
                    <a:pt x="9" y="6"/>
                    <a:pt x="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 noEditPoints="1"/>
            </p:cNvSpPr>
            <p:nvPr/>
          </p:nvSpPr>
          <p:spPr bwMode="auto">
            <a:xfrm>
              <a:off x="6055" y="3456"/>
              <a:ext cx="20" cy="20"/>
            </a:xfrm>
            <a:custGeom>
              <a:avLst/>
              <a:gdLst>
                <a:gd name="T0" fmla="*/ 5 w 10"/>
                <a:gd name="T1" fmla="*/ 10 h 10"/>
                <a:gd name="T2" fmla="*/ 10 w 10"/>
                <a:gd name="T3" fmla="*/ 5 h 10"/>
                <a:gd name="T4" fmla="*/ 5 w 10"/>
                <a:gd name="T5" fmla="*/ 0 h 10"/>
                <a:gd name="T6" fmla="*/ 0 w 10"/>
                <a:gd name="T7" fmla="*/ 5 h 10"/>
                <a:gd name="T8" fmla="*/ 5 w 10"/>
                <a:gd name="T9" fmla="*/ 10 h 10"/>
                <a:gd name="T10" fmla="*/ 5 w 10"/>
                <a:gd name="T11" fmla="*/ 10 h 10"/>
                <a:gd name="T12" fmla="*/ 5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Colors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35" name="Rectangle 34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1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05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Top Straight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Star Element"/>
          <p:cNvGrpSpPr/>
          <p:nvPr/>
        </p:nvGrpSpPr>
        <p:grpSpPr>
          <a:xfrm>
            <a:off x="6375051" y="1187681"/>
            <a:ext cx="4025196" cy="4472248"/>
            <a:chOff x="1155127" y="1187681"/>
            <a:chExt cx="4025196" cy="4472248"/>
          </a:xfrm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1155127" y="1311010"/>
              <a:ext cx="4001992" cy="4348919"/>
              <a:chOff x="1155127" y="1311010"/>
              <a:chExt cx="4001992" cy="4348919"/>
            </a:xfrm>
          </p:grpSpPr>
          <p:sp>
            <p:nvSpPr>
              <p:cNvPr id="126" name="Freeform 125"/>
              <p:cNvSpPr/>
              <p:nvPr/>
            </p:nvSpPr>
            <p:spPr>
              <a:xfrm rot="12600000" flipV="1">
                <a:off x="1216768" y="1311010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9277054 w 43305609"/>
                  <a:gd name="connsiteY4" fmla="*/ 19409056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9277054 w 43305609"/>
                  <a:gd name="connsiteY3" fmla="*/ 19409056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12600000" flipV="1">
                <a:off x="3796277" y="1860486"/>
                <a:ext cx="1360842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348428 w 17952940"/>
                  <a:gd name="connsiteY5" fmla="*/ 19328825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259590 w 17952940"/>
                  <a:gd name="connsiteY5" fmla="*/ 19168832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78040 w 17952940"/>
                  <a:gd name="connsiteY5" fmla="*/ 19121749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44174 w 17952940"/>
                  <a:gd name="connsiteY9" fmla="*/ 21933289 h 21960479"/>
                  <a:gd name="connsiteX10" fmla="*/ 8882840 w 17952940"/>
                  <a:gd name="connsiteY10" fmla="*/ 21960479 h 21960479"/>
                  <a:gd name="connsiteX0" fmla="*/ 8882840 w 17937241"/>
                  <a:gd name="connsiteY0" fmla="*/ 21960479 h 21960479"/>
                  <a:gd name="connsiteX1" fmla="*/ 695659 w 17937241"/>
                  <a:gd name="connsiteY1" fmla="*/ 7779865 h 21960479"/>
                  <a:gd name="connsiteX2" fmla="*/ 2593866 w 17937241"/>
                  <a:gd name="connsiteY2" fmla="*/ 695657 h 21960479"/>
                  <a:gd name="connsiteX3" fmla="*/ 9678072 w 17937241"/>
                  <a:gd name="connsiteY3" fmla="*/ 2593866 h 21960479"/>
                  <a:gd name="connsiteX4" fmla="*/ 17937243 w 17937241"/>
                  <a:gd name="connsiteY4" fmla="*/ 16953550 h 21960479"/>
                  <a:gd name="connsiteX5" fmla="*/ 16193745 w 17937241"/>
                  <a:gd name="connsiteY5" fmla="*/ 19094547 h 21960479"/>
                  <a:gd name="connsiteX6" fmla="*/ 7468844 w 17937241"/>
                  <a:gd name="connsiteY6" fmla="*/ 3869363 h 21960479"/>
                  <a:gd name="connsiteX7" fmla="*/ 3869362 w 17937241"/>
                  <a:gd name="connsiteY7" fmla="*/ 2904885 h 21960479"/>
                  <a:gd name="connsiteX8" fmla="*/ 2904885 w 17937241"/>
                  <a:gd name="connsiteY8" fmla="*/ 6504366 h 21960479"/>
                  <a:gd name="connsiteX9" fmla="*/ 11844174 w 17937241"/>
                  <a:gd name="connsiteY9" fmla="*/ 21933289 h 21960479"/>
                  <a:gd name="connsiteX10" fmla="*/ 8882840 w 17937241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37241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37243" y="16953550"/>
                    </a:lnTo>
                    <a:lnTo>
                      <a:pt x="16193745" y="1909454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44174" y="21933289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/>
              <p:cNvSpPr/>
              <p:nvPr/>
            </p:nvSpPr>
            <p:spPr>
              <a:xfrm rot="12600000" flipV="1">
                <a:off x="2566181" y="3982100"/>
                <a:ext cx="1355516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/>
              <p:cNvSpPr/>
              <p:nvPr/>
            </p:nvSpPr>
            <p:spPr>
              <a:xfrm rot="12600000" flipV="1">
                <a:off x="1155127" y="2303033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/>
              <p:cNvSpPr/>
              <p:nvPr/>
            </p:nvSpPr>
            <p:spPr>
              <a:xfrm>
                <a:off x="2870221" y="2722297"/>
                <a:ext cx="838533" cy="442391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687" h="5831150">
                    <a:moveTo>
                      <a:pt x="0" y="97094"/>
                    </a:moveTo>
                    <a:lnTo>
                      <a:pt x="4499487" y="2552701"/>
                    </a:lnTo>
                    <a:cubicBezTo>
                      <a:pt x="5274187" y="2908301"/>
                      <a:pt x="5553587" y="3043904"/>
                      <a:pt x="6480687" y="2561304"/>
                    </a:cubicBezTo>
                    <a:lnTo>
                      <a:pt x="10938387" y="0"/>
                    </a:lnTo>
                    <a:lnTo>
                      <a:pt x="11052687" y="2933701"/>
                    </a:lnTo>
                    <a:lnTo>
                      <a:pt x="8279990" y="4508091"/>
                    </a:lnTo>
                    <a:cubicBezTo>
                      <a:pt x="5270090" y="6184491"/>
                      <a:pt x="5579806" y="6272981"/>
                      <a:pt x="2974258" y="4744065"/>
                    </a:cubicBezTo>
                    <a:lnTo>
                      <a:pt x="12290" y="3043085"/>
                    </a:lnTo>
                    <a:cubicBezTo>
                      <a:pt x="8193" y="2061088"/>
                      <a:pt x="4097" y="1079091"/>
                      <a:pt x="0" y="9709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/>
              <p:cNvSpPr/>
              <p:nvPr/>
            </p:nvSpPr>
            <p:spPr>
              <a:xfrm rot="14395026">
                <a:off x="2432835" y="3425160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/>
              <p:cNvSpPr/>
              <p:nvPr/>
            </p:nvSpPr>
            <p:spPr>
              <a:xfrm rot="7204974" flipH="1">
                <a:off x="3261372" y="3436502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78251" y="1187681"/>
              <a:ext cx="4002072" cy="4348919"/>
              <a:chOff x="1178251" y="1187681"/>
              <a:chExt cx="4002072" cy="4348919"/>
            </a:xfrm>
          </p:grpSpPr>
          <p:sp>
            <p:nvSpPr>
              <p:cNvPr id="124" name="Freeform 123"/>
              <p:cNvSpPr/>
              <p:nvPr/>
            </p:nvSpPr>
            <p:spPr>
              <a:xfrm rot="9000000">
                <a:off x="1239892" y="1792944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24051015 w 43305609"/>
                  <a:gd name="connsiteY13" fmla="*/ 27289860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12998459 w 43305609"/>
                  <a:gd name="connsiteY14" fmla="*/ 34179161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rot="9000000">
                <a:off x="3818290" y="3321349"/>
                <a:ext cx="1362033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52940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52940" y="16926361"/>
                    </a:lnTo>
                    <a:lnTo>
                      <a:pt x="16480122" y="1947735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28475" y="21960478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 rot="9000000">
                <a:off x="2589306" y="1187681"/>
                <a:ext cx="1355515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 rot="9000000">
                <a:off x="1178251" y="3757686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flipV="1">
                <a:off x="2893345" y="3682922"/>
                <a:ext cx="838533" cy="442391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02308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839527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687" h="5831150">
                    <a:moveTo>
                      <a:pt x="0" y="97094"/>
                    </a:moveTo>
                    <a:lnTo>
                      <a:pt x="4499487" y="2552701"/>
                    </a:lnTo>
                    <a:cubicBezTo>
                      <a:pt x="5274187" y="2908301"/>
                      <a:pt x="5553587" y="3043904"/>
                      <a:pt x="6480687" y="2561304"/>
                    </a:cubicBezTo>
                    <a:lnTo>
                      <a:pt x="10938387" y="0"/>
                    </a:lnTo>
                    <a:lnTo>
                      <a:pt x="11052687" y="2839527"/>
                    </a:lnTo>
                    <a:lnTo>
                      <a:pt x="8279990" y="4508091"/>
                    </a:lnTo>
                    <a:cubicBezTo>
                      <a:pt x="5270090" y="6184491"/>
                      <a:pt x="5579806" y="6272981"/>
                      <a:pt x="2974258" y="4744065"/>
                    </a:cubicBezTo>
                    <a:lnTo>
                      <a:pt x="12290" y="3043085"/>
                    </a:lnTo>
                    <a:cubicBezTo>
                      <a:pt x="8193" y="2061088"/>
                      <a:pt x="4097" y="1079091"/>
                      <a:pt x="0" y="9709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7204974" flipV="1">
                <a:off x="2455959" y="2981282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 rot="14395026" flipH="1" flipV="1">
                <a:off x="3285010" y="2969049"/>
                <a:ext cx="83752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39404"/>
                  <a:gd name="connsiteY0" fmla="*/ 32866 h 5815033"/>
                  <a:gd name="connsiteX1" fmla="*/ 4499487 w 11039404"/>
                  <a:gd name="connsiteY1" fmla="*/ 2488473 h 5815033"/>
                  <a:gd name="connsiteX2" fmla="*/ 6475458 w 11039404"/>
                  <a:gd name="connsiteY2" fmla="*/ 2582110 h 5815033"/>
                  <a:gd name="connsiteX3" fmla="*/ 11011258 w 11039404"/>
                  <a:gd name="connsiteY3" fmla="*/ 0 h 5815033"/>
                  <a:gd name="connsiteX4" fmla="*/ 11039410 w 11039404"/>
                  <a:gd name="connsiteY4" fmla="*/ 2905813 h 5815033"/>
                  <a:gd name="connsiteX5" fmla="*/ 8265214 w 11039404"/>
                  <a:gd name="connsiteY5" fmla="*/ 4545380 h 5815033"/>
                  <a:gd name="connsiteX6" fmla="*/ 2974258 w 11039404"/>
                  <a:gd name="connsiteY6" fmla="*/ 4679837 h 5815033"/>
                  <a:gd name="connsiteX7" fmla="*/ 12290 w 11039404"/>
                  <a:gd name="connsiteY7" fmla="*/ 2978857 h 5815033"/>
                  <a:gd name="connsiteX8" fmla="*/ 0 w 11039404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39404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39410" y="2905813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4" name="Option 6"/>
          <p:cNvSpPr/>
          <p:nvPr/>
        </p:nvSpPr>
        <p:spPr>
          <a:xfrm>
            <a:off x="5922036" y="1807980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Active Option 5"/>
          <p:cNvSpPr/>
          <p:nvPr/>
        </p:nvSpPr>
        <p:spPr>
          <a:xfrm flipH="1">
            <a:off x="5561656" y="4566837"/>
            <a:ext cx="775855" cy="77585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ption 4"/>
          <p:cNvSpPr/>
          <p:nvPr/>
        </p:nvSpPr>
        <p:spPr>
          <a:xfrm>
            <a:off x="8299743" y="600719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Option 3"/>
          <p:cNvSpPr/>
          <p:nvPr/>
        </p:nvSpPr>
        <p:spPr>
          <a:xfrm>
            <a:off x="10726012" y="464063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Option 2"/>
          <p:cNvSpPr/>
          <p:nvPr/>
        </p:nvSpPr>
        <p:spPr>
          <a:xfrm>
            <a:off x="10719315" y="1807980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Option 1"/>
          <p:cNvSpPr/>
          <p:nvPr/>
        </p:nvSpPr>
        <p:spPr>
          <a:xfrm>
            <a:off x="8345291" y="476321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2" name="Title Shape"/>
          <p:cNvSpPr/>
          <p:nvPr/>
        </p:nvSpPr>
        <p:spPr>
          <a:xfrm flipH="1">
            <a:off x="1166212" y="4647341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Text Box"/>
          <p:cNvSpPr txBox="1"/>
          <p:nvPr/>
        </p:nvSpPr>
        <p:spPr>
          <a:xfrm flipH="1">
            <a:off x="2496761" y="4693154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5-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6" name="Text Placeholder"/>
          <p:cNvSpPr txBox="1">
            <a:spLocks/>
          </p:cNvSpPr>
          <p:nvPr/>
        </p:nvSpPr>
        <p:spPr>
          <a:xfrm flipH="1">
            <a:off x="1177478" y="2903984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20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12" name="Icon"/>
          <p:cNvGrpSpPr>
            <a:grpSpLocks noChangeAspect="1"/>
          </p:cNvGrpSpPr>
          <p:nvPr/>
        </p:nvGrpSpPr>
        <p:grpSpPr bwMode="auto">
          <a:xfrm>
            <a:off x="5753250" y="4667561"/>
            <a:ext cx="382929" cy="548764"/>
            <a:chOff x="3712" y="1976"/>
            <a:chExt cx="254" cy="364"/>
          </a:xfrm>
          <a:solidFill>
            <a:schemeClr val="bg1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3819" y="2009"/>
              <a:ext cx="92" cy="147"/>
            </a:xfrm>
            <a:custGeom>
              <a:avLst/>
              <a:gdLst>
                <a:gd name="T0" fmla="*/ 0 w 92"/>
                <a:gd name="T1" fmla="*/ 17 h 147"/>
                <a:gd name="T2" fmla="*/ 40 w 92"/>
                <a:gd name="T3" fmla="*/ 147 h 147"/>
                <a:gd name="T4" fmla="*/ 92 w 92"/>
                <a:gd name="T5" fmla="*/ 130 h 147"/>
                <a:gd name="T6" fmla="*/ 51 w 92"/>
                <a:gd name="T7" fmla="*/ 0 h 147"/>
                <a:gd name="T8" fmla="*/ 0 w 92"/>
                <a:gd name="T9" fmla="*/ 17 h 147"/>
                <a:gd name="T10" fmla="*/ 49 w 92"/>
                <a:gd name="T11" fmla="*/ 135 h 147"/>
                <a:gd name="T12" fmla="*/ 12 w 92"/>
                <a:gd name="T13" fmla="*/ 23 h 147"/>
                <a:gd name="T14" fmla="*/ 43 w 92"/>
                <a:gd name="T15" fmla="*/ 13 h 147"/>
                <a:gd name="T16" fmla="*/ 79 w 92"/>
                <a:gd name="T17" fmla="*/ 124 h 147"/>
                <a:gd name="T18" fmla="*/ 49 w 92"/>
                <a:gd name="T19" fmla="*/ 135 h 147"/>
                <a:gd name="T20" fmla="*/ 49 w 92"/>
                <a:gd name="T21" fmla="*/ 135 h 147"/>
                <a:gd name="T22" fmla="*/ 49 w 92"/>
                <a:gd name="T23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147">
                  <a:moveTo>
                    <a:pt x="0" y="17"/>
                  </a:moveTo>
                  <a:lnTo>
                    <a:pt x="40" y="147"/>
                  </a:lnTo>
                  <a:lnTo>
                    <a:pt x="92" y="130"/>
                  </a:lnTo>
                  <a:lnTo>
                    <a:pt x="51" y="0"/>
                  </a:lnTo>
                  <a:lnTo>
                    <a:pt x="0" y="17"/>
                  </a:lnTo>
                  <a:close/>
                  <a:moveTo>
                    <a:pt x="49" y="135"/>
                  </a:moveTo>
                  <a:lnTo>
                    <a:pt x="12" y="23"/>
                  </a:lnTo>
                  <a:lnTo>
                    <a:pt x="43" y="13"/>
                  </a:lnTo>
                  <a:lnTo>
                    <a:pt x="79" y="124"/>
                  </a:lnTo>
                  <a:lnTo>
                    <a:pt x="49" y="135"/>
                  </a:lnTo>
                  <a:close/>
                  <a:moveTo>
                    <a:pt x="49" y="135"/>
                  </a:moveTo>
                  <a:lnTo>
                    <a:pt x="49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3819" y="2009"/>
              <a:ext cx="92" cy="147"/>
            </a:xfrm>
            <a:custGeom>
              <a:avLst/>
              <a:gdLst>
                <a:gd name="T0" fmla="*/ 0 w 92"/>
                <a:gd name="T1" fmla="*/ 17 h 147"/>
                <a:gd name="T2" fmla="*/ 40 w 92"/>
                <a:gd name="T3" fmla="*/ 147 h 147"/>
                <a:gd name="T4" fmla="*/ 92 w 92"/>
                <a:gd name="T5" fmla="*/ 130 h 147"/>
                <a:gd name="T6" fmla="*/ 51 w 92"/>
                <a:gd name="T7" fmla="*/ 0 h 147"/>
                <a:gd name="T8" fmla="*/ 0 w 92"/>
                <a:gd name="T9" fmla="*/ 17 h 147"/>
                <a:gd name="T10" fmla="*/ 49 w 92"/>
                <a:gd name="T11" fmla="*/ 135 h 147"/>
                <a:gd name="T12" fmla="*/ 12 w 92"/>
                <a:gd name="T13" fmla="*/ 23 h 147"/>
                <a:gd name="T14" fmla="*/ 43 w 92"/>
                <a:gd name="T15" fmla="*/ 13 h 147"/>
                <a:gd name="T16" fmla="*/ 79 w 92"/>
                <a:gd name="T17" fmla="*/ 124 h 147"/>
                <a:gd name="T18" fmla="*/ 49 w 92"/>
                <a:gd name="T19" fmla="*/ 135 h 147"/>
                <a:gd name="T20" fmla="*/ 49 w 92"/>
                <a:gd name="T21" fmla="*/ 135 h 147"/>
                <a:gd name="T22" fmla="*/ 49 w 92"/>
                <a:gd name="T23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" h="147">
                  <a:moveTo>
                    <a:pt x="0" y="17"/>
                  </a:moveTo>
                  <a:lnTo>
                    <a:pt x="40" y="147"/>
                  </a:lnTo>
                  <a:lnTo>
                    <a:pt x="92" y="130"/>
                  </a:lnTo>
                  <a:lnTo>
                    <a:pt x="51" y="0"/>
                  </a:lnTo>
                  <a:lnTo>
                    <a:pt x="0" y="17"/>
                  </a:lnTo>
                  <a:moveTo>
                    <a:pt x="49" y="135"/>
                  </a:moveTo>
                  <a:lnTo>
                    <a:pt x="12" y="23"/>
                  </a:lnTo>
                  <a:lnTo>
                    <a:pt x="43" y="13"/>
                  </a:lnTo>
                  <a:lnTo>
                    <a:pt x="79" y="124"/>
                  </a:lnTo>
                  <a:lnTo>
                    <a:pt x="49" y="135"/>
                  </a:lnTo>
                  <a:moveTo>
                    <a:pt x="49" y="135"/>
                  </a:moveTo>
                  <a:lnTo>
                    <a:pt x="49" y="13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3796" y="1976"/>
              <a:ext cx="84" cy="52"/>
            </a:xfrm>
            <a:custGeom>
              <a:avLst/>
              <a:gdLst>
                <a:gd name="T0" fmla="*/ 84 w 84"/>
                <a:gd name="T1" fmla="*/ 27 h 52"/>
                <a:gd name="T2" fmla="*/ 76 w 84"/>
                <a:gd name="T3" fmla="*/ 0 h 52"/>
                <a:gd name="T4" fmla="*/ 0 w 84"/>
                <a:gd name="T5" fmla="*/ 25 h 52"/>
                <a:gd name="T6" fmla="*/ 8 w 84"/>
                <a:gd name="T7" fmla="*/ 52 h 52"/>
                <a:gd name="T8" fmla="*/ 84 w 84"/>
                <a:gd name="T9" fmla="*/ 27 h 52"/>
                <a:gd name="T10" fmla="*/ 70 w 84"/>
                <a:gd name="T11" fmla="*/ 13 h 52"/>
                <a:gd name="T12" fmla="*/ 72 w 84"/>
                <a:gd name="T13" fmla="*/ 21 h 52"/>
                <a:gd name="T14" fmla="*/ 14 w 84"/>
                <a:gd name="T15" fmla="*/ 39 h 52"/>
                <a:gd name="T16" fmla="*/ 12 w 84"/>
                <a:gd name="T17" fmla="*/ 33 h 52"/>
                <a:gd name="T18" fmla="*/ 70 w 84"/>
                <a:gd name="T19" fmla="*/ 13 h 52"/>
                <a:gd name="T20" fmla="*/ 70 w 84"/>
                <a:gd name="T21" fmla="*/ 13 h 52"/>
                <a:gd name="T22" fmla="*/ 70 w 84"/>
                <a:gd name="T23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2">
                  <a:moveTo>
                    <a:pt x="84" y="27"/>
                  </a:moveTo>
                  <a:lnTo>
                    <a:pt x="76" y="0"/>
                  </a:lnTo>
                  <a:lnTo>
                    <a:pt x="0" y="25"/>
                  </a:lnTo>
                  <a:lnTo>
                    <a:pt x="8" y="52"/>
                  </a:lnTo>
                  <a:lnTo>
                    <a:pt x="84" y="27"/>
                  </a:lnTo>
                  <a:close/>
                  <a:moveTo>
                    <a:pt x="70" y="13"/>
                  </a:moveTo>
                  <a:lnTo>
                    <a:pt x="72" y="21"/>
                  </a:lnTo>
                  <a:lnTo>
                    <a:pt x="14" y="39"/>
                  </a:lnTo>
                  <a:lnTo>
                    <a:pt x="12" y="33"/>
                  </a:lnTo>
                  <a:lnTo>
                    <a:pt x="70" y="13"/>
                  </a:lnTo>
                  <a:close/>
                  <a:moveTo>
                    <a:pt x="70" y="13"/>
                  </a:moveTo>
                  <a:lnTo>
                    <a:pt x="7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796" y="1976"/>
              <a:ext cx="84" cy="52"/>
            </a:xfrm>
            <a:custGeom>
              <a:avLst/>
              <a:gdLst>
                <a:gd name="T0" fmla="*/ 84 w 84"/>
                <a:gd name="T1" fmla="*/ 27 h 52"/>
                <a:gd name="T2" fmla="*/ 76 w 84"/>
                <a:gd name="T3" fmla="*/ 0 h 52"/>
                <a:gd name="T4" fmla="*/ 0 w 84"/>
                <a:gd name="T5" fmla="*/ 25 h 52"/>
                <a:gd name="T6" fmla="*/ 8 w 84"/>
                <a:gd name="T7" fmla="*/ 52 h 52"/>
                <a:gd name="T8" fmla="*/ 84 w 84"/>
                <a:gd name="T9" fmla="*/ 27 h 52"/>
                <a:gd name="T10" fmla="*/ 70 w 84"/>
                <a:gd name="T11" fmla="*/ 13 h 52"/>
                <a:gd name="T12" fmla="*/ 72 w 84"/>
                <a:gd name="T13" fmla="*/ 21 h 52"/>
                <a:gd name="T14" fmla="*/ 14 w 84"/>
                <a:gd name="T15" fmla="*/ 39 h 52"/>
                <a:gd name="T16" fmla="*/ 12 w 84"/>
                <a:gd name="T17" fmla="*/ 33 h 52"/>
                <a:gd name="T18" fmla="*/ 70 w 84"/>
                <a:gd name="T19" fmla="*/ 13 h 52"/>
                <a:gd name="T20" fmla="*/ 70 w 84"/>
                <a:gd name="T21" fmla="*/ 13 h 52"/>
                <a:gd name="T22" fmla="*/ 70 w 84"/>
                <a:gd name="T23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52">
                  <a:moveTo>
                    <a:pt x="84" y="27"/>
                  </a:moveTo>
                  <a:lnTo>
                    <a:pt x="76" y="0"/>
                  </a:lnTo>
                  <a:lnTo>
                    <a:pt x="0" y="25"/>
                  </a:lnTo>
                  <a:lnTo>
                    <a:pt x="8" y="52"/>
                  </a:lnTo>
                  <a:lnTo>
                    <a:pt x="84" y="27"/>
                  </a:lnTo>
                  <a:moveTo>
                    <a:pt x="70" y="13"/>
                  </a:moveTo>
                  <a:lnTo>
                    <a:pt x="72" y="21"/>
                  </a:lnTo>
                  <a:lnTo>
                    <a:pt x="14" y="39"/>
                  </a:lnTo>
                  <a:lnTo>
                    <a:pt x="12" y="33"/>
                  </a:lnTo>
                  <a:lnTo>
                    <a:pt x="70" y="13"/>
                  </a:lnTo>
                  <a:moveTo>
                    <a:pt x="70" y="13"/>
                  </a:moveTo>
                  <a:lnTo>
                    <a:pt x="70" y="1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3859" y="2141"/>
              <a:ext cx="72" cy="85"/>
            </a:xfrm>
            <a:custGeom>
              <a:avLst/>
              <a:gdLst>
                <a:gd name="T0" fmla="*/ 8 w 35"/>
                <a:gd name="T1" fmla="*/ 32 h 41"/>
                <a:gd name="T2" fmla="*/ 21 w 35"/>
                <a:gd name="T3" fmla="*/ 41 h 41"/>
                <a:gd name="T4" fmla="*/ 25 w 35"/>
                <a:gd name="T5" fmla="*/ 40 h 41"/>
                <a:gd name="T6" fmla="*/ 33 w 35"/>
                <a:gd name="T7" fmla="*/ 33 h 41"/>
                <a:gd name="T8" fmla="*/ 34 w 35"/>
                <a:gd name="T9" fmla="*/ 23 h 41"/>
                <a:gd name="T10" fmla="*/ 26 w 35"/>
                <a:gd name="T11" fmla="*/ 0 h 41"/>
                <a:gd name="T12" fmla="*/ 0 w 35"/>
                <a:gd name="T13" fmla="*/ 8 h 41"/>
                <a:gd name="T14" fmla="*/ 8 w 35"/>
                <a:gd name="T15" fmla="*/ 32 h 41"/>
                <a:gd name="T16" fmla="*/ 23 w 35"/>
                <a:gd name="T17" fmla="*/ 6 h 41"/>
                <a:gd name="T18" fmla="*/ 29 w 35"/>
                <a:gd name="T19" fmla="*/ 25 h 41"/>
                <a:gd name="T20" fmla="*/ 28 w 35"/>
                <a:gd name="T21" fmla="*/ 31 h 41"/>
                <a:gd name="T22" fmla="*/ 24 w 35"/>
                <a:gd name="T23" fmla="*/ 35 h 41"/>
                <a:gd name="T24" fmla="*/ 21 w 35"/>
                <a:gd name="T25" fmla="*/ 36 h 41"/>
                <a:gd name="T26" fmla="*/ 13 w 35"/>
                <a:gd name="T27" fmla="*/ 30 h 41"/>
                <a:gd name="T28" fmla="*/ 7 w 35"/>
                <a:gd name="T29" fmla="*/ 11 h 41"/>
                <a:gd name="T30" fmla="*/ 23 w 35"/>
                <a:gd name="T31" fmla="*/ 6 h 41"/>
                <a:gd name="T32" fmla="*/ 23 w 35"/>
                <a:gd name="T33" fmla="*/ 6 h 41"/>
                <a:gd name="T34" fmla="*/ 23 w 35"/>
                <a:gd name="T3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1">
                  <a:moveTo>
                    <a:pt x="8" y="32"/>
                  </a:moveTo>
                  <a:cubicBezTo>
                    <a:pt x="10" y="37"/>
                    <a:pt x="15" y="41"/>
                    <a:pt x="21" y="41"/>
                  </a:cubicBezTo>
                  <a:cubicBezTo>
                    <a:pt x="22" y="41"/>
                    <a:pt x="24" y="41"/>
                    <a:pt x="25" y="40"/>
                  </a:cubicBezTo>
                  <a:cubicBezTo>
                    <a:pt x="28" y="39"/>
                    <a:pt x="31" y="37"/>
                    <a:pt x="33" y="33"/>
                  </a:cubicBezTo>
                  <a:cubicBezTo>
                    <a:pt x="34" y="30"/>
                    <a:pt x="35" y="27"/>
                    <a:pt x="34" y="2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8" y="32"/>
                  </a:lnTo>
                  <a:close/>
                  <a:moveTo>
                    <a:pt x="23" y="6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30" y="27"/>
                    <a:pt x="29" y="29"/>
                    <a:pt x="28" y="31"/>
                  </a:cubicBezTo>
                  <a:cubicBezTo>
                    <a:pt x="27" y="33"/>
                    <a:pt x="26" y="35"/>
                    <a:pt x="24" y="35"/>
                  </a:cubicBezTo>
                  <a:cubicBezTo>
                    <a:pt x="23" y="36"/>
                    <a:pt x="22" y="36"/>
                    <a:pt x="21" y="36"/>
                  </a:cubicBezTo>
                  <a:cubicBezTo>
                    <a:pt x="17" y="36"/>
                    <a:pt x="14" y="33"/>
                    <a:pt x="13" y="30"/>
                  </a:cubicBezTo>
                  <a:cubicBezTo>
                    <a:pt x="7" y="11"/>
                    <a:pt x="7" y="11"/>
                    <a:pt x="7" y="11"/>
                  </a:cubicBezTo>
                  <a:lnTo>
                    <a:pt x="23" y="6"/>
                  </a:lnTo>
                  <a:close/>
                  <a:moveTo>
                    <a:pt x="23" y="6"/>
                  </a:moveTo>
                  <a:cubicBezTo>
                    <a:pt x="23" y="6"/>
                    <a:pt x="23" y="6"/>
                    <a:pt x="2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3712" y="2061"/>
              <a:ext cx="254" cy="279"/>
            </a:xfrm>
            <a:custGeom>
              <a:avLst/>
              <a:gdLst>
                <a:gd name="T0" fmla="*/ 124 w 124"/>
                <a:gd name="T1" fmla="*/ 90 h 135"/>
                <a:gd name="T2" fmla="*/ 124 w 124"/>
                <a:gd name="T3" fmla="*/ 88 h 135"/>
                <a:gd name="T4" fmla="*/ 110 w 124"/>
                <a:gd name="T5" fmla="*/ 80 h 135"/>
                <a:gd name="T6" fmla="*/ 104 w 124"/>
                <a:gd name="T7" fmla="*/ 81 h 135"/>
                <a:gd name="T8" fmla="*/ 55 w 124"/>
                <a:gd name="T9" fmla="*/ 95 h 135"/>
                <a:gd name="T10" fmla="*/ 37 w 124"/>
                <a:gd name="T11" fmla="*/ 81 h 135"/>
                <a:gd name="T12" fmla="*/ 27 w 124"/>
                <a:gd name="T13" fmla="*/ 50 h 135"/>
                <a:gd name="T14" fmla="*/ 36 w 124"/>
                <a:gd name="T15" fmla="*/ 34 h 135"/>
                <a:gd name="T16" fmla="*/ 64 w 124"/>
                <a:gd name="T17" fmla="*/ 25 h 135"/>
                <a:gd name="T18" fmla="*/ 56 w 124"/>
                <a:gd name="T19" fmla="*/ 0 h 135"/>
                <a:gd name="T20" fmla="*/ 28 w 124"/>
                <a:gd name="T21" fmla="*/ 10 h 135"/>
                <a:gd name="T22" fmla="*/ 5 w 124"/>
                <a:gd name="T23" fmla="*/ 29 h 135"/>
                <a:gd name="T24" fmla="*/ 3 w 124"/>
                <a:gd name="T25" fmla="*/ 58 h 135"/>
                <a:gd name="T26" fmla="*/ 14 w 124"/>
                <a:gd name="T27" fmla="*/ 92 h 135"/>
                <a:gd name="T28" fmla="*/ 11 w 124"/>
                <a:gd name="T29" fmla="*/ 104 h 135"/>
                <a:gd name="T30" fmla="*/ 15 w 124"/>
                <a:gd name="T31" fmla="*/ 116 h 135"/>
                <a:gd name="T32" fmla="*/ 9 w 124"/>
                <a:gd name="T33" fmla="*/ 116 h 135"/>
                <a:gd name="T34" fmla="*/ 9 w 124"/>
                <a:gd name="T35" fmla="*/ 135 h 135"/>
                <a:gd name="T36" fmla="*/ 108 w 124"/>
                <a:gd name="T37" fmla="*/ 135 h 135"/>
                <a:gd name="T38" fmla="*/ 108 w 124"/>
                <a:gd name="T39" fmla="*/ 116 h 135"/>
                <a:gd name="T40" fmla="*/ 67 w 124"/>
                <a:gd name="T41" fmla="*/ 116 h 135"/>
                <a:gd name="T42" fmla="*/ 124 w 124"/>
                <a:gd name="T43" fmla="*/ 90 h 135"/>
                <a:gd name="T44" fmla="*/ 53 w 124"/>
                <a:gd name="T45" fmla="*/ 7 h 135"/>
                <a:gd name="T46" fmla="*/ 57 w 124"/>
                <a:gd name="T47" fmla="*/ 21 h 135"/>
                <a:gd name="T48" fmla="*/ 34 w 124"/>
                <a:gd name="T49" fmla="*/ 29 h 135"/>
                <a:gd name="T50" fmla="*/ 24 w 124"/>
                <a:gd name="T51" fmla="*/ 38 h 135"/>
                <a:gd name="T52" fmla="*/ 23 w 124"/>
                <a:gd name="T53" fmla="*/ 52 h 135"/>
                <a:gd name="T54" fmla="*/ 32 w 124"/>
                <a:gd name="T55" fmla="*/ 81 h 135"/>
                <a:gd name="T56" fmla="*/ 18 w 124"/>
                <a:gd name="T57" fmla="*/ 87 h 135"/>
                <a:gd name="T58" fmla="*/ 8 w 124"/>
                <a:gd name="T59" fmla="*/ 57 h 135"/>
                <a:gd name="T60" fmla="*/ 10 w 124"/>
                <a:gd name="T61" fmla="*/ 31 h 135"/>
                <a:gd name="T62" fmla="*/ 29 w 124"/>
                <a:gd name="T63" fmla="*/ 14 h 135"/>
                <a:gd name="T64" fmla="*/ 53 w 124"/>
                <a:gd name="T65" fmla="*/ 7 h 135"/>
                <a:gd name="T66" fmla="*/ 19 w 124"/>
                <a:gd name="T67" fmla="*/ 93 h 135"/>
                <a:gd name="T68" fmla="*/ 20 w 124"/>
                <a:gd name="T69" fmla="*/ 93 h 135"/>
                <a:gd name="T70" fmla="*/ 20 w 124"/>
                <a:gd name="T71" fmla="*/ 92 h 135"/>
                <a:gd name="T72" fmla="*/ 34 w 124"/>
                <a:gd name="T73" fmla="*/ 86 h 135"/>
                <a:gd name="T74" fmla="*/ 34 w 124"/>
                <a:gd name="T75" fmla="*/ 86 h 135"/>
                <a:gd name="T76" fmla="*/ 35 w 124"/>
                <a:gd name="T77" fmla="*/ 86 h 135"/>
                <a:gd name="T78" fmla="*/ 51 w 124"/>
                <a:gd name="T79" fmla="*/ 99 h 135"/>
                <a:gd name="T80" fmla="*/ 52 w 124"/>
                <a:gd name="T81" fmla="*/ 102 h 135"/>
                <a:gd name="T82" fmla="*/ 106 w 124"/>
                <a:gd name="T83" fmla="*/ 86 h 135"/>
                <a:gd name="T84" fmla="*/ 118 w 124"/>
                <a:gd name="T85" fmla="*/ 88 h 135"/>
                <a:gd name="T86" fmla="*/ 43 w 124"/>
                <a:gd name="T87" fmla="*/ 122 h 135"/>
                <a:gd name="T88" fmla="*/ 103 w 124"/>
                <a:gd name="T89" fmla="*/ 122 h 135"/>
                <a:gd name="T90" fmla="*/ 103 w 124"/>
                <a:gd name="T91" fmla="*/ 130 h 135"/>
                <a:gd name="T92" fmla="*/ 14 w 124"/>
                <a:gd name="T93" fmla="*/ 130 h 135"/>
                <a:gd name="T94" fmla="*/ 14 w 124"/>
                <a:gd name="T95" fmla="*/ 122 h 135"/>
                <a:gd name="T96" fmla="*/ 27 w 124"/>
                <a:gd name="T97" fmla="*/ 122 h 135"/>
                <a:gd name="T98" fmla="*/ 22 w 124"/>
                <a:gd name="T99" fmla="*/ 117 h 135"/>
                <a:gd name="T100" fmla="*/ 16 w 124"/>
                <a:gd name="T101" fmla="*/ 104 h 135"/>
                <a:gd name="T102" fmla="*/ 19 w 124"/>
                <a:gd name="T103" fmla="*/ 93 h 135"/>
                <a:gd name="T104" fmla="*/ 19 w 124"/>
                <a:gd name="T105" fmla="*/ 93 h 135"/>
                <a:gd name="T106" fmla="*/ 19 w 124"/>
                <a:gd name="T107" fmla="*/ 9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4" h="135">
                  <a:moveTo>
                    <a:pt x="124" y="90"/>
                  </a:moveTo>
                  <a:cubicBezTo>
                    <a:pt x="124" y="88"/>
                    <a:pt x="124" y="88"/>
                    <a:pt x="124" y="88"/>
                  </a:cubicBezTo>
                  <a:cubicBezTo>
                    <a:pt x="122" y="83"/>
                    <a:pt x="117" y="80"/>
                    <a:pt x="110" y="80"/>
                  </a:cubicBezTo>
                  <a:cubicBezTo>
                    <a:pt x="108" y="80"/>
                    <a:pt x="106" y="80"/>
                    <a:pt x="104" y="81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2" y="88"/>
                    <a:pt x="46" y="82"/>
                    <a:pt x="37" y="81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5" y="43"/>
                    <a:pt x="29" y="36"/>
                    <a:pt x="36" y="34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8" y="13"/>
                    <a:pt x="10" y="20"/>
                    <a:pt x="5" y="29"/>
                  </a:cubicBezTo>
                  <a:cubicBezTo>
                    <a:pt x="1" y="38"/>
                    <a:pt x="0" y="49"/>
                    <a:pt x="3" y="58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2" y="96"/>
                    <a:pt x="11" y="100"/>
                    <a:pt x="11" y="104"/>
                  </a:cubicBezTo>
                  <a:cubicBezTo>
                    <a:pt x="11" y="108"/>
                    <a:pt x="12" y="113"/>
                    <a:pt x="15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08" y="135"/>
                    <a:pt x="108" y="135"/>
                    <a:pt x="108" y="135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124" y="90"/>
                  </a:lnTo>
                  <a:close/>
                  <a:moveTo>
                    <a:pt x="53" y="7"/>
                  </a:moveTo>
                  <a:cubicBezTo>
                    <a:pt x="57" y="21"/>
                    <a:pt x="57" y="21"/>
                    <a:pt x="57" y="21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31"/>
                    <a:pt x="26" y="34"/>
                    <a:pt x="24" y="38"/>
                  </a:cubicBezTo>
                  <a:cubicBezTo>
                    <a:pt x="21" y="42"/>
                    <a:pt x="21" y="47"/>
                    <a:pt x="23" y="52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27" y="81"/>
                    <a:pt x="22" y="83"/>
                    <a:pt x="18" y="8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5" y="48"/>
                    <a:pt x="6" y="39"/>
                    <a:pt x="10" y="31"/>
                  </a:cubicBezTo>
                  <a:cubicBezTo>
                    <a:pt x="14" y="23"/>
                    <a:pt x="21" y="17"/>
                    <a:pt x="29" y="14"/>
                  </a:cubicBezTo>
                  <a:lnTo>
                    <a:pt x="53" y="7"/>
                  </a:lnTo>
                  <a:close/>
                  <a:moveTo>
                    <a:pt x="19" y="93"/>
                  </a:moveTo>
                  <a:cubicBezTo>
                    <a:pt x="20" y="93"/>
                    <a:pt x="20" y="93"/>
                    <a:pt x="20" y="93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3" y="88"/>
                    <a:pt x="28" y="86"/>
                    <a:pt x="34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42" y="86"/>
                    <a:pt x="49" y="92"/>
                    <a:pt x="51" y="99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106" y="86"/>
                    <a:pt x="106" y="86"/>
                    <a:pt x="106" y="86"/>
                  </a:cubicBezTo>
                  <a:cubicBezTo>
                    <a:pt x="110" y="84"/>
                    <a:pt x="115" y="85"/>
                    <a:pt x="118" y="88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18" y="114"/>
                    <a:pt x="16" y="109"/>
                    <a:pt x="16" y="104"/>
                  </a:cubicBezTo>
                  <a:cubicBezTo>
                    <a:pt x="16" y="100"/>
                    <a:pt x="17" y="96"/>
                    <a:pt x="19" y="93"/>
                  </a:cubicBezTo>
                  <a:close/>
                  <a:moveTo>
                    <a:pt x="19" y="93"/>
                  </a:moveTo>
                  <a:cubicBezTo>
                    <a:pt x="19" y="93"/>
                    <a:pt x="19" y="93"/>
                    <a:pt x="19" y="9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Colors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52" name="Rectangle 51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24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06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Top Straight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ctive Option 6"/>
          <p:cNvSpPr/>
          <p:nvPr/>
        </p:nvSpPr>
        <p:spPr>
          <a:xfrm flipH="1">
            <a:off x="5561656" y="1487828"/>
            <a:ext cx="775855" cy="77585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ption 5"/>
          <p:cNvSpPr/>
          <p:nvPr/>
        </p:nvSpPr>
        <p:spPr>
          <a:xfrm>
            <a:off x="5917876" y="4641713"/>
            <a:ext cx="374400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7" name="Option 4"/>
          <p:cNvSpPr/>
          <p:nvPr/>
        </p:nvSpPr>
        <p:spPr>
          <a:xfrm>
            <a:off x="8299743" y="600719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Option 3"/>
          <p:cNvSpPr/>
          <p:nvPr/>
        </p:nvSpPr>
        <p:spPr>
          <a:xfrm>
            <a:off x="10726012" y="4640633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Option 2"/>
          <p:cNvSpPr/>
          <p:nvPr/>
        </p:nvSpPr>
        <p:spPr>
          <a:xfrm>
            <a:off x="10719315" y="1807980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Option 1"/>
          <p:cNvSpPr/>
          <p:nvPr/>
        </p:nvSpPr>
        <p:spPr>
          <a:xfrm>
            <a:off x="8345291" y="476321"/>
            <a:ext cx="374487" cy="374487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/>
                </a:solidFill>
              </a:rPr>
              <a:t>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2" name="Title Shape"/>
          <p:cNvSpPr/>
          <p:nvPr/>
        </p:nvSpPr>
        <p:spPr>
          <a:xfrm flipH="1">
            <a:off x="1166212" y="1568332"/>
            <a:ext cx="4395444" cy="614846"/>
          </a:xfrm>
          <a:custGeom>
            <a:avLst/>
            <a:gdLst>
              <a:gd name="connsiteX0" fmla="*/ 0 w 4395444"/>
              <a:gd name="connsiteY0" fmla="*/ 0 h 614846"/>
              <a:gd name="connsiteX1" fmla="*/ 4088021 w 4395444"/>
              <a:gd name="connsiteY1" fmla="*/ 0 h 614846"/>
              <a:gd name="connsiteX2" fmla="*/ 4395444 w 4395444"/>
              <a:gd name="connsiteY2" fmla="*/ 307423 h 614846"/>
              <a:gd name="connsiteX3" fmla="*/ 4088021 w 4395444"/>
              <a:gd name="connsiteY3" fmla="*/ 614846 h 614846"/>
              <a:gd name="connsiteX4" fmla="*/ 3 w 4395444"/>
              <a:gd name="connsiteY4" fmla="*/ 614846 h 614846"/>
              <a:gd name="connsiteX5" fmla="*/ 40139 w 4395444"/>
              <a:gd name="connsiteY5" fmla="*/ 581731 h 614846"/>
              <a:gd name="connsiteX6" fmla="*/ 153760 w 4395444"/>
              <a:gd name="connsiteY6" fmla="*/ 307424 h 614846"/>
              <a:gd name="connsiteX7" fmla="*/ 40139 w 4395444"/>
              <a:gd name="connsiteY7" fmla="*/ 33118 h 61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5444" h="614846">
                <a:moveTo>
                  <a:pt x="0" y="0"/>
                </a:moveTo>
                <a:lnTo>
                  <a:pt x="4088021" y="0"/>
                </a:lnTo>
                <a:cubicBezTo>
                  <a:pt x="4257806" y="0"/>
                  <a:pt x="4395444" y="137638"/>
                  <a:pt x="4395444" y="307423"/>
                </a:cubicBezTo>
                <a:cubicBezTo>
                  <a:pt x="4395444" y="477208"/>
                  <a:pt x="4257806" y="614846"/>
                  <a:pt x="4088021" y="614846"/>
                </a:cubicBezTo>
                <a:lnTo>
                  <a:pt x="3" y="614846"/>
                </a:lnTo>
                <a:lnTo>
                  <a:pt x="40139" y="581731"/>
                </a:lnTo>
                <a:cubicBezTo>
                  <a:pt x="110340" y="511530"/>
                  <a:pt x="153760" y="414548"/>
                  <a:pt x="153760" y="307424"/>
                </a:cubicBezTo>
                <a:cubicBezTo>
                  <a:pt x="153760" y="200301"/>
                  <a:pt x="110340" y="103319"/>
                  <a:pt x="40139" y="331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Text Box"/>
          <p:cNvSpPr txBox="1"/>
          <p:nvPr/>
        </p:nvSpPr>
        <p:spPr>
          <a:xfrm flipH="1">
            <a:off x="2496761" y="1614145"/>
            <a:ext cx="269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6- Lorem Ipsum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6" name="Text Placeholder"/>
          <p:cNvSpPr txBox="1">
            <a:spLocks/>
          </p:cNvSpPr>
          <p:nvPr/>
        </p:nvSpPr>
        <p:spPr>
          <a:xfrm flipH="1">
            <a:off x="1177478" y="2396442"/>
            <a:ext cx="4322173" cy="150620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20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 standard dummy text ever since the 1500s, when an unknown printer.</a:t>
            </a:r>
            <a:endParaRPr lang="en-US" sz="20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36" name="Star Element"/>
          <p:cNvGrpSpPr/>
          <p:nvPr/>
        </p:nvGrpSpPr>
        <p:grpSpPr>
          <a:xfrm>
            <a:off x="6371942" y="1189008"/>
            <a:ext cx="4025196" cy="4472248"/>
            <a:chOff x="4073237" y="1191200"/>
            <a:chExt cx="4025196" cy="4472248"/>
          </a:xfrm>
          <a:effectLst>
            <a:outerShdw blurRad="50800" dist="38100" dir="10800000" algn="r" rotWithShape="0">
              <a:prstClr val="black">
                <a:alpha val="30000"/>
              </a:prstClr>
            </a:outerShdw>
          </a:effectLst>
        </p:grpSpPr>
        <p:sp>
          <p:nvSpPr>
            <p:cNvPr id="37" name="Freeform 36"/>
            <p:cNvSpPr/>
            <p:nvPr/>
          </p:nvSpPr>
          <p:spPr>
            <a:xfrm rot="9000000">
              <a:off x="4158002" y="1796463"/>
              <a:ext cx="3285461" cy="3743656"/>
            </a:xfrm>
            <a:custGeom>
              <a:avLst/>
              <a:gdLst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23761305 w 43305609"/>
                <a:gd name="connsiteY12" fmla="*/ 21960053 h 49345070"/>
                <a:gd name="connsiteX13" fmla="*/ 40670606 w 43305609"/>
                <a:gd name="connsiteY13" fmla="*/ 21960053 h 49345070"/>
                <a:gd name="connsiteX14" fmla="*/ 43305609 w 43305609"/>
                <a:gd name="connsiteY14" fmla="*/ 24595054 h 49345070"/>
                <a:gd name="connsiteX15" fmla="*/ 40670604 w 43305609"/>
                <a:gd name="connsiteY15" fmla="*/ 27230056 h 49345070"/>
                <a:gd name="connsiteX16" fmla="*/ 24047765 w 43305609"/>
                <a:gd name="connsiteY16" fmla="*/ 27230058 h 49345070"/>
                <a:gd name="connsiteX17" fmla="*/ 24051015 w 43305609"/>
                <a:gd name="connsiteY17" fmla="*/ 27289860 h 49345070"/>
                <a:gd name="connsiteX18" fmla="*/ 17549278 w 43305609"/>
                <a:gd name="connsiteY18" fmla="*/ 27723712 h 49345070"/>
                <a:gd name="connsiteX19" fmla="*/ 13295293 w 43305609"/>
                <a:gd name="connsiteY19" fmla="*/ 34336927 h 49345070"/>
                <a:gd name="connsiteX20" fmla="*/ 12998459 w 43305609"/>
                <a:gd name="connsiteY20" fmla="*/ 34179161 h 49345070"/>
                <a:gd name="connsiteX21" fmla="*/ 5003331 w 43305609"/>
                <a:gd name="connsiteY21" fmla="*/ 48027129 h 49345070"/>
                <a:gd name="connsiteX22" fmla="*/ 1403849 w 43305609"/>
                <a:gd name="connsiteY22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40670606 w 43305609"/>
                <a:gd name="connsiteY12" fmla="*/ 21960053 h 49345070"/>
                <a:gd name="connsiteX13" fmla="*/ 43305609 w 43305609"/>
                <a:gd name="connsiteY13" fmla="*/ 24595054 h 49345070"/>
                <a:gd name="connsiteX14" fmla="*/ 40670604 w 43305609"/>
                <a:gd name="connsiteY14" fmla="*/ 27230056 h 49345070"/>
                <a:gd name="connsiteX15" fmla="*/ 24047765 w 43305609"/>
                <a:gd name="connsiteY15" fmla="*/ 27230058 h 49345070"/>
                <a:gd name="connsiteX16" fmla="*/ 24051015 w 43305609"/>
                <a:gd name="connsiteY16" fmla="*/ 27289860 h 49345070"/>
                <a:gd name="connsiteX17" fmla="*/ 17549278 w 43305609"/>
                <a:gd name="connsiteY17" fmla="*/ 27723712 h 49345070"/>
                <a:gd name="connsiteX18" fmla="*/ 13295293 w 43305609"/>
                <a:gd name="connsiteY18" fmla="*/ 34336927 h 49345070"/>
                <a:gd name="connsiteX19" fmla="*/ 12998459 w 43305609"/>
                <a:gd name="connsiteY19" fmla="*/ 34179161 h 49345070"/>
                <a:gd name="connsiteX20" fmla="*/ 5003331 w 43305609"/>
                <a:gd name="connsiteY20" fmla="*/ 48027129 h 49345070"/>
                <a:gd name="connsiteX21" fmla="*/ 1403849 w 43305609"/>
                <a:gd name="connsiteY21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40670606 w 43305609"/>
                <a:gd name="connsiteY11" fmla="*/ 21960053 h 49345070"/>
                <a:gd name="connsiteX12" fmla="*/ 43305609 w 43305609"/>
                <a:gd name="connsiteY12" fmla="*/ 24595054 h 49345070"/>
                <a:gd name="connsiteX13" fmla="*/ 40670604 w 43305609"/>
                <a:gd name="connsiteY13" fmla="*/ 27230056 h 49345070"/>
                <a:gd name="connsiteX14" fmla="*/ 24047765 w 43305609"/>
                <a:gd name="connsiteY14" fmla="*/ 27230058 h 49345070"/>
                <a:gd name="connsiteX15" fmla="*/ 24051015 w 43305609"/>
                <a:gd name="connsiteY15" fmla="*/ 27289860 h 49345070"/>
                <a:gd name="connsiteX16" fmla="*/ 17549278 w 43305609"/>
                <a:gd name="connsiteY16" fmla="*/ 27723712 h 49345070"/>
                <a:gd name="connsiteX17" fmla="*/ 13295293 w 43305609"/>
                <a:gd name="connsiteY17" fmla="*/ 34336927 h 49345070"/>
                <a:gd name="connsiteX18" fmla="*/ 12998459 w 43305609"/>
                <a:gd name="connsiteY18" fmla="*/ 34179161 h 49345070"/>
                <a:gd name="connsiteX19" fmla="*/ 5003331 w 43305609"/>
                <a:gd name="connsiteY19" fmla="*/ 48027129 h 49345070"/>
                <a:gd name="connsiteX20" fmla="*/ 1403849 w 43305609"/>
                <a:gd name="connsiteY20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24051015 w 43305609"/>
                <a:gd name="connsiteY14" fmla="*/ 27289860 h 49345070"/>
                <a:gd name="connsiteX15" fmla="*/ 17549278 w 43305609"/>
                <a:gd name="connsiteY15" fmla="*/ 27723712 h 49345070"/>
                <a:gd name="connsiteX16" fmla="*/ 13295293 w 43305609"/>
                <a:gd name="connsiteY16" fmla="*/ 34336927 h 49345070"/>
                <a:gd name="connsiteX17" fmla="*/ 12998459 w 43305609"/>
                <a:gd name="connsiteY17" fmla="*/ 34179161 h 49345070"/>
                <a:gd name="connsiteX18" fmla="*/ 5003331 w 43305609"/>
                <a:gd name="connsiteY18" fmla="*/ 48027129 h 49345070"/>
                <a:gd name="connsiteX19" fmla="*/ 1403849 w 43305609"/>
                <a:gd name="connsiteY19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24047765 w 43305609"/>
                <a:gd name="connsiteY12" fmla="*/ 27230058 h 49345070"/>
                <a:gd name="connsiteX13" fmla="*/ 24051015 w 43305609"/>
                <a:gd name="connsiteY13" fmla="*/ 27289860 h 49345070"/>
                <a:gd name="connsiteX14" fmla="*/ 17549278 w 43305609"/>
                <a:gd name="connsiteY14" fmla="*/ 27723712 h 49345070"/>
                <a:gd name="connsiteX15" fmla="*/ 13295293 w 43305609"/>
                <a:gd name="connsiteY15" fmla="*/ 34336927 h 49345070"/>
                <a:gd name="connsiteX16" fmla="*/ 12998459 w 43305609"/>
                <a:gd name="connsiteY16" fmla="*/ 34179161 h 49345070"/>
                <a:gd name="connsiteX17" fmla="*/ 5003331 w 43305609"/>
                <a:gd name="connsiteY17" fmla="*/ 48027129 h 49345070"/>
                <a:gd name="connsiteX18" fmla="*/ 1403849 w 43305609"/>
                <a:gd name="connsiteY18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24047765 w 43305609"/>
                <a:gd name="connsiteY12" fmla="*/ 27230058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12998459 w 43305609"/>
                <a:gd name="connsiteY15" fmla="*/ 34179161 h 49345070"/>
                <a:gd name="connsiteX16" fmla="*/ 5003331 w 43305609"/>
                <a:gd name="connsiteY16" fmla="*/ 48027129 h 49345070"/>
                <a:gd name="connsiteX17" fmla="*/ 1403849 w 43305609"/>
                <a:gd name="connsiteY17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13295293 w 43305609"/>
                <a:gd name="connsiteY13" fmla="*/ 34336927 h 49345070"/>
                <a:gd name="connsiteX14" fmla="*/ 12998459 w 43305609"/>
                <a:gd name="connsiteY14" fmla="*/ 34179161 h 49345070"/>
                <a:gd name="connsiteX15" fmla="*/ 5003331 w 43305609"/>
                <a:gd name="connsiteY15" fmla="*/ 48027129 h 49345070"/>
                <a:gd name="connsiteX16" fmla="*/ 1403849 w 43305609"/>
                <a:gd name="connsiteY16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13295293 w 43305609"/>
                <a:gd name="connsiteY13" fmla="*/ 34336927 h 49345070"/>
                <a:gd name="connsiteX14" fmla="*/ 5003331 w 43305609"/>
                <a:gd name="connsiteY14" fmla="*/ 48027129 h 49345070"/>
                <a:gd name="connsiteX15" fmla="*/ 1403849 w 43305609"/>
                <a:gd name="connsiteY15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5003331 w 43305609"/>
                <a:gd name="connsiteY13" fmla="*/ 48027129 h 49345070"/>
                <a:gd name="connsiteX14" fmla="*/ 1403849 w 43305609"/>
                <a:gd name="connsiteY14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11900377 w 43305609"/>
                <a:gd name="connsiteY3" fmla="*/ 24967388 h 49345070"/>
                <a:gd name="connsiteX4" fmla="*/ 353464 w 43305609"/>
                <a:gd name="connsiteY4" fmla="*/ 3952945 h 49345070"/>
                <a:gd name="connsiteX5" fmla="*/ 1317942 w 43305609"/>
                <a:gd name="connsiteY5" fmla="*/ 353464 h 49345070"/>
                <a:gd name="connsiteX6" fmla="*/ 4917423 w 43305609"/>
                <a:gd name="connsiteY6" fmla="*/ 1317942 h 49345070"/>
                <a:gd name="connsiteX7" fmla="*/ 17324058 w 43305609"/>
                <a:gd name="connsiteY7" fmla="*/ 21059697 h 49345070"/>
                <a:gd name="connsiteX8" fmla="*/ 40670606 w 43305609"/>
                <a:gd name="connsiteY8" fmla="*/ 21960053 h 49345070"/>
                <a:gd name="connsiteX9" fmla="*/ 43305609 w 43305609"/>
                <a:gd name="connsiteY9" fmla="*/ 24595054 h 49345070"/>
                <a:gd name="connsiteX10" fmla="*/ 40670604 w 43305609"/>
                <a:gd name="connsiteY10" fmla="*/ 27230056 h 49345070"/>
                <a:gd name="connsiteX11" fmla="*/ 17549278 w 43305609"/>
                <a:gd name="connsiteY11" fmla="*/ 27723712 h 49345070"/>
                <a:gd name="connsiteX12" fmla="*/ 5003331 w 43305609"/>
                <a:gd name="connsiteY12" fmla="*/ 48027129 h 49345070"/>
                <a:gd name="connsiteX13" fmla="*/ 1403849 w 43305609"/>
                <a:gd name="connsiteY13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353464 w 43305609"/>
                <a:gd name="connsiteY3" fmla="*/ 3952945 h 49345070"/>
                <a:gd name="connsiteX4" fmla="*/ 1317942 w 43305609"/>
                <a:gd name="connsiteY4" fmla="*/ 353464 h 49345070"/>
                <a:gd name="connsiteX5" fmla="*/ 4917423 w 43305609"/>
                <a:gd name="connsiteY5" fmla="*/ 1317942 h 49345070"/>
                <a:gd name="connsiteX6" fmla="*/ 17324058 w 43305609"/>
                <a:gd name="connsiteY6" fmla="*/ 21059697 h 49345070"/>
                <a:gd name="connsiteX7" fmla="*/ 40670606 w 43305609"/>
                <a:gd name="connsiteY7" fmla="*/ 21960053 h 49345070"/>
                <a:gd name="connsiteX8" fmla="*/ 43305609 w 43305609"/>
                <a:gd name="connsiteY8" fmla="*/ 24595054 h 49345070"/>
                <a:gd name="connsiteX9" fmla="*/ 40670604 w 43305609"/>
                <a:gd name="connsiteY9" fmla="*/ 27230056 h 49345070"/>
                <a:gd name="connsiteX10" fmla="*/ 17549278 w 43305609"/>
                <a:gd name="connsiteY10" fmla="*/ 27723712 h 49345070"/>
                <a:gd name="connsiteX11" fmla="*/ 5003331 w 43305609"/>
                <a:gd name="connsiteY11" fmla="*/ 48027129 h 49345070"/>
                <a:gd name="connsiteX12" fmla="*/ 1403849 w 43305609"/>
                <a:gd name="connsiteY12" fmla="*/ 48991608 h 493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05609" h="49345070">
                  <a:moveTo>
                    <a:pt x="1403849" y="48991608"/>
                  </a:moveTo>
                  <a:cubicBezTo>
                    <a:pt x="143546" y="48263972"/>
                    <a:pt x="-288262" y="46652430"/>
                    <a:pt x="439372" y="45392126"/>
                  </a:cubicBezTo>
                  <a:lnTo>
                    <a:pt x="11900377" y="24967388"/>
                  </a:lnTo>
                  <a:lnTo>
                    <a:pt x="353464" y="3952945"/>
                  </a:lnTo>
                  <a:cubicBezTo>
                    <a:pt x="-374173" y="2692641"/>
                    <a:pt x="57638" y="1081098"/>
                    <a:pt x="1317942" y="353464"/>
                  </a:cubicBezTo>
                  <a:cubicBezTo>
                    <a:pt x="2578243" y="-374174"/>
                    <a:pt x="4189787" y="57639"/>
                    <a:pt x="4917423" y="1317942"/>
                  </a:cubicBezTo>
                  <a:lnTo>
                    <a:pt x="17324058" y="21059697"/>
                  </a:lnTo>
                  <a:lnTo>
                    <a:pt x="40670606" y="21960053"/>
                  </a:lnTo>
                  <a:cubicBezTo>
                    <a:pt x="42125876" y="21960051"/>
                    <a:pt x="43305609" y="23139782"/>
                    <a:pt x="43305609" y="24595054"/>
                  </a:cubicBezTo>
                  <a:cubicBezTo>
                    <a:pt x="43305608" y="26050327"/>
                    <a:pt x="42125877" y="27230058"/>
                    <a:pt x="40670604" y="27230056"/>
                  </a:cubicBezTo>
                  <a:lnTo>
                    <a:pt x="17549278" y="27723712"/>
                  </a:lnTo>
                  <a:lnTo>
                    <a:pt x="5003331" y="48027129"/>
                  </a:lnTo>
                  <a:cubicBezTo>
                    <a:pt x="4275696" y="49287430"/>
                    <a:pt x="2664151" y="49719244"/>
                    <a:pt x="1403849" y="48991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9000000">
              <a:off x="6736400" y="3324868"/>
              <a:ext cx="1362033" cy="1666073"/>
            </a:xfrm>
            <a:custGeom>
              <a:avLst/>
              <a:gdLst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480122 w 17952940"/>
                <a:gd name="connsiteY5" fmla="*/ 1947735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52940" h="21960479">
                  <a:moveTo>
                    <a:pt x="8882840" y="21960479"/>
                  </a:moveTo>
                  <a:lnTo>
                    <a:pt x="695659" y="7779865"/>
                  </a:lnTo>
                  <a:cubicBezTo>
                    <a:pt x="-736417" y="5299437"/>
                    <a:pt x="113441" y="2127732"/>
                    <a:pt x="2593866" y="695657"/>
                  </a:cubicBezTo>
                  <a:cubicBezTo>
                    <a:pt x="5074291" y="-736416"/>
                    <a:pt x="8245998" y="113441"/>
                    <a:pt x="9678072" y="2593866"/>
                  </a:cubicBezTo>
                  <a:lnTo>
                    <a:pt x="17952940" y="16926361"/>
                  </a:lnTo>
                  <a:lnTo>
                    <a:pt x="16480122" y="19477357"/>
                  </a:lnTo>
                  <a:lnTo>
                    <a:pt x="7468844" y="3869363"/>
                  </a:lnTo>
                  <a:cubicBezTo>
                    <a:pt x="6741207" y="2609061"/>
                    <a:pt x="5129664" y="2177248"/>
                    <a:pt x="3869362" y="2904885"/>
                  </a:cubicBezTo>
                  <a:cubicBezTo>
                    <a:pt x="2609059" y="3632520"/>
                    <a:pt x="2177248" y="5244063"/>
                    <a:pt x="2904885" y="6504366"/>
                  </a:cubicBezTo>
                  <a:lnTo>
                    <a:pt x="11828475" y="21960478"/>
                  </a:lnTo>
                  <a:lnTo>
                    <a:pt x="8882840" y="219604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9000000">
              <a:off x="5507416" y="1191200"/>
              <a:ext cx="1355515" cy="1677829"/>
            </a:xfrm>
            <a:custGeom>
              <a:avLst/>
              <a:gdLst>
                <a:gd name="connsiteX0" fmla="*/ 2593863 w 17867028"/>
                <a:gd name="connsiteY0" fmla="*/ 21419782 h 22115439"/>
                <a:gd name="connsiteX1" fmla="*/ 695659 w 17867028"/>
                <a:gd name="connsiteY1" fmla="*/ 14335576 h 22115439"/>
                <a:gd name="connsiteX2" fmla="*/ 8972308 w 17867028"/>
                <a:gd name="connsiteY2" fmla="*/ 1 h 22115439"/>
                <a:gd name="connsiteX3" fmla="*/ 11917942 w 17867028"/>
                <a:gd name="connsiteY3" fmla="*/ 0 h 22115439"/>
                <a:gd name="connsiteX4" fmla="*/ 2904884 w 17867028"/>
                <a:gd name="connsiteY4" fmla="*/ 15611075 h 22115439"/>
                <a:gd name="connsiteX5" fmla="*/ 3869360 w 17867028"/>
                <a:gd name="connsiteY5" fmla="*/ 19210556 h 22115439"/>
                <a:gd name="connsiteX6" fmla="*/ 7468843 w 17867028"/>
                <a:gd name="connsiteY6" fmla="*/ 18246078 h 22115439"/>
                <a:gd name="connsiteX7" fmla="*/ 16394212 w 17867028"/>
                <a:gd name="connsiteY7" fmla="*/ 2786885 h 22115439"/>
                <a:gd name="connsiteX8" fmla="*/ 17867028 w 17867028"/>
                <a:gd name="connsiteY8" fmla="*/ 5337877 h 22115439"/>
                <a:gd name="connsiteX9" fmla="*/ 9678068 w 17867028"/>
                <a:gd name="connsiteY9" fmla="*/ 19521572 h 22115439"/>
                <a:gd name="connsiteX10" fmla="*/ 2593863 w 17867028"/>
                <a:gd name="connsiteY10" fmla="*/ 21419782 h 221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7028" h="22115439">
                  <a:moveTo>
                    <a:pt x="2593863" y="21419782"/>
                  </a:moveTo>
                  <a:cubicBezTo>
                    <a:pt x="113439" y="19987708"/>
                    <a:pt x="-736415" y="16816001"/>
                    <a:pt x="695659" y="14335576"/>
                  </a:cubicBezTo>
                  <a:lnTo>
                    <a:pt x="8972308" y="1"/>
                  </a:lnTo>
                  <a:lnTo>
                    <a:pt x="11917942" y="0"/>
                  </a:lnTo>
                  <a:lnTo>
                    <a:pt x="2904884" y="15611075"/>
                  </a:lnTo>
                  <a:cubicBezTo>
                    <a:pt x="2177248" y="16871378"/>
                    <a:pt x="2609058" y="18482920"/>
                    <a:pt x="3869360" y="19210556"/>
                  </a:cubicBezTo>
                  <a:cubicBezTo>
                    <a:pt x="5129663" y="19938192"/>
                    <a:pt x="6741207" y="19506381"/>
                    <a:pt x="7468843" y="18246078"/>
                  </a:cubicBezTo>
                  <a:lnTo>
                    <a:pt x="16394212" y="2786885"/>
                  </a:lnTo>
                  <a:lnTo>
                    <a:pt x="17867028" y="5337877"/>
                  </a:lnTo>
                  <a:lnTo>
                    <a:pt x="9678068" y="19521572"/>
                  </a:lnTo>
                  <a:cubicBezTo>
                    <a:pt x="8245994" y="22001997"/>
                    <a:pt x="5074288" y="22851856"/>
                    <a:pt x="2593863" y="214197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9000000">
              <a:off x="4096361" y="3761205"/>
              <a:ext cx="1747455" cy="786891"/>
            </a:xfrm>
            <a:custGeom>
              <a:avLst/>
              <a:gdLst>
                <a:gd name="connsiteX0" fmla="*/ 1472818 w 23033179"/>
                <a:gd name="connsiteY0" fmla="*/ 10371997 h 10371997"/>
                <a:gd name="connsiteX1" fmla="*/ 0 w 23033179"/>
                <a:gd name="connsiteY1" fmla="*/ 7821002 h 10371997"/>
                <a:gd name="connsiteX2" fmla="*/ 17847181 w 23033179"/>
                <a:gd name="connsiteY2" fmla="*/ 7821001 h 10371997"/>
                <a:gd name="connsiteX3" fmla="*/ 20482186 w 23033179"/>
                <a:gd name="connsiteY3" fmla="*/ 5185999 h 10371997"/>
                <a:gd name="connsiteX4" fmla="*/ 17847183 w 23033179"/>
                <a:gd name="connsiteY4" fmla="*/ 2550997 h 10371997"/>
                <a:gd name="connsiteX5" fmla="*/ 175378 w 23033179"/>
                <a:gd name="connsiteY5" fmla="*/ 2550997 h 10371997"/>
                <a:gd name="connsiteX6" fmla="*/ 1648197 w 23033179"/>
                <a:gd name="connsiteY6" fmla="*/ 1 h 10371997"/>
                <a:gd name="connsiteX7" fmla="*/ 17847182 w 23033179"/>
                <a:gd name="connsiteY7" fmla="*/ 0 h 10371997"/>
                <a:gd name="connsiteX8" fmla="*/ 23033179 w 23033179"/>
                <a:gd name="connsiteY8" fmla="*/ 5185996 h 10371997"/>
                <a:gd name="connsiteX9" fmla="*/ 17847179 w 23033179"/>
                <a:gd name="connsiteY9" fmla="*/ 10371996 h 10371997"/>
                <a:gd name="connsiteX10" fmla="*/ 1472818 w 23033179"/>
                <a:gd name="connsiteY10" fmla="*/ 10371997 h 1037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3179" h="10371997">
                  <a:moveTo>
                    <a:pt x="1472818" y="10371997"/>
                  </a:moveTo>
                  <a:lnTo>
                    <a:pt x="0" y="7821002"/>
                  </a:lnTo>
                  <a:lnTo>
                    <a:pt x="17847181" y="7821001"/>
                  </a:lnTo>
                  <a:cubicBezTo>
                    <a:pt x="19302454" y="7821002"/>
                    <a:pt x="20482186" y="6641271"/>
                    <a:pt x="20482186" y="5185999"/>
                  </a:cubicBezTo>
                  <a:cubicBezTo>
                    <a:pt x="20482186" y="3730727"/>
                    <a:pt x="19302453" y="2550996"/>
                    <a:pt x="17847183" y="2550997"/>
                  </a:cubicBezTo>
                  <a:lnTo>
                    <a:pt x="175378" y="2550997"/>
                  </a:lnTo>
                  <a:lnTo>
                    <a:pt x="1648197" y="1"/>
                  </a:lnTo>
                  <a:lnTo>
                    <a:pt x="17847182" y="0"/>
                  </a:lnTo>
                  <a:cubicBezTo>
                    <a:pt x="20711329" y="-1"/>
                    <a:pt x="23033180" y="2321850"/>
                    <a:pt x="23033179" y="5185996"/>
                  </a:cubicBezTo>
                  <a:cubicBezTo>
                    <a:pt x="23033180" y="8050146"/>
                    <a:pt x="20711331" y="10371996"/>
                    <a:pt x="17847179" y="10371996"/>
                  </a:cubicBezTo>
                  <a:lnTo>
                    <a:pt x="1472818" y="103719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flipV="1">
              <a:off x="5811455" y="3686441"/>
              <a:ext cx="838533" cy="442391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02308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839527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2687" h="5831150">
                  <a:moveTo>
                    <a:pt x="0" y="97094"/>
                  </a:moveTo>
                  <a:lnTo>
                    <a:pt x="4499487" y="2552701"/>
                  </a:lnTo>
                  <a:cubicBezTo>
                    <a:pt x="5274187" y="2908301"/>
                    <a:pt x="5553587" y="3043904"/>
                    <a:pt x="6480687" y="2561304"/>
                  </a:cubicBezTo>
                  <a:lnTo>
                    <a:pt x="10938387" y="0"/>
                  </a:lnTo>
                  <a:lnTo>
                    <a:pt x="11052687" y="2839527"/>
                  </a:lnTo>
                  <a:lnTo>
                    <a:pt x="8279990" y="4508091"/>
                  </a:lnTo>
                  <a:cubicBezTo>
                    <a:pt x="5270090" y="6184491"/>
                    <a:pt x="5579806" y="6272981"/>
                    <a:pt x="2974258" y="4744065"/>
                  </a:cubicBezTo>
                  <a:lnTo>
                    <a:pt x="12290" y="3043085"/>
                  </a:lnTo>
                  <a:cubicBezTo>
                    <a:pt x="8193" y="2061088"/>
                    <a:pt x="4097" y="1079091"/>
                    <a:pt x="0" y="9709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7204974" flipV="1">
              <a:off x="5374069" y="2984801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14395026" flipH="1" flipV="1">
              <a:off x="6203120" y="2972568"/>
              <a:ext cx="83752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39404"/>
                <a:gd name="connsiteY0" fmla="*/ 32866 h 5815033"/>
                <a:gd name="connsiteX1" fmla="*/ 4499487 w 11039404"/>
                <a:gd name="connsiteY1" fmla="*/ 2488473 h 5815033"/>
                <a:gd name="connsiteX2" fmla="*/ 6475458 w 11039404"/>
                <a:gd name="connsiteY2" fmla="*/ 2582110 h 5815033"/>
                <a:gd name="connsiteX3" fmla="*/ 11011258 w 11039404"/>
                <a:gd name="connsiteY3" fmla="*/ 0 h 5815033"/>
                <a:gd name="connsiteX4" fmla="*/ 11039410 w 11039404"/>
                <a:gd name="connsiteY4" fmla="*/ 2905813 h 5815033"/>
                <a:gd name="connsiteX5" fmla="*/ 8265214 w 11039404"/>
                <a:gd name="connsiteY5" fmla="*/ 4545380 h 5815033"/>
                <a:gd name="connsiteX6" fmla="*/ 2974258 w 11039404"/>
                <a:gd name="connsiteY6" fmla="*/ 4679837 h 5815033"/>
                <a:gd name="connsiteX7" fmla="*/ 12290 w 11039404"/>
                <a:gd name="connsiteY7" fmla="*/ 2978857 h 5815033"/>
                <a:gd name="connsiteX8" fmla="*/ 0 w 11039404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9404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39410" y="2905813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12600000" flipV="1">
              <a:off x="4134878" y="1314529"/>
              <a:ext cx="3285461" cy="3743656"/>
            </a:xfrm>
            <a:custGeom>
              <a:avLst/>
              <a:gdLst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23761305 w 43305609"/>
                <a:gd name="connsiteY12" fmla="*/ 21960053 h 49345070"/>
                <a:gd name="connsiteX13" fmla="*/ 40670606 w 43305609"/>
                <a:gd name="connsiteY13" fmla="*/ 21960053 h 49345070"/>
                <a:gd name="connsiteX14" fmla="*/ 43305609 w 43305609"/>
                <a:gd name="connsiteY14" fmla="*/ 24595054 h 49345070"/>
                <a:gd name="connsiteX15" fmla="*/ 40670604 w 43305609"/>
                <a:gd name="connsiteY15" fmla="*/ 27230056 h 49345070"/>
                <a:gd name="connsiteX16" fmla="*/ 24047765 w 43305609"/>
                <a:gd name="connsiteY16" fmla="*/ 27230058 h 49345070"/>
                <a:gd name="connsiteX17" fmla="*/ 24051015 w 43305609"/>
                <a:gd name="connsiteY17" fmla="*/ 27289860 h 49345070"/>
                <a:gd name="connsiteX18" fmla="*/ 17549278 w 43305609"/>
                <a:gd name="connsiteY18" fmla="*/ 27723712 h 49345070"/>
                <a:gd name="connsiteX19" fmla="*/ 13295293 w 43305609"/>
                <a:gd name="connsiteY19" fmla="*/ 34336927 h 49345070"/>
                <a:gd name="connsiteX20" fmla="*/ 12998459 w 43305609"/>
                <a:gd name="connsiteY20" fmla="*/ 34179161 h 49345070"/>
                <a:gd name="connsiteX21" fmla="*/ 5003331 w 43305609"/>
                <a:gd name="connsiteY21" fmla="*/ 48027129 h 49345070"/>
                <a:gd name="connsiteX22" fmla="*/ 1403849 w 43305609"/>
                <a:gd name="connsiteY22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40670606 w 43305609"/>
                <a:gd name="connsiteY12" fmla="*/ 21960053 h 49345070"/>
                <a:gd name="connsiteX13" fmla="*/ 43305609 w 43305609"/>
                <a:gd name="connsiteY13" fmla="*/ 24595054 h 49345070"/>
                <a:gd name="connsiteX14" fmla="*/ 40670604 w 43305609"/>
                <a:gd name="connsiteY14" fmla="*/ 27230056 h 49345070"/>
                <a:gd name="connsiteX15" fmla="*/ 24047765 w 43305609"/>
                <a:gd name="connsiteY15" fmla="*/ 27230058 h 49345070"/>
                <a:gd name="connsiteX16" fmla="*/ 24051015 w 43305609"/>
                <a:gd name="connsiteY16" fmla="*/ 27289860 h 49345070"/>
                <a:gd name="connsiteX17" fmla="*/ 17549278 w 43305609"/>
                <a:gd name="connsiteY17" fmla="*/ 27723712 h 49345070"/>
                <a:gd name="connsiteX18" fmla="*/ 13295293 w 43305609"/>
                <a:gd name="connsiteY18" fmla="*/ 34336927 h 49345070"/>
                <a:gd name="connsiteX19" fmla="*/ 12998459 w 43305609"/>
                <a:gd name="connsiteY19" fmla="*/ 34179161 h 49345070"/>
                <a:gd name="connsiteX20" fmla="*/ 5003331 w 43305609"/>
                <a:gd name="connsiteY20" fmla="*/ 48027129 h 49345070"/>
                <a:gd name="connsiteX21" fmla="*/ 1403849 w 43305609"/>
                <a:gd name="connsiteY21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40670606 w 43305609"/>
                <a:gd name="connsiteY11" fmla="*/ 21960053 h 49345070"/>
                <a:gd name="connsiteX12" fmla="*/ 43305609 w 43305609"/>
                <a:gd name="connsiteY12" fmla="*/ 24595054 h 49345070"/>
                <a:gd name="connsiteX13" fmla="*/ 40670604 w 43305609"/>
                <a:gd name="connsiteY13" fmla="*/ 27230056 h 49345070"/>
                <a:gd name="connsiteX14" fmla="*/ 24047765 w 43305609"/>
                <a:gd name="connsiteY14" fmla="*/ 27230058 h 49345070"/>
                <a:gd name="connsiteX15" fmla="*/ 24051015 w 43305609"/>
                <a:gd name="connsiteY15" fmla="*/ 27289860 h 49345070"/>
                <a:gd name="connsiteX16" fmla="*/ 17549278 w 43305609"/>
                <a:gd name="connsiteY16" fmla="*/ 27723712 h 49345070"/>
                <a:gd name="connsiteX17" fmla="*/ 13295293 w 43305609"/>
                <a:gd name="connsiteY17" fmla="*/ 34336927 h 49345070"/>
                <a:gd name="connsiteX18" fmla="*/ 12998459 w 43305609"/>
                <a:gd name="connsiteY18" fmla="*/ 34179161 h 49345070"/>
                <a:gd name="connsiteX19" fmla="*/ 5003331 w 43305609"/>
                <a:gd name="connsiteY19" fmla="*/ 48027129 h 49345070"/>
                <a:gd name="connsiteX20" fmla="*/ 1403849 w 43305609"/>
                <a:gd name="connsiteY20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24051015 w 43305609"/>
                <a:gd name="connsiteY14" fmla="*/ 27289860 h 49345070"/>
                <a:gd name="connsiteX15" fmla="*/ 17549278 w 43305609"/>
                <a:gd name="connsiteY15" fmla="*/ 27723712 h 49345070"/>
                <a:gd name="connsiteX16" fmla="*/ 13295293 w 43305609"/>
                <a:gd name="connsiteY16" fmla="*/ 34336927 h 49345070"/>
                <a:gd name="connsiteX17" fmla="*/ 12998459 w 43305609"/>
                <a:gd name="connsiteY17" fmla="*/ 34179161 h 49345070"/>
                <a:gd name="connsiteX18" fmla="*/ 5003331 w 43305609"/>
                <a:gd name="connsiteY18" fmla="*/ 48027129 h 49345070"/>
                <a:gd name="connsiteX19" fmla="*/ 1403849 w 43305609"/>
                <a:gd name="connsiteY19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17549278 w 43305609"/>
                <a:gd name="connsiteY14" fmla="*/ 27723712 h 49345070"/>
                <a:gd name="connsiteX15" fmla="*/ 13295293 w 43305609"/>
                <a:gd name="connsiteY15" fmla="*/ 34336927 h 49345070"/>
                <a:gd name="connsiteX16" fmla="*/ 12998459 w 43305609"/>
                <a:gd name="connsiteY16" fmla="*/ 34179161 h 49345070"/>
                <a:gd name="connsiteX17" fmla="*/ 5003331 w 43305609"/>
                <a:gd name="connsiteY17" fmla="*/ 48027129 h 49345070"/>
                <a:gd name="connsiteX18" fmla="*/ 1403849 w 43305609"/>
                <a:gd name="connsiteY18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12998459 w 43305609"/>
                <a:gd name="connsiteY15" fmla="*/ 34179161 h 49345070"/>
                <a:gd name="connsiteX16" fmla="*/ 5003331 w 43305609"/>
                <a:gd name="connsiteY16" fmla="*/ 48027129 h 49345070"/>
                <a:gd name="connsiteX17" fmla="*/ 1403849 w 43305609"/>
                <a:gd name="connsiteY17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5003331 w 43305609"/>
                <a:gd name="connsiteY15" fmla="*/ 48027129 h 49345070"/>
                <a:gd name="connsiteX16" fmla="*/ 1403849 w 43305609"/>
                <a:gd name="connsiteY16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5003331 w 43305609"/>
                <a:gd name="connsiteY14" fmla="*/ 48027129 h 49345070"/>
                <a:gd name="connsiteX15" fmla="*/ 1403849 w 43305609"/>
                <a:gd name="connsiteY15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11900377 w 43305609"/>
                <a:gd name="connsiteY3" fmla="*/ 24967388 h 49345070"/>
                <a:gd name="connsiteX4" fmla="*/ 9277054 w 43305609"/>
                <a:gd name="connsiteY4" fmla="*/ 19409056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5003331 w 43305609"/>
                <a:gd name="connsiteY13" fmla="*/ 48027129 h 49345070"/>
                <a:gd name="connsiteX14" fmla="*/ 1403849 w 43305609"/>
                <a:gd name="connsiteY14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9277054 w 43305609"/>
                <a:gd name="connsiteY3" fmla="*/ 19409056 h 49345070"/>
                <a:gd name="connsiteX4" fmla="*/ 353464 w 43305609"/>
                <a:gd name="connsiteY4" fmla="*/ 3952945 h 49345070"/>
                <a:gd name="connsiteX5" fmla="*/ 1317942 w 43305609"/>
                <a:gd name="connsiteY5" fmla="*/ 353464 h 49345070"/>
                <a:gd name="connsiteX6" fmla="*/ 4917423 w 43305609"/>
                <a:gd name="connsiteY6" fmla="*/ 1317942 h 49345070"/>
                <a:gd name="connsiteX7" fmla="*/ 17324058 w 43305609"/>
                <a:gd name="connsiteY7" fmla="*/ 21059697 h 49345070"/>
                <a:gd name="connsiteX8" fmla="*/ 40670606 w 43305609"/>
                <a:gd name="connsiteY8" fmla="*/ 21960053 h 49345070"/>
                <a:gd name="connsiteX9" fmla="*/ 43305609 w 43305609"/>
                <a:gd name="connsiteY9" fmla="*/ 24595054 h 49345070"/>
                <a:gd name="connsiteX10" fmla="*/ 40670604 w 43305609"/>
                <a:gd name="connsiteY10" fmla="*/ 27230056 h 49345070"/>
                <a:gd name="connsiteX11" fmla="*/ 17549278 w 43305609"/>
                <a:gd name="connsiteY11" fmla="*/ 27723712 h 49345070"/>
                <a:gd name="connsiteX12" fmla="*/ 5003331 w 43305609"/>
                <a:gd name="connsiteY12" fmla="*/ 48027129 h 49345070"/>
                <a:gd name="connsiteX13" fmla="*/ 1403849 w 43305609"/>
                <a:gd name="connsiteY13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353464 w 43305609"/>
                <a:gd name="connsiteY3" fmla="*/ 3952945 h 49345070"/>
                <a:gd name="connsiteX4" fmla="*/ 1317942 w 43305609"/>
                <a:gd name="connsiteY4" fmla="*/ 353464 h 49345070"/>
                <a:gd name="connsiteX5" fmla="*/ 4917423 w 43305609"/>
                <a:gd name="connsiteY5" fmla="*/ 1317942 h 49345070"/>
                <a:gd name="connsiteX6" fmla="*/ 17324058 w 43305609"/>
                <a:gd name="connsiteY6" fmla="*/ 21059697 h 49345070"/>
                <a:gd name="connsiteX7" fmla="*/ 40670606 w 43305609"/>
                <a:gd name="connsiteY7" fmla="*/ 21960053 h 49345070"/>
                <a:gd name="connsiteX8" fmla="*/ 43305609 w 43305609"/>
                <a:gd name="connsiteY8" fmla="*/ 24595054 h 49345070"/>
                <a:gd name="connsiteX9" fmla="*/ 40670604 w 43305609"/>
                <a:gd name="connsiteY9" fmla="*/ 27230056 h 49345070"/>
                <a:gd name="connsiteX10" fmla="*/ 17549278 w 43305609"/>
                <a:gd name="connsiteY10" fmla="*/ 27723712 h 49345070"/>
                <a:gd name="connsiteX11" fmla="*/ 5003331 w 43305609"/>
                <a:gd name="connsiteY11" fmla="*/ 48027129 h 49345070"/>
                <a:gd name="connsiteX12" fmla="*/ 1403849 w 43305609"/>
                <a:gd name="connsiteY12" fmla="*/ 48991608 h 493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05609" h="49345070">
                  <a:moveTo>
                    <a:pt x="1403849" y="48991608"/>
                  </a:moveTo>
                  <a:cubicBezTo>
                    <a:pt x="143546" y="48263972"/>
                    <a:pt x="-288262" y="46652430"/>
                    <a:pt x="439372" y="45392126"/>
                  </a:cubicBezTo>
                  <a:lnTo>
                    <a:pt x="11900377" y="24967388"/>
                  </a:lnTo>
                  <a:lnTo>
                    <a:pt x="353464" y="3952945"/>
                  </a:lnTo>
                  <a:cubicBezTo>
                    <a:pt x="-374173" y="2692641"/>
                    <a:pt x="57638" y="1081098"/>
                    <a:pt x="1317942" y="353464"/>
                  </a:cubicBezTo>
                  <a:cubicBezTo>
                    <a:pt x="2578243" y="-374174"/>
                    <a:pt x="4189787" y="57639"/>
                    <a:pt x="4917423" y="1317942"/>
                  </a:cubicBezTo>
                  <a:lnTo>
                    <a:pt x="17324058" y="21059697"/>
                  </a:lnTo>
                  <a:lnTo>
                    <a:pt x="40670606" y="21960053"/>
                  </a:lnTo>
                  <a:cubicBezTo>
                    <a:pt x="42125876" y="21960051"/>
                    <a:pt x="43305609" y="23139782"/>
                    <a:pt x="43305609" y="24595054"/>
                  </a:cubicBezTo>
                  <a:cubicBezTo>
                    <a:pt x="43305608" y="26050327"/>
                    <a:pt x="42125877" y="27230058"/>
                    <a:pt x="40670604" y="27230056"/>
                  </a:cubicBezTo>
                  <a:lnTo>
                    <a:pt x="17549278" y="27723712"/>
                  </a:lnTo>
                  <a:lnTo>
                    <a:pt x="5003331" y="48027129"/>
                  </a:lnTo>
                  <a:cubicBezTo>
                    <a:pt x="4275696" y="49287430"/>
                    <a:pt x="2664151" y="49719244"/>
                    <a:pt x="1403849" y="48991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52"/>
            <p:cNvSpPr/>
            <p:nvPr/>
          </p:nvSpPr>
          <p:spPr>
            <a:xfrm rot="12600000" flipV="1">
              <a:off x="6714387" y="1864005"/>
              <a:ext cx="1360842" cy="1666073"/>
            </a:xfrm>
            <a:custGeom>
              <a:avLst/>
              <a:gdLst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480122 w 17952940"/>
                <a:gd name="connsiteY5" fmla="*/ 1947735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348428 w 17952940"/>
                <a:gd name="connsiteY5" fmla="*/ 19328825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259590 w 17952940"/>
                <a:gd name="connsiteY5" fmla="*/ 19168832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78040 w 17952940"/>
                <a:gd name="connsiteY5" fmla="*/ 19121749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93745 w 17952940"/>
                <a:gd name="connsiteY5" fmla="*/ 1909454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93745 w 17952940"/>
                <a:gd name="connsiteY5" fmla="*/ 1909454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44174 w 17952940"/>
                <a:gd name="connsiteY9" fmla="*/ 21933289 h 21960479"/>
                <a:gd name="connsiteX10" fmla="*/ 8882840 w 17952940"/>
                <a:gd name="connsiteY10" fmla="*/ 21960479 h 21960479"/>
                <a:gd name="connsiteX0" fmla="*/ 8882840 w 17937241"/>
                <a:gd name="connsiteY0" fmla="*/ 21960479 h 21960479"/>
                <a:gd name="connsiteX1" fmla="*/ 695659 w 17937241"/>
                <a:gd name="connsiteY1" fmla="*/ 7779865 h 21960479"/>
                <a:gd name="connsiteX2" fmla="*/ 2593866 w 17937241"/>
                <a:gd name="connsiteY2" fmla="*/ 695657 h 21960479"/>
                <a:gd name="connsiteX3" fmla="*/ 9678072 w 17937241"/>
                <a:gd name="connsiteY3" fmla="*/ 2593866 h 21960479"/>
                <a:gd name="connsiteX4" fmla="*/ 17937243 w 17937241"/>
                <a:gd name="connsiteY4" fmla="*/ 16953550 h 21960479"/>
                <a:gd name="connsiteX5" fmla="*/ 16193745 w 17937241"/>
                <a:gd name="connsiteY5" fmla="*/ 19094547 h 21960479"/>
                <a:gd name="connsiteX6" fmla="*/ 7468844 w 17937241"/>
                <a:gd name="connsiteY6" fmla="*/ 3869363 h 21960479"/>
                <a:gd name="connsiteX7" fmla="*/ 3869362 w 17937241"/>
                <a:gd name="connsiteY7" fmla="*/ 2904885 h 21960479"/>
                <a:gd name="connsiteX8" fmla="*/ 2904885 w 17937241"/>
                <a:gd name="connsiteY8" fmla="*/ 6504366 h 21960479"/>
                <a:gd name="connsiteX9" fmla="*/ 11844174 w 17937241"/>
                <a:gd name="connsiteY9" fmla="*/ 21933289 h 21960479"/>
                <a:gd name="connsiteX10" fmla="*/ 8882840 w 17937241"/>
                <a:gd name="connsiteY10" fmla="*/ 21960479 h 2196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37241" h="21960479">
                  <a:moveTo>
                    <a:pt x="8882840" y="21960479"/>
                  </a:moveTo>
                  <a:lnTo>
                    <a:pt x="695659" y="7779865"/>
                  </a:lnTo>
                  <a:cubicBezTo>
                    <a:pt x="-736417" y="5299437"/>
                    <a:pt x="113441" y="2127732"/>
                    <a:pt x="2593866" y="695657"/>
                  </a:cubicBezTo>
                  <a:cubicBezTo>
                    <a:pt x="5074291" y="-736416"/>
                    <a:pt x="8245998" y="113441"/>
                    <a:pt x="9678072" y="2593866"/>
                  </a:cubicBezTo>
                  <a:lnTo>
                    <a:pt x="17937243" y="16953550"/>
                  </a:lnTo>
                  <a:lnTo>
                    <a:pt x="16193745" y="19094547"/>
                  </a:lnTo>
                  <a:lnTo>
                    <a:pt x="7468844" y="3869363"/>
                  </a:lnTo>
                  <a:cubicBezTo>
                    <a:pt x="6741207" y="2609061"/>
                    <a:pt x="5129664" y="2177248"/>
                    <a:pt x="3869362" y="2904885"/>
                  </a:cubicBezTo>
                  <a:cubicBezTo>
                    <a:pt x="2609059" y="3632520"/>
                    <a:pt x="2177248" y="5244063"/>
                    <a:pt x="2904885" y="6504366"/>
                  </a:cubicBezTo>
                  <a:lnTo>
                    <a:pt x="11844174" y="21933289"/>
                  </a:lnTo>
                  <a:lnTo>
                    <a:pt x="8882840" y="2196047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12600000" flipV="1">
              <a:off x="5484291" y="3985619"/>
              <a:ext cx="1355516" cy="1677829"/>
            </a:xfrm>
            <a:custGeom>
              <a:avLst/>
              <a:gdLst>
                <a:gd name="connsiteX0" fmla="*/ 2593863 w 17867028"/>
                <a:gd name="connsiteY0" fmla="*/ 21419782 h 22115439"/>
                <a:gd name="connsiteX1" fmla="*/ 695659 w 17867028"/>
                <a:gd name="connsiteY1" fmla="*/ 14335576 h 22115439"/>
                <a:gd name="connsiteX2" fmla="*/ 8972308 w 17867028"/>
                <a:gd name="connsiteY2" fmla="*/ 1 h 22115439"/>
                <a:gd name="connsiteX3" fmla="*/ 11917942 w 17867028"/>
                <a:gd name="connsiteY3" fmla="*/ 0 h 22115439"/>
                <a:gd name="connsiteX4" fmla="*/ 2904884 w 17867028"/>
                <a:gd name="connsiteY4" fmla="*/ 15611075 h 22115439"/>
                <a:gd name="connsiteX5" fmla="*/ 3869360 w 17867028"/>
                <a:gd name="connsiteY5" fmla="*/ 19210556 h 22115439"/>
                <a:gd name="connsiteX6" fmla="*/ 7468843 w 17867028"/>
                <a:gd name="connsiteY6" fmla="*/ 18246078 h 22115439"/>
                <a:gd name="connsiteX7" fmla="*/ 16394212 w 17867028"/>
                <a:gd name="connsiteY7" fmla="*/ 2786885 h 22115439"/>
                <a:gd name="connsiteX8" fmla="*/ 17867028 w 17867028"/>
                <a:gd name="connsiteY8" fmla="*/ 5337877 h 22115439"/>
                <a:gd name="connsiteX9" fmla="*/ 9678068 w 17867028"/>
                <a:gd name="connsiteY9" fmla="*/ 19521572 h 22115439"/>
                <a:gd name="connsiteX10" fmla="*/ 2593863 w 17867028"/>
                <a:gd name="connsiteY10" fmla="*/ 21419782 h 221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7028" h="22115439">
                  <a:moveTo>
                    <a:pt x="2593863" y="21419782"/>
                  </a:moveTo>
                  <a:cubicBezTo>
                    <a:pt x="113439" y="19987708"/>
                    <a:pt x="-736415" y="16816001"/>
                    <a:pt x="695659" y="14335576"/>
                  </a:cubicBezTo>
                  <a:lnTo>
                    <a:pt x="8972308" y="1"/>
                  </a:lnTo>
                  <a:lnTo>
                    <a:pt x="11917942" y="0"/>
                  </a:lnTo>
                  <a:lnTo>
                    <a:pt x="2904884" y="15611075"/>
                  </a:lnTo>
                  <a:cubicBezTo>
                    <a:pt x="2177248" y="16871378"/>
                    <a:pt x="2609058" y="18482920"/>
                    <a:pt x="3869360" y="19210556"/>
                  </a:cubicBezTo>
                  <a:cubicBezTo>
                    <a:pt x="5129663" y="19938192"/>
                    <a:pt x="6741207" y="19506381"/>
                    <a:pt x="7468843" y="18246078"/>
                  </a:cubicBezTo>
                  <a:lnTo>
                    <a:pt x="16394212" y="2786885"/>
                  </a:lnTo>
                  <a:lnTo>
                    <a:pt x="17867028" y="5337877"/>
                  </a:lnTo>
                  <a:lnTo>
                    <a:pt x="9678068" y="19521572"/>
                  </a:lnTo>
                  <a:cubicBezTo>
                    <a:pt x="8245994" y="22001997"/>
                    <a:pt x="5074288" y="22851856"/>
                    <a:pt x="2593863" y="214197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2600000" flipV="1">
              <a:off x="4073237" y="2306552"/>
              <a:ext cx="1747455" cy="786891"/>
            </a:xfrm>
            <a:custGeom>
              <a:avLst/>
              <a:gdLst>
                <a:gd name="connsiteX0" fmla="*/ 1472818 w 23033179"/>
                <a:gd name="connsiteY0" fmla="*/ 10371997 h 10371997"/>
                <a:gd name="connsiteX1" fmla="*/ 0 w 23033179"/>
                <a:gd name="connsiteY1" fmla="*/ 7821002 h 10371997"/>
                <a:gd name="connsiteX2" fmla="*/ 17847181 w 23033179"/>
                <a:gd name="connsiteY2" fmla="*/ 7821001 h 10371997"/>
                <a:gd name="connsiteX3" fmla="*/ 20482186 w 23033179"/>
                <a:gd name="connsiteY3" fmla="*/ 5185999 h 10371997"/>
                <a:gd name="connsiteX4" fmla="*/ 17847183 w 23033179"/>
                <a:gd name="connsiteY4" fmla="*/ 2550997 h 10371997"/>
                <a:gd name="connsiteX5" fmla="*/ 175378 w 23033179"/>
                <a:gd name="connsiteY5" fmla="*/ 2550997 h 10371997"/>
                <a:gd name="connsiteX6" fmla="*/ 1648197 w 23033179"/>
                <a:gd name="connsiteY6" fmla="*/ 1 h 10371997"/>
                <a:gd name="connsiteX7" fmla="*/ 17847182 w 23033179"/>
                <a:gd name="connsiteY7" fmla="*/ 0 h 10371997"/>
                <a:gd name="connsiteX8" fmla="*/ 23033179 w 23033179"/>
                <a:gd name="connsiteY8" fmla="*/ 5185996 h 10371997"/>
                <a:gd name="connsiteX9" fmla="*/ 17847179 w 23033179"/>
                <a:gd name="connsiteY9" fmla="*/ 10371996 h 10371997"/>
                <a:gd name="connsiteX10" fmla="*/ 1472818 w 23033179"/>
                <a:gd name="connsiteY10" fmla="*/ 10371997 h 1037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3179" h="10371997">
                  <a:moveTo>
                    <a:pt x="1472818" y="10371997"/>
                  </a:moveTo>
                  <a:lnTo>
                    <a:pt x="0" y="7821002"/>
                  </a:lnTo>
                  <a:lnTo>
                    <a:pt x="17847181" y="7821001"/>
                  </a:lnTo>
                  <a:cubicBezTo>
                    <a:pt x="19302454" y="7821002"/>
                    <a:pt x="20482186" y="6641271"/>
                    <a:pt x="20482186" y="5185999"/>
                  </a:cubicBezTo>
                  <a:cubicBezTo>
                    <a:pt x="20482186" y="3730727"/>
                    <a:pt x="19302453" y="2550996"/>
                    <a:pt x="17847183" y="2550997"/>
                  </a:cubicBezTo>
                  <a:lnTo>
                    <a:pt x="175378" y="2550997"/>
                  </a:lnTo>
                  <a:lnTo>
                    <a:pt x="1648197" y="1"/>
                  </a:lnTo>
                  <a:lnTo>
                    <a:pt x="17847182" y="0"/>
                  </a:lnTo>
                  <a:cubicBezTo>
                    <a:pt x="20711329" y="-1"/>
                    <a:pt x="23033180" y="2321850"/>
                    <a:pt x="23033179" y="5185996"/>
                  </a:cubicBezTo>
                  <a:cubicBezTo>
                    <a:pt x="23033180" y="8050146"/>
                    <a:pt x="20711331" y="10371996"/>
                    <a:pt x="17847179" y="10371996"/>
                  </a:cubicBezTo>
                  <a:lnTo>
                    <a:pt x="1472818" y="103719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788331" y="2725816"/>
              <a:ext cx="838533" cy="442391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2687" h="5831150">
                  <a:moveTo>
                    <a:pt x="0" y="97094"/>
                  </a:moveTo>
                  <a:lnTo>
                    <a:pt x="4499487" y="2552701"/>
                  </a:lnTo>
                  <a:cubicBezTo>
                    <a:pt x="5274187" y="2908301"/>
                    <a:pt x="5553587" y="3043904"/>
                    <a:pt x="6480687" y="2561304"/>
                  </a:cubicBezTo>
                  <a:lnTo>
                    <a:pt x="10938387" y="0"/>
                  </a:lnTo>
                  <a:lnTo>
                    <a:pt x="11052687" y="2933701"/>
                  </a:lnTo>
                  <a:lnTo>
                    <a:pt x="8279990" y="4508091"/>
                  </a:lnTo>
                  <a:cubicBezTo>
                    <a:pt x="5270090" y="6184491"/>
                    <a:pt x="5579806" y="6272981"/>
                    <a:pt x="2974258" y="4744065"/>
                  </a:cubicBezTo>
                  <a:lnTo>
                    <a:pt x="12290" y="3043085"/>
                  </a:lnTo>
                  <a:cubicBezTo>
                    <a:pt x="8193" y="2061088"/>
                    <a:pt x="4097" y="1079091"/>
                    <a:pt x="0" y="970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4395026">
              <a:off x="5350945" y="3428679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7204974" flipH="1">
              <a:off x="6179482" y="3440021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Icon"/>
          <p:cNvGrpSpPr>
            <a:grpSpLocks noChangeAspect="1"/>
          </p:cNvGrpSpPr>
          <p:nvPr/>
        </p:nvGrpSpPr>
        <p:grpSpPr bwMode="auto">
          <a:xfrm>
            <a:off x="5691393" y="1614145"/>
            <a:ext cx="491832" cy="506860"/>
            <a:chOff x="5866" y="2757"/>
            <a:chExt cx="360" cy="371"/>
          </a:xfrm>
          <a:solidFill>
            <a:schemeClr val="bg1"/>
          </a:solidFill>
        </p:grpSpPr>
        <p:sp>
          <p:nvSpPr>
            <p:cNvPr id="60" name="Freeform 16"/>
            <p:cNvSpPr>
              <a:spLocks noEditPoints="1"/>
            </p:cNvSpPr>
            <p:nvPr/>
          </p:nvSpPr>
          <p:spPr bwMode="auto">
            <a:xfrm>
              <a:off x="6021" y="2978"/>
              <a:ext cx="205" cy="150"/>
            </a:xfrm>
            <a:custGeom>
              <a:avLst/>
              <a:gdLst>
                <a:gd name="T0" fmla="*/ 37 w 100"/>
                <a:gd name="T1" fmla="*/ 73 h 73"/>
                <a:gd name="T2" fmla="*/ 32 w 100"/>
                <a:gd name="T3" fmla="*/ 70 h 73"/>
                <a:gd name="T4" fmla="*/ 2 w 100"/>
                <a:gd name="T5" fmla="*/ 41 h 73"/>
                <a:gd name="T6" fmla="*/ 0 w 100"/>
                <a:gd name="T7" fmla="*/ 37 h 73"/>
                <a:gd name="T8" fmla="*/ 3 w 100"/>
                <a:gd name="T9" fmla="*/ 32 h 73"/>
                <a:gd name="T10" fmla="*/ 31 w 100"/>
                <a:gd name="T11" fmla="*/ 2 h 73"/>
                <a:gd name="T12" fmla="*/ 36 w 100"/>
                <a:gd name="T13" fmla="*/ 0 h 73"/>
                <a:gd name="T14" fmla="*/ 41 w 100"/>
                <a:gd name="T15" fmla="*/ 5 h 73"/>
                <a:gd name="T16" fmla="*/ 41 w 100"/>
                <a:gd name="T17" fmla="*/ 15 h 73"/>
                <a:gd name="T18" fmla="*/ 95 w 100"/>
                <a:gd name="T19" fmla="*/ 15 h 73"/>
                <a:gd name="T20" fmla="*/ 100 w 100"/>
                <a:gd name="T21" fmla="*/ 21 h 73"/>
                <a:gd name="T22" fmla="*/ 95 w 100"/>
                <a:gd name="T23" fmla="*/ 40 h 73"/>
                <a:gd name="T24" fmla="*/ 91 w 100"/>
                <a:gd name="T25" fmla="*/ 52 h 73"/>
                <a:gd name="T26" fmla="*/ 89 w 100"/>
                <a:gd name="T27" fmla="*/ 57 h 73"/>
                <a:gd name="T28" fmla="*/ 86 w 100"/>
                <a:gd name="T29" fmla="*/ 58 h 73"/>
                <a:gd name="T30" fmla="*/ 42 w 100"/>
                <a:gd name="T31" fmla="*/ 58 h 73"/>
                <a:gd name="T32" fmla="*/ 42 w 100"/>
                <a:gd name="T33" fmla="*/ 67 h 73"/>
                <a:gd name="T34" fmla="*/ 37 w 100"/>
                <a:gd name="T35" fmla="*/ 73 h 73"/>
                <a:gd name="T36" fmla="*/ 8 w 100"/>
                <a:gd name="T37" fmla="*/ 37 h 73"/>
                <a:gd name="T38" fmla="*/ 35 w 100"/>
                <a:gd name="T39" fmla="*/ 63 h 73"/>
                <a:gd name="T40" fmla="*/ 35 w 100"/>
                <a:gd name="T41" fmla="*/ 51 h 73"/>
                <a:gd name="T42" fmla="*/ 84 w 100"/>
                <a:gd name="T43" fmla="*/ 51 h 73"/>
                <a:gd name="T44" fmla="*/ 88 w 100"/>
                <a:gd name="T45" fmla="*/ 38 h 73"/>
                <a:gd name="T46" fmla="*/ 93 w 100"/>
                <a:gd name="T47" fmla="*/ 22 h 73"/>
                <a:gd name="T48" fmla="*/ 34 w 100"/>
                <a:gd name="T49" fmla="*/ 22 h 73"/>
                <a:gd name="T50" fmla="*/ 34 w 100"/>
                <a:gd name="T51" fmla="*/ 10 h 73"/>
                <a:gd name="T52" fmla="*/ 8 w 100"/>
                <a:gd name="T53" fmla="*/ 37 h 73"/>
                <a:gd name="T54" fmla="*/ 8 w 100"/>
                <a:gd name="T55" fmla="*/ 37 h 73"/>
                <a:gd name="T56" fmla="*/ 8 w 100"/>
                <a:gd name="T57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" h="73">
                  <a:moveTo>
                    <a:pt x="37" y="73"/>
                  </a:moveTo>
                  <a:cubicBezTo>
                    <a:pt x="35" y="73"/>
                    <a:pt x="33" y="71"/>
                    <a:pt x="32" y="70"/>
                  </a:cubicBezTo>
                  <a:cubicBezTo>
                    <a:pt x="32" y="70"/>
                    <a:pt x="5" y="44"/>
                    <a:pt x="2" y="41"/>
                  </a:cubicBezTo>
                  <a:cubicBezTo>
                    <a:pt x="1" y="39"/>
                    <a:pt x="0" y="38"/>
                    <a:pt x="0" y="37"/>
                  </a:cubicBezTo>
                  <a:cubicBezTo>
                    <a:pt x="0" y="34"/>
                    <a:pt x="2" y="32"/>
                    <a:pt x="3" y="3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4" y="0"/>
                    <a:pt x="36" y="0"/>
                  </a:cubicBezTo>
                  <a:cubicBezTo>
                    <a:pt x="38" y="0"/>
                    <a:pt x="41" y="1"/>
                    <a:pt x="41" y="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7" y="15"/>
                    <a:pt x="100" y="17"/>
                    <a:pt x="100" y="21"/>
                  </a:cubicBezTo>
                  <a:cubicBezTo>
                    <a:pt x="100" y="23"/>
                    <a:pt x="98" y="27"/>
                    <a:pt x="95" y="40"/>
                  </a:cubicBezTo>
                  <a:cubicBezTo>
                    <a:pt x="93" y="45"/>
                    <a:pt x="91" y="51"/>
                    <a:pt x="91" y="52"/>
                  </a:cubicBezTo>
                  <a:cubicBezTo>
                    <a:pt x="91" y="55"/>
                    <a:pt x="90" y="56"/>
                    <a:pt x="89" y="57"/>
                  </a:cubicBezTo>
                  <a:cubicBezTo>
                    <a:pt x="87" y="57"/>
                    <a:pt x="86" y="58"/>
                    <a:pt x="86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72"/>
                    <a:pt x="37" y="73"/>
                    <a:pt x="37" y="73"/>
                  </a:cubicBezTo>
                  <a:close/>
                  <a:moveTo>
                    <a:pt x="8" y="37"/>
                  </a:moveTo>
                  <a:cubicBezTo>
                    <a:pt x="11" y="41"/>
                    <a:pt x="29" y="57"/>
                    <a:pt x="35" y="63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5" y="49"/>
                    <a:pt x="86" y="45"/>
                    <a:pt x="88" y="38"/>
                  </a:cubicBezTo>
                  <a:cubicBezTo>
                    <a:pt x="90" y="32"/>
                    <a:pt x="92" y="25"/>
                    <a:pt x="93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8" y="37"/>
                  </a:lnTo>
                  <a:close/>
                  <a:moveTo>
                    <a:pt x="8" y="37"/>
                  </a:moveTo>
                  <a:cubicBezTo>
                    <a:pt x="8" y="37"/>
                    <a:pt x="8" y="37"/>
                    <a:pt x="8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6128" y="2945"/>
              <a:ext cx="98" cy="80"/>
            </a:xfrm>
            <a:custGeom>
              <a:avLst/>
              <a:gdLst>
                <a:gd name="T0" fmla="*/ 44 w 48"/>
                <a:gd name="T1" fmla="*/ 39 h 39"/>
                <a:gd name="T2" fmla="*/ 41 w 48"/>
                <a:gd name="T3" fmla="*/ 38 h 39"/>
                <a:gd name="T4" fmla="*/ 40 w 48"/>
                <a:gd name="T5" fmla="*/ 38 h 39"/>
                <a:gd name="T6" fmla="*/ 16 w 48"/>
                <a:gd name="T7" fmla="*/ 38 h 39"/>
                <a:gd name="T8" fmla="*/ 8 w 48"/>
                <a:gd name="T9" fmla="*/ 34 h 39"/>
                <a:gd name="T10" fmla="*/ 8 w 48"/>
                <a:gd name="T11" fmla="*/ 33 h 39"/>
                <a:gd name="T12" fmla="*/ 1 w 48"/>
                <a:gd name="T13" fmla="*/ 19 h 39"/>
                <a:gd name="T14" fmla="*/ 0 w 48"/>
                <a:gd name="T15" fmla="*/ 15 h 39"/>
                <a:gd name="T16" fmla="*/ 5 w 48"/>
                <a:gd name="T17" fmla="*/ 11 h 39"/>
                <a:gd name="T18" fmla="*/ 27 w 48"/>
                <a:gd name="T19" fmla="*/ 1 h 39"/>
                <a:gd name="T20" fmla="*/ 30 w 48"/>
                <a:gd name="T21" fmla="*/ 0 h 39"/>
                <a:gd name="T22" fmla="*/ 36 w 48"/>
                <a:gd name="T23" fmla="*/ 5 h 39"/>
                <a:gd name="T24" fmla="*/ 48 w 48"/>
                <a:gd name="T25" fmla="*/ 36 h 39"/>
                <a:gd name="T26" fmla="*/ 48 w 48"/>
                <a:gd name="T27" fmla="*/ 39 h 39"/>
                <a:gd name="T28" fmla="*/ 44 w 48"/>
                <a:gd name="T29" fmla="*/ 39 h 39"/>
                <a:gd name="T30" fmla="*/ 14 w 48"/>
                <a:gd name="T31" fmla="*/ 30 h 39"/>
                <a:gd name="T32" fmla="*/ 16 w 48"/>
                <a:gd name="T33" fmla="*/ 31 h 39"/>
                <a:gd name="T34" fmla="*/ 38 w 48"/>
                <a:gd name="T35" fmla="*/ 31 h 39"/>
                <a:gd name="T36" fmla="*/ 29 w 48"/>
                <a:gd name="T37" fmla="*/ 7 h 39"/>
                <a:gd name="T38" fmla="*/ 8 w 48"/>
                <a:gd name="T39" fmla="*/ 17 h 39"/>
                <a:gd name="T40" fmla="*/ 14 w 48"/>
                <a:gd name="T41" fmla="*/ 30 h 39"/>
                <a:gd name="T42" fmla="*/ 14 w 48"/>
                <a:gd name="T43" fmla="*/ 30 h 39"/>
                <a:gd name="T44" fmla="*/ 14 w 48"/>
                <a:gd name="T45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39">
                  <a:moveTo>
                    <a:pt x="44" y="39"/>
                  </a:moveTo>
                  <a:cubicBezTo>
                    <a:pt x="42" y="39"/>
                    <a:pt x="41" y="39"/>
                    <a:pt x="41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4" y="38"/>
                    <a:pt x="10" y="36"/>
                    <a:pt x="8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0" y="15"/>
                  </a:cubicBezTo>
                  <a:cubicBezTo>
                    <a:pt x="1" y="12"/>
                    <a:pt x="4" y="11"/>
                    <a:pt x="5" y="1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0"/>
                    <a:pt x="29" y="0"/>
                    <a:pt x="30" y="0"/>
                  </a:cubicBezTo>
                  <a:cubicBezTo>
                    <a:pt x="33" y="0"/>
                    <a:pt x="35" y="3"/>
                    <a:pt x="36" y="5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9"/>
                    <a:pt x="48" y="39"/>
                    <a:pt x="48" y="39"/>
                  </a:cubicBezTo>
                  <a:lnTo>
                    <a:pt x="44" y="39"/>
                  </a:lnTo>
                  <a:close/>
                  <a:moveTo>
                    <a:pt x="14" y="30"/>
                  </a:moveTo>
                  <a:cubicBezTo>
                    <a:pt x="14" y="30"/>
                    <a:pt x="16" y="31"/>
                    <a:pt x="16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8" y="17"/>
                    <a:pt x="8" y="17"/>
                    <a:pt x="8" y="17"/>
                  </a:cubicBezTo>
                  <a:lnTo>
                    <a:pt x="14" y="30"/>
                  </a:lnTo>
                  <a:close/>
                  <a:moveTo>
                    <a:pt x="14" y="30"/>
                  </a:moveTo>
                  <a:cubicBezTo>
                    <a:pt x="14" y="30"/>
                    <a:pt x="14" y="30"/>
                    <a:pt x="1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"/>
            <p:cNvSpPr>
              <a:spLocks noEditPoints="1"/>
            </p:cNvSpPr>
            <p:nvPr/>
          </p:nvSpPr>
          <p:spPr bwMode="auto">
            <a:xfrm>
              <a:off x="6019" y="2757"/>
              <a:ext cx="164" cy="181"/>
            </a:xfrm>
            <a:custGeom>
              <a:avLst/>
              <a:gdLst>
                <a:gd name="T0" fmla="*/ 63 w 80"/>
                <a:gd name="T1" fmla="*/ 88 h 88"/>
                <a:gd name="T2" fmla="*/ 63 w 80"/>
                <a:gd name="T3" fmla="*/ 88 h 88"/>
                <a:gd name="T4" fmla="*/ 61 w 80"/>
                <a:gd name="T5" fmla="*/ 87 h 88"/>
                <a:gd name="T6" fmla="*/ 21 w 80"/>
                <a:gd name="T7" fmla="*/ 77 h 88"/>
                <a:gd name="T8" fmla="*/ 16 w 80"/>
                <a:gd name="T9" fmla="*/ 72 h 88"/>
                <a:gd name="T10" fmla="*/ 19 w 80"/>
                <a:gd name="T11" fmla="*/ 68 h 88"/>
                <a:gd name="T12" fmla="*/ 27 w 80"/>
                <a:gd name="T13" fmla="*/ 63 h 88"/>
                <a:gd name="T14" fmla="*/ 1 w 80"/>
                <a:gd name="T15" fmla="*/ 16 h 88"/>
                <a:gd name="T16" fmla="*/ 0 w 80"/>
                <a:gd name="T17" fmla="*/ 13 h 88"/>
                <a:gd name="T18" fmla="*/ 3 w 80"/>
                <a:gd name="T19" fmla="*/ 8 h 88"/>
                <a:gd name="T20" fmla="*/ 22 w 80"/>
                <a:gd name="T21" fmla="*/ 4 h 88"/>
                <a:gd name="T22" fmla="*/ 35 w 80"/>
                <a:gd name="T23" fmla="*/ 1 h 88"/>
                <a:gd name="T24" fmla="*/ 37 w 80"/>
                <a:gd name="T25" fmla="*/ 0 h 88"/>
                <a:gd name="T26" fmla="*/ 42 w 80"/>
                <a:gd name="T27" fmla="*/ 3 h 88"/>
                <a:gd name="T28" fmla="*/ 64 w 80"/>
                <a:gd name="T29" fmla="*/ 41 h 88"/>
                <a:gd name="T30" fmla="*/ 72 w 80"/>
                <a:gd name="T31" fmla="*/ 36 h 88"/>
                <a:gd name="T32" fmla="*/ 79 w 80"/>
                <a:gd name="T33" fmla="*/ 37 h 88"/>
                <a:gd name="T34" fmla="*/ 79 w 80"/>
                <a:gd name="T35" fmla="*/ 43 h 88"/>
                <a:gd name="T36" fmla="*/ 69 w 80"/>
                <a:gd name="T37" fmla="*/ 83 h 88"/>
                <a:gd name="T38" fmla="*/ 63 w 80"/>
                <a:gd name="T39" fmla="*/ 88 h 88"/>
                <a:gd name="T40" fmla="*/ 63 w 80"/>
                <a:gd name="T41" fmla="*/ 81 h 88"/>
                <a:gd name="T42" fmla="*/ 63 w 80"/>
                <a:gd name="T43" fmla="*/ 84 h 88"/>
                <a:gd name="T44" fmla="*/ 63 w 80"/>
                <a:gd name="T45" fmla="*/ 81 h 88"/>
                <a:gd name="T46" fmla="*/ 63 w 80"/>
                <a:gd name="T47" fmla="*/ 81 h 88"/>
                <a:gd name="T48" fmla="*/ 26 w 80"/>
                <a:gd name="T49" fmla="*/ 71 h 88"/>
                <a:gd name="T50" fmla="*/ 63 w 80"/>
                <a:gd name="T51" fmla="*/ 81 h 88"/>
                <a:gd name="T52" fmla="*/ 72 w 80"/>
                <a:gd name="T53" fmla="*/ 44 h 88"/>
                <a:gd name="T54" fmla="*/ 61 w 80"/>
                <a:gd name="T55" fmla="*/ 50 h 88"/>
                <a:gd name="T56" fmla="*/ 37 w 80"/>
                <a:gd name="T57" fmla="*/ 7 h 88"/>
                <a:gd name="T58" fmla="*/ 24 w 80"/>
                <a:gd name="T59" fmla="*/ 10 h 88"/>
                <a:gd name="T60" fmla="*/ 8 w 80"/>
                <a:gd name="T61" fmla="*/ 14 h 88"/>
                <a:gd name="T62" fmla="*/ 37 w 80"/>
                <a:gd name="T63" fmla="*/ 65 h 88"/>
                <a:gd name="T64" fmla="*/ 26 w 80"/>
                <a:gd name="T65" fmla="*/ 71 h 88"/>
                <a:gd name="T66" fmla="*/ 26 w 80"/>
                <a:gd name="T67" fmla="*/ 71 h 88"/>
                <a:gd name="T68" fmla="*/ 26 w 80"/>
                <a:gd name="T69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88">
                  <a:moveTo>
                    <a:pt x="63" y="88"/>
                  </a:moveTo>
                  <a:cubicBezTo>
                    <a:pt x="63" y="88"/>
                    <a:pt x="63" y="88"/>
                    <a:pt x="63" y="88"/>
                  </a:cubicBezTo>
                  <a:cubicBezTo>
                    <a:pt x="62" y="88"/>
                    <a:pt x="61" y="87"/>
                    <a:pt x="61" y="8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19" y="77"/>
                    <a:pt x="16" y="76"/>
                    <a:pt x="16" y="72"/>
                  </a:cubicBezTo>
                  <a:cubicBezTo>
                    <a:pt x="16" y="71"/>
                    <a:pt x="16" y="69"/>
                    <a:pt x="19" y="68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4"/>
                    <a:pt x="0" y="13"/>
                  </a:cubicBezTo>
                  <a:cubicBezTo>
                    <a:pt x="0" y="12"/>
                    <a:pt x="1" y="10"/>
                    <a:pt x="3" y="8"/>
                  </a:cubicBezTo>
                  <a:cubicBezTo>
                    <a:pt x="5" y="8"/>
                    <a:pt x="9" y="6"/>
                    <a:pt x="22" y="4"/>
                  </a:cubicBezTo>
                  <a:cubicBezTo>
                    <a:pt x="27" y="3"/>
                    <a:pt x="33" y="1"/>
                    <a:pt x="35" y="1"/>
                  </a:cubicBezTo>
                  <a:cubicBezTo>
                    <a:pt x="35" y="0"/>
                    <a:pt x="36" y="0"/>
                    <a:pt x="37" y="0"/>
                  </a:cubicBezTo>
                  <a:cubicBezTo>
                    <a:pt x="40" y="0"/>
                    <a:pt x="41" y="1"/>
                    <a:pt x="42" y="3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5" y="34"/>
                    <a:pt x="77" y="35"/>
                    <a:pt x="79" y="37"/>
                  </a:cubicBezTo>
                  <a:cubicBezTo>
                    <a:pt x="80" y="39"/>
                    <a:pt x="80" y="42"/>
                    <a:pt x="79" y="43"/>
                  </a:cubicBezTo>
                  <a:cubicBezTo>
                    <a:pt x="79" y="43"/>
                    <a:pt x="70" y="79"/>
                    <a:pt x="69" y="83"/>
                  </a:cubicBezTo>
                  <a:cubicBezTo>
                    <a:pt x="68" y="86"/>
                    <a:pt x="66" y="88"/>
                    <a:pt x="63" y="88"/>
                  </a:cubicBezTo>
                  <a:close/>
                  <a:moveTo>
                    <a:pt x="63" y="81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81"/>
                    <a:pt x="63" y="81"/>
                    <a:pt x="63" y="81"/>
                  </a:cubicBezTo>
                  <a:close/>
                  <a:moveTo>
                    <a:pt x="26" y="71"/>
                  </a:moveTo>
                  <a:cubicBezTo>
                    <a:pt x="63" y="81"/>
                    <a:pt x="63" y="81"/>
                    <a:pt x="63" y="81"/>
                  </a:cubicBezTo>
                  <a:cubicBezTo>
                    <a:pt x="64" y="75"/>
                    <a:pt x="70" y="52"/>
                    <a:pt x="72" y="44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8"/>
                    <a:pt x="32" y="9"/>
                    <a:pt x="24" y="10"/>
                  </a:cubicBezTo>
                  <a:cubicBezTo>
                    <a:pt x="18" y="12"/>
                    <a:pt x="10" y="13"/>
                    <a:pt x="8" y="14"/>
                  </a:cubicBezTo>
                  <a:cubicBezTo>
                    <a:pt x="37" y="65"/>
                    <a:pt x="37" y="65"/>
                    <a:pt x="37" y="65"/>
                  </a:cubicBezTo>
                  <a:lnTo>
                    <a:pt x="26" y="71"/>
                  </a:lnTo>
                  <a:close/>
                  <a:moveTo>
                    <a:pt x="26" y="71"/>
                  </a:moveTo>
                  <a:cubicBezTo>
                    <a:pt x="26" y="71"/>
                    <a:pt x="26" y="71"/>
                    <a:pt x="26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/>
            <p:cNvSpPr>
              <a:spLocks noEditPoints="1"/>
            </p:cNvSpPr>
            <p:nvPr/>
          </p:nvSpPr>
          <p:spPr bwMode="auto">
            <a:xfrm>
              <a:off x="5976" y="2778"/>
              <a:ext cx="86" cy="105"/>
            </a:xfrm>
            <a:custGeom>
              <a:avLst/>
              <a:gdLst>
                <a:gd name="T0" fmla="*/ 28 w 42"/>
                <a:gd name="T1" fmla="*/ 51 h 51"/>
                <a:gd name="T2" fmla="*/ 28 w 42"/>
                <a:gd name="T3" fmla="*/ 51 h 51"/>
                <a:gd name="T4" fmla="*/ 23 w 42"/>
                <a:gd name="T5" fmla="*/ 49 h 51"/>
                <a:gd name="T6" fmla="*/ 4 w 42"/>
                <a:gd name="T7" fmla="*/ 35 h 51"/>
                <a:gd name="T8" fmla="*/ 1 w 42"/>
                <a:gd name="T9" fmla="*/ 31 h 51"/>
                <a:gd name="T10" fmla="*/ 3 w 42"/>
                <a:gd name="T11" fmla="*/ 25 h 51"/>
                <a:gd name="T12" fmla="*/ 22 w 42"/>
                <a:gd name="T13" fmla="*/ 0 h 51"/>
                <a:gd name="T14" fmla="*/ 23 w 42"/>
                <a:gd name="T15" fmla="*/ 0 h 51"/>
                <a:gd name="T16" fmla="*/ 24 w 42"/>
                <a:gd name="T17" fmla="*/ 0 h 51"/>
                <a:gd name="T18" fmla="*/ 29 w 42"/>
                <a:gd name="T19" fmla="*/ 4 h 51"/>
                <a:gd name="T20" fmla="*/ 29 w 42"/>
                <a:gd name="T21" fmla="*/ 5 h 51"/>
                <a:gd name="T22" fmla="*/ 41 w 42"/>
                <a:gd name="T23" fmla="*/ 26 h 51"/>
                <a:gd name="T24" fmla="*/ 41 w 42"/>
                <a:gd name="T25" fmla="*/ 35 h 51"/>
                <a:gd name="T26" fmla="*/ 41 w 42"/>
                <a:gd name="T27" fmla="*/ 36 h 51"/>
                <a:gd name="T28" fmla="*/ 32 w 42"/>
                <a:gd name="T29" fmla="*/ 48 h 51"/>
                <a:gd name="T30" fmla="*/ 28 w 42"/>
                <a:gd name="T31" fmla="*/ 51 h 51"/>
                <a:gd name="T32" fmla="*/ 8 w 42"/>
                <a:gd name="T33" fmla="*/ 30 h 51"/>
                <a:gd name="T34" fmla="*/ 27 w 42"/>
                <a:gd name="T35" fmla="*/ 44 h 51"/>
                <a:gd name="T36" fmla="*/ 35 w 42"/>
                <a:gd name="T37" fmla="*/ 32 h 51"/>
                <a:gd name="T38" fmla="*/ 35 w 42"/>
                <a:gd name="T39" fmla="*/ 29 h 51"/>
                <a:gd name="T40" fmla="*/ 23 w 42"/>
                <a:gd name="T41" fmla="*/ 10 h 51"/>
                <a:gd name="T42" fmla="*/ 8 w 42"/>
                <a:gd name="T43" fmla="*/ 30 h 51"/>
                <a:gd name="T44" fmla="*/ 8 w 42"/>
                <a:gd name="T45" fmla="*/ 30 h 51"/>
                <a:gd name="T46" fmla="*/ 8 w 42"/>
                <a:gd name="T47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51">
                  <a:moveTo>
                    <a:pt x="28" y="51"/>
                  </a:moveTo>
                  <a:cubicBezTo>
                    <a:pt x="28" y="51"/>
                    <a:pt x="28" y="51"/>
                    <a:pt x="28" y="51"/>
                  </a:cubicBezTo>
                  <a:cubicBezTo>
                    <a:pt x="26" y="51"/>
                    <a:pt x="25" y="50"/>
                    <a:pt x="23" y="49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4"/>
                    <a:pt x="1" y="32"/>
                    <a:pt x="1" y="31"/>
                  </a:cubicBezTo>
                  <a:cubicBezTo>
                    <a:pt x="0" y="28"/>
                    <a:pt x="2" y="26"/>
                    <a:pt x="3" y="2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0"/>
                    <a:pt x="29" y="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2" y="28"/>
                    <a:pt x="42" y="32"/>
                    <a:pt x="41" y="35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51"/>
                    <a:pt x="29" y="51"/>
                    <a:pt x="28" y="51"/>
                  </a:cubicBezTo>
                  <a:close/>
                  <a:moveTo>
                    <a:pt x="8" y="30"/>
                  </a:moveTo>
                  <a:cubicBezTo>
                    <a:pt x="27" y="44"/>
                    <a:pt x="27" y="44"/>
                    <a:pt x="27" y="44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0"/>
                    <a:pt x="35" y="29"/>
                  </a:cubicBezTo>
                  <a:cubicBezTo>
                    <a:pt x="23" y="10"/>
                    <a:pt x="23" y="10"/>
                    <a:pt x="23" y="10"/>
                  </a:cubicBezTo>
                  <a:lnTo>
                    <a:pt x="8" y="30"/>
                  </a:lnTo>
                  <a:close/>
                  <a:moveTo>
                    <a:pt x="8" y="30"/>
                  </a:moveTo>
                  <a:cubicBezTo>
                    <a:pt x="8" y="30"/>
                    <a:pt x="8" y="30"/>
                    <a:pt x="8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5866" y="2879"/>
              <a:ext cx="153" cy="202"/>
            </a:xfrm>
            <a:custGeom>
              <a:avLst/>
              <a:gdLst>
                <a:gd name="T0" fmla="*/ 31 w 75"/>
                <a:gd name="T1" fmla="*/ 98 h 98"/>
                <a:gd name="T2" fmla="*/ 27 w 75"/>
                <a:gd name="T3" fmla="*/ 98 h 98"/>
                <a:gd name="T4" fmla="*/ 13 w 75"/>
                <a:gd name="T5" fmla="*/ 85 h 98"/>
                <a:gd name="T6" fmla="*/ 3 w 75"/>
                <a:gd name="T7" fmla="*/ 77 h 98"/>
                <a:gd name="T8" fmla="*/ 0 w 75"/>
                <a:gd name="T9" fmla="*/ 73 h 98"/>
                <a:gd name="T10" fmla="*/ 1 w 75"/>
                <a:gd name="T11" fmla="*/ 69 h 98"/>
                <a:gd name="T12" fmla="*/ 19 w 75"/>
                <a:gd name="T13" fmla="*/ 30 h 98"/>
                <a:gd name="T14" fmla="*/ 11 w 75"/>
                <a:gd name="T15" fmla="*/ 26 h 98"/>
                <a:gd name="T16" fmla="*/ 7 w 75"/>
                <a:gd name="T17" fmla="*/ 21 h 98"/>
                <a:gd name="T18" fmla="*/ 12 w 75"/>
                <a:gd name="T19" fmla="*/ 16 h 98"/>
                <a:gd name="T20" fmla="*/ 51 w 75"/>
                <a:gd name="T21" fmla="*/ 1 h 98"/>
                <a:gd name="T22" fmla="*/ 59 w 75"/>
                <a:gd name="T23" fmla="*/ 5 h 98"/>
                <a:gd name="T24" fmla="*/ 74 w 75"/>
                <a:gd name="T25" fmla="*/ 44 h 98"/>
                <a:gd name="T26" fmla="*/ 73 w 75"/>
                <a:gd name="T27" fmla="*/ 50 h 98"/>
                <a:gd name="T28" fmla="*/ 70 w 75"/>
                <a:gd name="T29" fmla="*/ 52 h 98"/>
                <a:gd name="T30" fmla="*/ 67 w 75"/>
                <a:gd name="T31" fmla="*/ 51 h 98"/>
                <a:gd name="T32" fmla="*/ 58 w 75"/>
                <a:gd name="T33" fmla="*/ 47 h 98"/>
                <a:gd name="T34" fmla="*/ 35 w 75"/>
                <a:gd name="T35" fmla="*/ 95 h 98"/>
                <a:gd name="T36" fmla="*/ 31 w 75"/>
                <a:gd name="T37" fmla="*/ 98 h 98"/>
                <a:gd name="T38" fmla="*/ 7 w 75"/>
                <a:gd name="T39" fmla="*/ 71 h 98"/>
                <a:gd name="T40" fmla="*/ 17 w 75"/>
                <a:gd name="T41" fmla="*/ 80 h 98"/>
                <a:gd name="T42" fmla="*/ 30 w 75"/>
                <a:gd name="T43" fmla="*/ 91 h 98"/>
                <a:gd name="T44" fmla="*/ 55 w 75"/>
                <a:gd name="T45" fmla="*/ 38 h 98"/>
                <a:gd name="T46" fmla="*/ 66 w 75"/>
                <a:gd name="T47" fmla="*/ 43 h 98"/>
                <a:gd name="T48" fmla="*/ 53 w 75"/>
                <a:gd name="T49" fmla="*/ 8 h 98"/>
                <a:gd name="T50" fmla="*/ 17 w 75"/>
                <a:gd name="T51" fmla="*/ 21 h 98"/>
                <a:gd name="T52" fmla="*/ 28 w 75"/>
                <a:gd name="T53" fmla="*/ 26 h 98"/>
                <a:gd name="T54" fmla="*/ 7 w 75"/>
                <a:gd name="T55" fmla="*/ 71 h 98"/>
                <a:gd name="T56" fmla="*/ 7 w 75"/>
                <a:gd name="T57" fmla="*/ 71 h 98"/>
                <a:gd name="T58" fmla="*/ 7 w 75"/>
                <a:gd name="T59" fmla="*/ 7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" h="98">
                  <a:moveTo>
                    <a:pt x="31" y="98"/>
                  </a:moveTo>
                  <a:cubicBezTo>
                    <a:pt x="30" y="98"/>
                    <a:pt x="29" y="98"/>
                    <a:pt x="27" y="98"/>
                  </a:cubicBezTo>
                  <a:cubicBezTo>
                    <a:pt x="26" y="97"/>
                    <a:pt x="22" y="93"/>
                    <a:pt x="13" y="85"/>
                  </a:cubicBezTo>
                  <a:cubicBezTo>
                    <a:pt x="9" y="82"/>
                    <a:pt x="4" y="77"/>
                    <a:pt x="3" y="77"/>
                  </a:cubicBezTo>
                  <a:cubicBezTo>
                    <a:pt x="1" y="76"/>
                    <a:pt x="1" y="74"/>
                    <a:pt x="0" y="73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4"/>
                    <a:pt x="7" y="22"/>
                    <a:pt x="7" y="21"/>
                  </a:cubicBezTo>
                  <a:cubicBezTo>
                    <a:pt x="7" y="17"/>
                    <a:pt x="11" y="16"/>
                    <a:pt x="12" y="16"/>
                  </a:cubicBezTo>
                  <a:cubicBezTo>
                    <a:pt x="12" y="16"/>
                    <a:pt x="47" y="2"/>
                    <a:pt x="51" y="1"/>
                  </a:cubicBezTo>
                  <a:cubicBezTo>
                    <a:pt x="55" y="0"/>
                    <a:pt x="58" y="2"/>
                    <a:pt x="59" y="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5"/>
                    <a:pt x="75" y="48"/>
                    <a:pt x="73" y="50"/>
                  </a:cubicBezTo>
                  <a:cubicBezTo>
                    <a:pt x="73" y="51"/>
                    <a:pt x="71" y="52"/>
                    <a:pt x="70" y="52"/>
                  </a:cubicBezTo>
                  <a:cubicBezTo>
                    <a:pt x="69" y="52"/>
                    <a:pt x="68" y="52"/>
                    <a:pt x="67" y="51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7"/>
                    <a:pt x="33" y="98"/>
                    <a:pt x="31" y="98"/>
                  </a:cubicBezTo>
                  <a:close/>
                  <a:moveTo>
                    <a:pt x="7" y="71"/>
                  </a:moveTo>
                  <a:cubicBezTo>
                    <a:pt x="9" y="72"/>
                    <a:pt x="12" y="75"/>
                    <a:pt x="17" y="80"/>
                  </a:cubicBezTo>
                  <a:cubicBezTo>
                    <a:pt x="21" y="84"/>
                    <a:pt x="27" y="89"/>
                    <a:pt x="30" y="9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8" y="9"/>
                    <a:pt x="25" y="18"/>
                    <a:pt x="17" y="21"/>
                  </a:cubicBezTo>
                  <a:cubicBezTo>
                    <a:pt x="28" y="26"/>
                    <a:pt x="28" y="26"/>
                    <a:pt x="28" y="26"/>
                  </a:cubicBezTo>
                  <a:lnTo>
                    <a:pt x="7" y="71"/>
                  </a:lnTo>
                  <a:close/>
                  <a:moveTo>
                    <a:pt x="7" y="71"/>
                  </a:moveTo>
                  <a:cubicBezTo>
                    <a:pt x="7" y="71"/>
                    <a:pt x="7" y="71"/>
                    <a:pt x="7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"/>
            <p:cNvSpPr>
              <a:spLocks noEditPoints="1"/>
            </p:cNvSpPr>
            <p:nvPr/>
          </p:nvSpPr>
          <p:spPr bwMode="auto">
            <a:xfrm>
              <a:off x="5919" y="3009"/>
              <a:ext cx="88" cy="76"/>
            </a:xfrm>
            <a:custGeom>
              <a:avLst/>
              <a:gdLst>
                <a:gd name="T0" fmla="*/ 37 w 43"/>
                <a:gd name="T1" fmla="*/ 37 h 37"/>
                <a:gd name="T2" fmla="*/ 35 w 43"/>
                <a:gd name="T3" fmla="*/ 37 h 37"/>
                <a:gd name="T4" fmla="*/ 3 w 43"/>
                <a:gd name="T5" fmla="*/ 35 h 37"/>
                <a:gd name="T6" fmla="*/ 1 w 43"/>
                <a:gd name="T7" fmla="*/ 34 h 37"/>
                <a:gd name="T8" fmla="*/ 1 w 43"/>
                <a:gd name="T9" fmla="*/ 32 h 37"/>
                <a:gd name="T10" fmla="*/ 3 w 43"/>
                <a:gd name="T11" fmla="*/ 28 h 37"/>
                <a:gd name="T12" fmla="*/ 4 w 43"/>
                <a:gd name="T13" fmla="*/ 28 h 37"/>
                <a:gd name="T14" fmla="*/ 14 w 43"/>
                <a:gd name="T15" fmla="*/ 6 h 37"/>
                <a:gd name="T16" fmla="*/ 21 w 43"/>
                <a:gd name="T17" fmla="*/ 0 h 37"/>
                <a:gd name="T18" fmla="*/ 22 w 43"/>
                <a:gd name="T19" fmla="*/ 0 h 37"/>
                <a:gd name="T20" fmla="*/ 37 w 43"/>
                <a:gd name="T21" fmla="*/ 0 h 37"/>
                <a:gd name="T22" fmla="*/ 41 w 43"/>
                <a:gd name="T23" fmla="*/ 2 h 37"/>
                <a:gd name="T24" fmla="*/ 43 w 43"/>
                <a:gd name="T25" fmla="*/ 7 h 37"/>
                <a:gd name="T26" fmla="*/ 43 w 43"/>
                <a:gd name="T27" fmla="*/ 31 h 37"/>
                <a:gd name="T28" fmla="*/ 41 w 43"/>
                <a:gd name="T29" fmla="*/ 36 h 37"/>
                <a:gd name="T30" fmla="*/ 37 w 43"/>
                <a:gd name="T31" fmla="*/ 37 h 37"/>
                <a:gd name="T32" fmla="*/ 36 w 43"/>
                <a:gd name="T33" fmla="*/ 31 h 37"/>
                <a:gd name="T34" fmla="*/ 37 w 43"/>
                <a:gd name="T35" fmla="*/ 34 h 37"/>
                <a:gd name="T36" fmla="*/ 37 w 43"/>
                <a:gd name="T37" fmla="*/ 31 h 37"/>
                <a:gd name="T38" fmla="*/ 36 w 43"/>
                <a:gd name="T39" fmla="*/ 31 h 37"/>
                <a:gd name="T40" fmla="*/ 11 w 43"/>
                <a:gd name="T41" fmla="*/ 29 h 37"/>
                <a:gd name="T42" fmla="*/ 36 w 43"/>
                <a:gd name="T43" fmla="*/ 31 h 37"/>
                <a:gd name="T44" fmla="*/ 36 w 43"/>
                <a:gd name="T45" fmla="*/ 7 h 37"/>
                <a:gd name="T46" fmla="*/ 22 w 43"/>
                <a:gd name="T47" fmla="*/ 7 h 37"/>
                <a:gd name="T48" fmla="*/ 20 w 43"/>
                <a:gd name="T49" fmla="*/ 9 h 37"/>
                <a:gd name="T50" fmla="*/ 11 w 43"/>
                <a:gd name="T51" fmla="*/ 29 h 37"/>
                <a:gd name="T52" fmla="*/ 11 w 43"/>
                <a:gd name="T53" fmla="*/ 29 h 37"/>
                <a:gd name="T54" fmla="*/ 11 w 43"/>
                <a:gd name="T55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37">
                  <a:moveTo>
                    <a:pt x="37" y="37"/>
                  </a:moveTo>
                  <a:cubicBezTo>
                    <a:pt x="35" y="37"/>
                    <a:pt x="35" y="37"/>
                    <a:pt x="35" y="37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29"/>
                    <a:pt x="2" y="28"/>
                    <a:pt x="3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4"/>
                    <a:pt x="18" y="1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2"/>
                  </a:cubicBezTo>
                  <a:cubicBezTo>
                    <a:pt x="43" y="3"/>
                    <a:pt x="43" y="6"/>
                    <a:pt x="43" y="7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3"/>
                    <a:pt x="42" y="35"/>
                    <a:pt x="41" y="36"/>
                  </a:cubicBezTo>
                  <a:cubicBezTo>
                    <a:pt x="40" y="37"/>
                    <a:pt x="38" y="37"/>
                    <a:pt x="37" y="37"/>
                  </a:cubicBezTo>
                  <a:close/>
                  <a:moveTo>
                    <a:pt x="36" y="31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11" y="29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1" y="8"/>
                    <a:pt x="20" y="9"/>
                  </a:cubicBezTo>
                  <a:lnTo>
                    <a:pt x="11" y="29"/>
                  </a:ln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Colors"/>
          <p:cNvGrpSpPr/>
          <p:nvPr/>
        </p:nvGrpSpPr>
        <p:grpSpPr>
          <a:xfrm>
            <a:off x="0" y="6722774"/>
            <a:ext cx="1854352" cy="140536"/>
            <a:chOff x="3797402" y="721910"/>
            <a:chExt cx="1854352" cy="140536"/>
          </a:xfrm>
        </p:grpSpPr>
        <p:sp>
          <p:nvSpPr>
            <p:cNvPr id="80" name="Rectangle 79"/>
            <p:cNvSpPr/>
            <p:nvPr/>
          </p:nvSpPr>
          <p:spPr>
            <a:xfrm>
              <a:off x="3797402" y="721910"/>
              <a:ext cx="606582" cy="1405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045172" y="721910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21287" y="721910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07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Top Straight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Star Element"/>
          <p:cNvGrpSpPr/>
          <p:nvPr/>
        </p:nvGrpSpPr>
        <p:grpSpPr>
          <a:xfrm>
            <a:off x="3853308" y="986180"/>
            <a:ext cx="4485384" cy="4885640"/>
            <a:chOff x="5917876" y="476321"/>
            <a:chExt cx="5421562" cy="5905359"/>
          </a:xfrm>
        </p:grpSpPr>
        <p:sp>
          <p:nvSpPr>
            <p:cNvPr id="148" name="Active Option Icons"/>
            <p:cNvSpPr>
              <a:spLocks noEditPoints="1"/>
            </p:cNvSpPr>
            <p:nvPr/>
          </p:nvSpPr>
          <p:spPr bwMode="auto">
            <a:xfrm>
              <a:off x="10799558" y="1673242"/>
              <a:ext cx="539880" cy="509225"/>
            </a:xfrm>
            <a:custGeom>
              <a:avLst/>
              <a:gdLst>
                <a:gd name="T0" fmla="*/ 16 w 643"/>
                <a:gd name="T1" fmla="*/ 193 h 600"/>
                <a:gd name="T2" fmla="*/ 55 w 643"/>
                <a:gd name="T3" fmla="*/ 224 h 600"/>
                <a:gd name="T4" fmla="*/ 18 w 643"/>
                <a:gd name="T5" fmla="*/ 294 h 600"/>
                <a:gd name="T6" fmla="*/ 51 w 643"/>
                <a:gd name="T7" fmla="*/ 369 h 600"/>
                <a:gd name="T8" fmla="*/ 131 w 643"/>
                <a:gd name="T9" fmla="*/ 381 h 600"/>
                <a:gd name="T10" fmla="*/ 182 w 643"/>
                <a:gd name="T11" fmla="*/ 297 h 600"/>
                <a:gd name="T12" fmla="*/ 221 w 643"/>
                <a:gd name="T13" fmla="*/ 318 h 600"/>
                <a:gd name="T14" fmla="*/ 153 w 643"/>
                <a:gd name="T15" fmla="*/ 192 h 600"/>
                <a:gd name="T16" fmla="*/ 16 w 643"/>
                <a:gd name="T17" fmla="*/ 193 h 600"/>
                <a:gd name="T18" fmla="*/ 21 w 643"/>
                <a:gd name="T19" fmla="*/ 366 h 600"/>
                <a:gd name="T20" fmla="*/ 105 w 643"/>
                <a:gd name="T21" fmla="*/ 521 h 600"/>
                <a:gd name="T22" fmla="*/ 187 w 643"/>
                <a:gd name="T23" fmla="*/ 547 h 600"/>
                <a:gd name="T24" fmla="*/ 275 w 643"/>
                <a:gd name="T25" fmla="*/ 547 h 600"/>
                <a:gd name="T26" fmla="*/ 275 w 643"/>
                <a:gd name="T27" fmla="*/ 400 h 600"/>
                <a:gd name="T28" fmla="*/ 108 w 643"/>
                <a:gd name="T29" fmla="*/ 399 h 600"/>
                <a:gd name="T30" fmla="*/ 21 w 643"/>
                <a:gd name="T31" fmla="*/ 366 h 600"/>
                <a:gd name="T32" fmla="*/ 549 w 643"/>
                <a:gd name="T33" fmla="*/ 80 h 600"/>
                <a:gd name="T34" fmla="*/ 503 w 643"/>
                <a:gd name="T35" fmla="*/ 100 h 600"/>
                <a:gd name="T36" fmla="*/ 460 w 643"/>
                <a:gd name="T37" fmla="*/ 33 h 600"/>
                <a:gd name="T38" fmla="*/ 378 w 643"/>
                <a:gd name="T39" fmla="*/ 26 h 600"/>
                <a:gd name="T40" fmla="*/ 329 w 643"/>
                <a:gd name="T41" fmla="*/ 90 h 600"/>
                <a:gd name="T42" fmla="*/ 378 w 643"/>
                <a:gd name="T43" fmla="*/ 176 h 600"/>
                <a:gd name="T44" fmla="*/ 340 w 643"/>
                <a:gd name="T45" fmla="*/ 200 h 600"/>
                <a:gd name="T46" fmla="*/ 483 w 643"/>
                <a:gd name="T47" fmla="*/ 201 h 600"/>
                <a:gd name="T48" fmla="*/ 549 w 643"/>
                <a:gd name="T49" fmla="*/ 80 h 600"/>
                <a:gd name="T50" fmla="*/ 395 w 643"/>
                <a:gd name="T51" fmla="*/ 2 h 600"/>
                <a:gd name="T52" fmla="*/ 219 w 643"/>
                <a:gd name="T53" fmla="*/ 0 h 600"/>
                <a:gd name="T54" fmla="*/ 157 w 643"/>
                <a:gd name="T55" fmla="*/ 59 h 600"/>
                <a:gd name="T56" fmla="*/ 114 w 643"/>
                <a:gd name="T57" fmla="*/ 136 h 600"/>
                <a:gd name="T58" fmla="*/ 243 w 643"/>
                <a:gd name="T59" fmla="*/ 207 h 600"/>
                <a:gd name="T60" fmla="*/ 325 w 643"/>
                <a:gd name="T61" fmla="*/ 61 h 600"/>
                <a:gd name="T62" fmla="*/ 395 w 643"/>
                <a:gd name="T63" fmla="*/ 2 h 600"/>
                <a:gd name="T64" fmla="*/ 403 w 643"/>
                <a:gd name="T65" fmla="*/ 600 h 600"/>
                <a:gd name="T66" fmla="*/ 408 w 643"/>
                <a:gd name="T67" fmla="*/ 550 h 600"/>
                <a:gd name="T68" fmla="*/ 488 w 643"/>
                <a:gd name="T69" fmla="*/ 544 h 600"/>
                <a:gd name="T70" fmla="*/ 534 w 643"/>
                <a:gd name="T71" fmla="*/ 476 h 600"/>
                <a:gd name="T72" fmla="*/ 502 w 643"/>
                <a:gd name="T73" fmla="*/ 403 h 600"/>
                <a:gd name="T74" fmla="*/ 402 w 643"/>
                <a:gd name="T75" fmla="*/ 404 h 600"/>
                <a:gd name="T76" fmla="*/ 400 w 643"/>
                <a:gd name="T77" fmla="*/ 359 h 600"/>
                <a:gd name="T78" fmla="*/ 329 w 643"/>
                <a:gd name="T79" fmla="*/ 483 h 600"/>
                <a:gd name="T80" fmla="*/ 403 w 643"/>
                <a:gd name="T81" fmla="*/ 600 h 600"/>
                <a:gd name="T82" fmla="*/ 546 w 643"/>
                <a:gd name="T83" fmla="*/ 503 h 600"/>
                <a:gd name="T84" fmla="*/ 633 w 643"/>
                <a:gd name="T85" fmla="*/ 350 h 600"/>
                <a:gd name="T86" fmla="*/ 612 w 643"/>
                <a:gd name="T87" fmla="*/ 267 h 600"/>
                <a:gd name="T88" fmla="*/ 565 w 643"/>
                <a:gd name="T89" fmla="*/ 192 h 600"/>
                <a:gd name="T90" fmla="*/ 441 w 643"/>
                <a:gd name="T91" fmla="*/ 270 h 600"/>
                <a:gd name="T92" fmla="*/ 528 w 643"/>
                <a:gd name="T93" fmla="*/ 413 h 600"/>
                <a:gd name="T94" fmla="*/ 546 w 643"/>
                <a:gd name="T95" fmla="*/ 503 h 600"/>
                <a:gd name="T96" fmla="*/ 546 w 643"/>
                <a:gd name="T97" fmla="*/ 503 h 600"/>
                <a:gd name="T98" fmla="*/ 546 w 643"/>
                <a:gd name="T99" fmla="*/ 503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00">
                  <a:moveTo>
                    <a:pt x="16" y="193"/>
                  </a:moveTo>
                  <a:cubicBezTo>
                    <a:pt x="55" y="224"/>
                    <a:pt x="55" y="224"/>
                    <a:pt x="55" y="224"/>
                  </a:cubicBezTo>
                  <a:cubicBezTo>
                    <a:pt x="18" y="294"/>
                    <a:pt x="18" y="294"/>
                    <a:pt x="18" y="294"/>
                  </a:cubicBezTo>
                  <a:cubicBezTo>
                    <a:pt x="0" y="327"/>
                    <a:pt x="31" y="358"/>
                    <a:pt x="51" y="369"/>
                  </a:cubicBezTo>
                  <a:cubicBezTo>
                    <a:pt x="71" y="380"/>
                    <a:pt x="102" y="382"/>
                    <a:pt x="131" y="381"/>
                  </a:cubicBezTo>
                  <a:cubicBezTo>
                    <a:pt x="182" y="297"/>
                    <a:pt x="182" y="297"/>
                    <a:pt x="182" y="297"/>
                  </a:cubicBezTo>
                  <a:cubicBezTo>
                    <a:pt x="221" y="318"/>
                    <a:pt x="221" y="318"/>
                    <a:pt x="221" y="318"/>
                  </a:cubicBezTo>
                  <a:cubicBezTo>
                    <a:pt x="153" y="192"/>
                    <a:pt x="153" y="192"/>
                    <a:pt x="153" y="192"/>
                  </a:cubicBezTo>
                  <a:lnTo>
                    <a:pt x="16" y="193"/>
                  </a:lnTo>
                  <a:close/>
                  <a:moveTo>
                    <a:pt x="21" y="366"/>
                  </a:moveTo>
                  <a:cubicBezTo>
                    <a:pt x="105" y="521"/>
                    <a:pt x="105" y="521"/>
                    <a:pt x="105" y="521"/>
                  </a:cubicBezTo>
                  <a:cubicBezTo>
                    <a:pt x="122" y="542"/>
                    <a:pt x="154" y="547"/>
                    <a:pt x="187" y="547"/>
                  </a:cubicBezTo>
                  <a:cubicBezTo>
                    <a:pt x="275" y="547"/>
                    <a:pt x="275" y="547"/>
                    <a:pt x="275" y="547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81" y="400"/>
                    <a:pt x="47" y="395"/>
                    <a:pt x="21" y="366"/>
                  </a:cubicBezTo>
                  <a:close/>
                  <a:moveTo>
                    <a:pt x="549" y="80"/>
                  </a:moveTo>
                  <a:cubicBezTo>
                    <a:pt x="503" y="100"/>
                    <a:pt x="503" y="100"/>
                    <a:pt x="503" y="100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40" y="1"/>
                    <a:pt x="397" y="14"/>
                    <a:pt x="378" y="26"/>
                  </a:cubicBezTo>
                  <a:cubicBezTo>
                    <a:pt x="359" y="38"/>
                    <a:pt x="343" y="64"/>
                    <a:pt x="329" y="90"/>
                  </a:cubicBezTo>
                  <a:cubicBezTo>
                    <a:pt x="378" y="176"/>
                    <a:pt x="378" y="176"/>
                    <a:pt x="378" y="176"/>
                  </a:cubicBezTo>
                  <a:cubicBezTo>
                    <a:pt x="340" y="200"/>
                    <a:pt x="340" y="200"/>
                    <a:pt x="340" y="200"/>
                  </a:cubicBezTo>
                  <a:cubicBezTo>
                    <a:pt x="483" y="201"/>
                    <a:pt x="483" y="201"/>
                    <a:pt x="483" y="201"/>
                  </a:cubicBezTo>
                  <a:lnTo>
                    <a:pt x="549" y="80"/>
                  </a:lnTo>
                  <a:close/>
                  <a:moveTo>
                    <a:pt x="395" y="2"/>
                  </a:moveTo>
                  <a:cubicBezTo>
                    <a:pt x="219" y="0"/>
                    <a:pt x="219" y="0"/>
                    <a:pt x="219" y="0"/>
                  </a:cubicBezTo>
                  <a:cubicBezTo>
                    <a:pt x="192" y="4"/>
                    <a:pt x="172" y="30"/>
                    <a:pt x="157" y="59"/>
                  </a:cubicBezTo>
                  <a:cubicBezTo>
                    <a:pt x="114" y="136"/>
                    <a:pt x="114" y="136"/>
                    <a:pt x="114" y="136"/>
                  </a:cubicBezTo>
                  <a:cubicBezTo>
                    <a:pt x="243" y="207"/>
                    <a:pt x="243" y="207"/>
                    <a:pt x="243" y="207"/>
                  </a:cubicBezTo>
                  <a:cubicBezTo>
                    <a:pt x="325" y="61"/>
                    <a:pt x="325" y="61"/>
                    <a:pt x="325" y="61"/>
                  </a:cubicBezTo>
                  <a:cubicBezTo>
                    <a:pt x="336" y="38"/>
                    <a:pt x="358" y="10"/>
                    <a:pt x="395" y="2"/>
                  </a:cubicBezTo>
                  <a:close/>
                  <a:moveTo>
                    <a:pt x="403" y="600"/>
                  </a:moveTo>
                  <a:cubicBezTo>
                    <a:pt x="408" y="550"/>
                    <a:pt x="408" y="550"/>
                    <a:pt x="408" y="550"/>
                  </a:cubicBezTo>
                  <a:cubicBezTo>
                    <a:pt x="488" y="544"/>
                    <a:pt x="488" y="544"/>
                    <a:pt x="488" y="544"/>
                  </a:cubicBezTo>
                  <a:cubicBezTo>
                    <a:pt x="525" y="542"/>
                    <a:pt x="535" y="499"/>
                    <a:pt x="534" y="476"/>
                  </a:cubicBezTo>
                  <a:cubicBezTo>
                    <a:pt x="532" y="453"/>
                    <a:pt x="517" y="427"/>
                    <a:pt x="502" y="403"/>
                  </a:cubicBezTo>
                  <a:cubicBezTo>
                    <a:pt x="402" y="404"/>
                    <a:pt x="402" y="404"/>
                    <a:pt x="402" y="404"/>
                  </a:cubicBezTo>
                  <a:cubicBezTo>
                    <a:pt x="400" y="359"/>
                    <a:pt x="400" y="359"/>
                    <a:pt x="400" y="359"/>
                  </a:cubicBezTo>
                  <a:cubicBezTo>
                    <a:pt x="329" y="483"/>
                    <a:pt x="329" y="483"/>
                    <a:pt x="329" y="483"/>
                  </a:cubicBezTo>
                  <a:lnTo>
                    <a:pt x="403" y="600"/>
                  </a:lnTo>
                  <a:close/>
                  <a:moveTo>
                    <a:pt x="546" y="503"/>
                  </a:moveTo>
                  <a:cubicBezTo>
                    <a:pt x="633" y="350"/>
                    <a:pt x="633" y="350"/>
                    <a:pt x="633" y="350"/>
                  </a:cubicBezTo>
                  <a:cubicBezTo>
                    <a:pt x="643" y="324"/>
                    <a:pt x="630" y="295"/>
                    <a:pt x="612" y="267"/>
                  </a:cubicBezTo>
                  <a:cubicBezTo>
                    <a:pt x="565" y="192"/>
                    <a:pt x="565" y="192"/>
                    <a:pt x="565" y="192"/>
                  </a:cubicBezTo>
                  <a:cubicBezTo>
                    <a:pt x="441" y="270"/>
                    <a:pt x="441" y="270"/>
                    <a:pt x="441" y="270"/>
                  </a:cubicBezTo>
                  <a:cubicBezTo>
                    <a:pt x="528" y="413"/>
                    <a:pt x="528" y="413"/>
                    <a:pt x="528" y="413"/>
                  </a:cubicBezTo>
                  <a:cubicBezTo>
                    <a:pt x="544" y="434"/>
                    <a:pt x="557" y="466"/>
                    <a:pt x="546" y="503"/>
                  </a:cubicBezTo>
                  <a:close/>
                  <a:moveTo>
                    <a:pt x="546" y="503"/>
                  </a:moveTo>
                  <a:cubicBezTo>
                    <a:pt x="546" y="503"/>
                    <a:pt x="546" y="503"/>
                    <a:pt x="546" y="5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ption 4"/>
            <p:cNvSpPr/>
            <p:nvPr/>
          </p:nvSpPr>
          <p:spPr>
            <a:xfrm>
              <a:off x="8299743" y="6007193"/>
              <a:ext cx="374487" cy="3744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ption 1"/>
            <p:cNvSpPr/>
            <p:nvPr/>
          </p:nvSpPr>
          <p:spPr>
            <a:xfrm>
              <a:off x="8345291" y="476321"/>
              <a:ext cx="374487" cy="3744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Option 3"/>
            <p:cNvSpPr/>
            <p:nvPr/>
          </p:nvSpPr>
          <p:spPr>
            <a:xfrm>
              <a:off x="10719315" y="1807980"/>
              <a:ext cx="374487" cy="3744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Option 3"/>
            <p:cNvSpPr/>
            <p:nvPr/>
          </p:nvSpPr>
          <p:spPr>
            <a:xfrm>
              <a:off x="10726012" y="4640633"/>
              <a:ext cx="374487" cy="3744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Big inphographic 6 option"/>
            <p:cNvGrpSpPr/>
            <p:nvPr/>
          </p:nvGrpSpPr>
          <p:grpSpPr>
            <a:xfrm>
              <a:off x="6371942" y="1189008"/>
              <a:ext cx="4025196" cy="4472248"/>
              <a:chOff x="4073237" y="1191200"/>
              <a:chExt cx="4025196" cy="4472248"/>
            </a:xfrm>
            <a:effectLst>
              <a:outerShdw blurRad="50800" dist="38100" dir="10800000" algn="r" rotWithShape="0">
                <a:prstClr val="black">
                  <a:alpha val="30000"/>
                </a:prstClr>
              </a:outerShdw>
            </a:effectLst>
          </p:grpSpPr>
          <p:sp>
            <p:nvSpPr>
              <p:cNvPr id="37" name="Freeform 36"/>
              <p:cNvSpPr/>
              <p:nvPr/>
            </p:nvSpPr>
            <p:spPr>
              <a:xfrm rot="9000000">
                <a:off x="4158002" y="1796463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24051015 w 43305609"/>
                  <a:gd name="connsiteY13" fmla="*/ 27289860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24047765 w 43305609"/>
                  <a:gd name="connsiteY12" fmla="*/ 27230058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12998459 w 43305609"/>
                  <a:gd name="connsiteY14" fmla="*/ 34179161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13295293 w 43305609"/>
                  <a:gd name="connsiteY13" fmla="*/ 34336927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9000000">
                <a:off x="6736400" y="3324868"/>
                <a:ext cx="1362033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52940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52940" y="16926361"/>
                    </a:lnTo>
                    <a:lnTo>
                      <a:pt x="16480122" y="1947735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28475" y="21960478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9000000">
                <a:off x="5507416" y="1191200"/>
                <a:ext cx="1355515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9000000">
                <a:off x="4096361" y="3761205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 flipV="1">
                <a:off x="5811455" y="3686440"/>
                <a:ext cx="801116" cy="435025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02308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839527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4 h 5734060"/>
                  <a:gd name="connsiteX1" fmla="*/ 4499487 w 11052687"/>
                  <a:gd name="connsiteY1" fmla="*/ 2455611 h 5734060"/>
                  <a:gd name="connsiteX2" fmla="*/ 6480687 w 11052687"/>
                  <a:gd name="connsiteY2" fmla="*/ 2464214 h 5734060"/>
                  <a:gd name="connsiteX3" fmla="*/ 10559016 w 11052687"/>
                  <a:gd name="connsiteY3" fmla="*/ 130532 h 5734060"/>
                  <a:gd name="connsiteX4" fmla="*/ 11052687 w 11052687"/>
                  <a:gd name="connsiteY4" fmla="*/ 2742437 h 5734060"/>
                  <a:gd name="connsiteX5" fmla="*/ 8279990 w 11052687"/>
                  <a:gd name="connsiteY5" fmla="*/ 4411001 h 5734060"/>
                  <a:gd name="connsiteX6" fmla="*/ 2974258 w 11052687"/>
                  <a:gd name="connsiteY6" fmla="*/ 4646975 h 5734060"/>
                  <a:gd name="connsiteX7" fmla="*/ 12290 w 11052687"/>
                  <a:gd name="connsiteY7" fmla="*/ 2945995 h 5734060"/>
                  <a:gd name="connsiteX8" fmla="*/ 0 w 11052687"/>
                  <a:gd name="connsiteY8" fmla="*/ 4 h 5734060"/>
                  <a:gd name="connsiteX0" fmla="*/ 0 w 10559494"/>
                  <a:gd name="connsiteY0" fmla="*/ 4 h 5734060"/>
                  <a:gd name="connsiteX1" fmla="*/ 4499487 w 10559494"/>
                  <a:gd name="connsiteY1" fmla="*/ 2455611 h 5734060"/>
                  <a:gd name="connsiteX2" fmla="*/ 6480687 w 10559494"/>
                  <a:gd name="connsiteY2" fmla="*/ 2464214 h 5734060"/>
                  <a:gd name="connsiteX3" fmla="*/ 10559016 w 10559494"/>
                  <a:gd name="connsiteY3" fmla="*/ 130532 h 5734060"/>
                  <a:gd name="connsiteX4" fmla="*/ 10559494 w 10559494"/>
                  <a:gd name="connsiteY4" fmla="*/ 3045948 h 5734060"/>
                  <a:gd name="connsiteX5" fmla="*/ 8279990 w 10559494"/>
                  <a:gd name="connsiteY5" fmla="*/ 4411001 h 5734060"/>
                  <a:gd name="connsiteX6" fmla="*/ 2974258 w 10559494"/>
                  <a:gd name="connsiteY6" fmla="*/ 4646975 h 5734060"/>
                  <a:gd name="connsiteX7" fmla="*/ 12290 w 10559494"/>
                  <a:gd name="connsiteY7" fmla="*/ 2945995 h 5734060"/>
                  <a:gd name="connsiteX8" fmla="*/ 0 w 10559494"/>
                  <a:gd name="connsiteY8" fmla="*/ 4 h 573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9494" h="5734060">
                    <a:moveTo>
                      <a:pt x="0" y="4"/>
                    </a:moveTo>
                    <a:lnTo>
                      <a:pt x="4499487" y="2455611"/>
                    </a:lnTo>
                    <a:cubicBezTo>
                      <a:pt x="5274187" y="2811211"/>
                      <a:pt x="5553587" y="2946814"/>
                      <a:pt x="6480687" y="2464214"/>
                    </a:cubicBezTo>
                    <a:lnTo>
                      <a:pt x="10559016" y="130532"/>
                    </a:lnTo>
                    <a:cubicBezTo>
                      <a:pt x="10559175" y="1102337"/>
                      <a:pt x="10559335" y="2074143"/>
                      <a:pt x="10559494" y="3045948"/>
                    </a:cubicBezTo>
                    <a:lnTo>
                      <a:pt x="8279990" y="4411001"/>
                    </a:lnTo>
                    <a:cubicBezTo>
                      <a:pt x="5270090" y="6087401"/>
                      <a:pt x="5579806" y="6175891"/>
                      <a:pt x="2974258" y="4646975"/>
                    </a:cubicBezTo>
                    <a:lnTo>
                      <a:pt x="12290" y="2945995"/>
                    </a:lnTo>
                    <a:cubicBezTo>
                      <a:pt x="8193" y="1963998"/>
                      <a:pt x="4097" y="982001"/>
                      <a:pt x="0" y="4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7204974" flipV="1">
                <a:off x="5378026" y="2991665"/>
                <a:ext cx="823718" cy="441169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209251 w 11066557"/>
                  <a:gd name="connsiteY7" fmla="*/ 3092953 h 5815033"/>
                  <a:gd name="connsiteX8" fmla="*/ 0 w 11066557"/>
                  <a:gd name="connsiteY8" fmla="*/ 32866 h 5815033"/>
                  <a:gd name="connsiteX0" fmla="*/ 105323 w 10857416"/>
                  <a:gd name="connsiteY0" fmla="*/ 171183 h 5815033"/>
                  <a:gd name="connsiteX1" fmla="*/ 4290346 w 10857416"/>
                  <a:gd name="connsiteY1" fmla="*/ 2488473 h 5815033"/>
                  <a:gd name="connsiteX2" fmla="*/ 6266317 w 10857416"/>
                  <a:gd name="connsiteY2" fmla="*/ 2582110 h 5815033"/>
                  <a:gd name="connsiteX3" fmla="*/ 10802117 w 10857416"/>
                  <a:gd name="connsiteY3" fmla="*/ 0 h 5815033"/>
                  <a:gd name="connsiteX4" fmla="*/ 10857416 w 10857416"/>
                  <a:gd name="connsiteY4" fmla="*/ 2921538 h 5815033"/>
                  <a:gd name="connsiteX5" fmla="*/ 8056073 w 10857416"/>
                  <a:gd name="connsiteY5" fmla="*/ 4545380 h 5815033"/>
                  <a:gd name="connsiteX6" fmla="*/ 2765117 w 10857416"/>
                  <a:gd name="connsiteY6" fmla="*/ 4679837 h 5815033"/>
                  <a:gd name="connsiteX7" fmla="*/ 110 w 10857416"/>
                  <a:gd name="connsiteY7" fmla="*/ 3092953 h 5815033"/>
                  <a:gd name="connsiteX8" fmla="*/ 105323 w 10857416"/>
                  <a:gd name="connsiteY8" fmla="*/ 171183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7416" h="5815033">
                    <a:moveTo>
                      <a:pt x="105323" y="171183"/>
                    </a:moveTo>
                    <a:lnTo>
                      <a:pt x="4290346" y="2488473"/>
                    </a:lnTo>
                    <a:cubicBezTo>
                      <a:pt x="5065046" y="2844073"/>
                      <a:pt x="5339217" y="3064710"/>
                      <a:pt x="6266317" y="2582110"/>
                    </a:cubicBezTo>
                    <a:lnTo>
                      <a:pt x="10802117" y="0"/>
                    </a:lnTo>
                    <a:lnTo>
                      <a:pt x="10857416" y="2921538"/>
                    </a:lnTo>
                    <a:lnTo>
                      <a:pt x="8056073" y="4545380"/>
                    </a:lnTo>
                    <a:cubicBezTo>
                      <a:pt x="5046173" y="6221780"/>
                      <a:pt x="5370665" y="6208753"/>
                      <a:pt x="2765117" y="4679837"/>
                    </a:cubicBezTo>
                    <a:lnTo>
                      <a:pt x="110" y="3092953"/>
                    </a:lnTo>
                    <a:cubicBezTo>
                      <a:pt x="-3987" y="2110956"/>
                      <a:pt x="109420" y="1153180"/>
                      <a:pt x="105323" y="1711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 rot="14395026" flipH="1" flipV="1">
                <a:off x="6215031" y="2979434"/>
                <a:ext cx="821657" cy="441169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39404"/>
                  <a:gd name="connsiteY0" fmla="*/ 32866 h 5815033"/>
                  <a:gd name="connsiteX1" fmla="*/ 4499487 w 11039404"/>
                  <a:gd name="connsiteY1" fmla="*/ 2488473 h 5815033"/>
                  <a:gd name="connsiteX2" fmla="*/ 6475458 w 11039404"/>
                  <a:gd name="connsiteY2" fmla="*/ 2582110 h 5815033"/>
                  <a:gd name="connsiteX3" fmla="*/ 11011258 w 11039404"/>
                  <a:gd name="connsiteY3" fmla="*/ 0 h 5815033"/>
                  <a:gd name="connsiteX4" fmla="*/ 11039410 w 11039404"/>
                  <a:gd name="connsiteY4" fmla="*/ 2905813 h 5815033"/>
                  <a:gd name="connsiteX5" fmla="*/ 8265214 w 11039404"/>
                  <a:gd name="connsiteY5" fmla="*/ 4545380 h 5815033"/>
                  <a:gd name="connsiteX6" fmla="*/ 2974258 w 11039404"/>
                  <a:gd name="connsiteY6" fmla="*/ 4679837 h 5815033"/>
                  <a:gd name="connsiteX7" fmla="*/ 12290 w 11039404"/>
                  <a:gd name="connsiteY7" fmla="*/ 2978857 h 5815033"/>
                  <a:gd name="connsiteX8" fmla="*/ 0 w 11039404"/>
                  <a:gd name="connsiteY8" fmla="*/ 32866 h 5815033"/>
                  <a:gd name="connsiteX0" fmla="*/ 0 w 11039404"/>
                  <a:gd name="connsiteY0" fmla="*/ 32866 h 5815033"/>
                  <a:gd name="connsiteX1" fmla="*/ 4499487 w 11039404"/>
                  <a:gd name="connsiteY1" fmla="*/ 2488473 h 5815033"/>
                  <a:gd name="connsiteX2" fmla="*/ 6475458 w 11039404"/>
                  <a:gd name="connsiteY2" fmla="*/ 2582110 h 5815033"/>
                  <a:gd name="connsiteX3" fmla="*/ 11011258 w 11039404"/>
                  <a:gd name="connsiteY3" fmla="*/ 0 h 5815033"/>
                  <a:gd name="connsiteX4" fmla="*/ 11039410 w 11039404"/>
                  <a:gd name="connsiteY4" fmla="*/ 2905813 h 5815033"/>
                  <a:gd name="connsiteX5" fmla="*/ 8265214 w 11039404"/>
                  <a:gd name="connsiteY5" fmla="*/ 4545380 h 5815033"/>
                  <a:gd name="connsiteX6" fmla="*/ 2974258 w 11039404"/>
                  <a:gd name="connsiteY6" fmla="*/ 4679837 h 5815033"/>
                  <a:gd name="connsiteX7" fmla="*/ 209256 w 11039404"/>
                  <a:gd name="connsiteY7" fmla="*/ 3092939 h 5815033"/>
                  <a:gd name="connsiteX8" fmla="*/ 0 w 11039404"/>
                  <a:gd name="connsiteY8" fmla="*/ 32866 h 5815033"/>
                  <a:gd name="connsiteX0" fmla="*/ 119133 w 10830248"/>
                  <a:gd name="connsiteY0" fmla="*/ 223051 h 5815033"/>
                  <a:gd name="connsiteX1" fmla="*/ 4290331 w 10830248"/>
                  <a:gd name="connsiteY1" fmla="*/ 2488473 h 5815033"/>
                  <a:gd name="connsiteX2" fmla="*/ 6266302 w 10830248"/>
                  <a:gd name="connsiteY2" fmla="*/ 2582110 h 5815033"/>
                  <a:gd name="connsiteX3" fmla="*/ 10802102 w 10830248"/>
                  <a:gd name="connsiteY3" fmla="*/ 0 h 5815033"/>
                  <a:gd name="connsiteX4" fmla="*/ 10830254 w 10830248"/>
                  <a:gd name="connsiteY4" fmla="*/ 2905813 h 5815033"/>
                  <a:gd name="connsiteX5" fmla="*/ 8056058 w 10830248"/>
                  <a:gd name="connsiteY5" fmla="*/ 4545380 h 5815033"/>
                  <a:gd name="connsiteX6" fmla="*/ 2765102 w 10830248"/>
                  <a:gd name="connsiteY6" fmla="*/ 4679837 h 5815033"/>
                  <a:gd name="connsiteX7" fmla="*/ 100 w 10830248"/>
                  <a:gd name="connsiteY7" fmla="*/ 3092939 h 5815033"/>
                  <a:gd name="connsiteX8" fmla="*/ 119133 w 10830248"/>
                  <a:gd name="connsiteY8" fmla="*/ 223051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30248" h="5815033">
                    <a:moveTo>
                      <a:pt x="119133" y="223051"/>
                    </a:moveTo>
                    <a:lnTo>
                      <a:pt x="4290331" y="2488473"/>
                    </a:lnTo>
                    <a:cubicBezTo>
                      <a:pt x="5065031" y="2844073"/>
                      <a:pt x="5339202" y="3064710"/>
                      <a:pt x="6266302" y="2582110"/>
                    </a:cubicBezTo>
                    <a:lnTo>
                      <a:pt x="10802102" y="0"/>
                    </a:lnTo>
                    <a:lnTo>
                      <a:pt x="10830254" y="2905813"/>
                    </a:lnTo>
                    <a:lnTo>
                      <a:pt x="8056058" y="4545380"/>
                    </a:lnTo>
                    <a:cubicBezTo>
                      <a:pt x="5046158" y="6221780"/>
                      <a:pt x="5370650" y="6208753"/>
                      <a:pt x="2765102" y="4679837"/>
                    </a:cubicBezTo>
                    <a:lnTo>
                      <a:pt x="100" y="3092939"/>
                    </a:lnTo>
                    <a:cubicBezTo>
                      <a:pt x="-3997" y="2110942"/>
                      <a:pt x="123230" y="1205048"/>
                      <a:pt x="119133" y="223051"/>
                    </a:cubicBezTo>
                    <a:close/>
                  </a:path>
                </a:pathLst>
              </a:custGeom>
              <a:solidFill>
                <a:srgbClr val="76BE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rot="12600000" flipV="1">
                <a:off x="4134878" y="1314529"/>
                <a:ext cx="3285461" cy="3743656"/>
              </a:xfrm>
              <a:custGeom>
                <a:avLst/>
                <a:gdLst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23761305 w 43305609"/>
                  <a:gd name="connsiteY12" fmla="*/ 21960053 h 49345070"/>
                  <a:gd name="connsiteX13" fmla="*/ 40670606 w 43305609"/>
                  <a:gd name="connsiteY13" fmla="*/ 21960053 h 49345070"/>
                  <a:gd name="connsiteX14" fmla="*/ 43305609 w 43305609"/>
                  <a:gd name="connsiteY14" fmla="*/ 24595054 h 49345070"/>
                  <a:gd name="connsiteX15" fmla="*/ 40670604 w 43305609"/>
                  <a:gd name="connsiteY15" fmla="*/ 27230056 h 49345070"/>
                  <a:gd name="connsiteX16" fmla="*/ 24047765 w 43305609"/>
                  <a:gd name="connsiteY16" fmla="*/ 27230058 h 49345070"/>
                  <a:gd name="connsiteX17" fmla="*/ 24051015 w 43305609"/>
                  <a:gd name="connsiteY17" fmla="*/ 27289860 h 49345070"/>
                  <a:gd name="connsiteX18" fmla="*/ 17549278 w 43305609"/>
                  <a:gd name="connsiteY18" fmla="*/ 27723712 h 49345070"/>
                  <a:gd name="connsiteX19" fmla="*/ 13295293 w 43305609"/>
                  <a:gd name="connsiteY19" fmla="*/ 34336927 h 49345070"/>
                  <a:gd name="connsiteX20" fmla="*/ 12998459 w 43305609"/>
                  <a:gd name="connsiteY20" fmla="*/ 34179161 h 49345070"/>
                  <a:gd name="connsiteX21" fmla="*/ 5003331 w 43305609"/>
                  <a:gd name="connsiteY21" fmla="*/ 48027129 h 49345070"/>
                  <a:gd name="connsiteX22" fmla="*/ 1403849 w 43305609"/>
                  <a:gd name="connsiteY22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23748170 w 43305609"/>
                  <a:gd name="connsiteY11" fmla="*/ 21718403 h 49345070"/>
                  <a:gd name="connsiteX12" fmla="*/ 40670606 w 43305609"/>
                  <a:gd name="connsiteY12" fmla="*/ 21960053 h 49345070"/>
                  <a:gd name="connsiteX13" fmla="*/ 43305609 w 43305609"/>
                  <a:gd name="connsiteY13" fmla="*/ 24595054 h 49345070"/>
                  <a:gd name="connsiteX14" fmla="*/ 40670604 w 43305609"/>
                  <a:gd name="connsiteY14" fmla="*/ 27230056 h 49345070"/>
                  <a:gd name="connsiteX15" fmla="*/ 24047765 w 43305609"/>
                  <a:gd name="connsiteY15" fmla="*/ 27230058 h 49345070"/>
                  <a:gd name="connsiteX16" fmla="*/ 24051015 w 43305609"/>
                  <a:gd name="connsiteY16" fmla="*/ 27289860 h 49345070"/>
                  <a:gd name="connsiteX17" fmla="*/ 17549278 w 43305609"/>
                  <a:gd name="connsiteY17" fmla="*/ 27723712 h 49345070"/>
                  <a:gd name="connsiteX18" fmla="*/ 13295293 w 43305609"/>
                  <a:gd name="connsiteY18" fmla="*/ 34336927 h 49345070"/>
                  <a:gd name="connsiteX19" fmla="*/ 12998459 w 43305609"/>
                  <a:gd name="connsiteY19" fmla="*/ 34179161 h 49345070"/>
                  <a:gd name="connsiteX20" fmla="*/ 5003331 w 43305609"/>
                  <a:gd name="connsiteY20" fmla="*/ 48027129 h 49345070"/>
                  <a:gd name="connsiteX21" fmla="*/ 1403849 w 43305609"/>
                  <a:gd name="connsiteY21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3928701 w 43305609"/>
                  <a:gd name="connsiteY9" fmla="*/ 16925936 h 49345070"/>
                  <a:gd name="connsiteX10" fmla="*/ 17324058 w 43305609"/>
                  <a:gd name="connsiteY10" fmla="*/ 21059697 h 49345070"/>
                  <a:gd name="connsiteX11" fmla="*/ 40670606 w 43305609"/>
                  <a:gd name="connsiteY11" fmla="*/ 21960053 h 49345070"/>
                  <a:gd name="connsiteX12" fmla="*/ 43305609 w 43305609"/>
                  <a:gd name="connsiteY12" fmla="*/ 24595054 h 49345070"/>
                  <a:gd name="connsiteX13" fmla="*/ 40670604 w 43305609"/>
                  <a:gd name="connsiteY13" fmla="*/ 27230056 h 49345070"/>
                  <a:gd name="connsiteX14" fmla="*/ 24047765 w 43305609"/>
                  <a:gd name="connsiteY14" fmla="*/ 27230058 h 49345070"/>
                  <a:gd name="connsiteX15" fmla="*/ 24051015 w 43305609"/>
                  <a:gd name="connsiteY15" fmla="*/ 27289860 h 49345070"/>
                  <a:gd name="connsiteX16" fmla="*/ 17549278 w 43305609"/>
                  <a:gd name="connsiteY16" fmla="*/ 27723712 h 49345070"/>
                  <a:gd name="connsiteX17" fmla="*/ 13295293 w 43305609"/>
                  <a:gd name="connsiteY17" fmla="*/ 34336927 h 49345070"/>
                  <a:gd name="connsiteX18" fmla="*/ 12998459 w 43305609"/>
                  <a:gd name="connsiteY18" fmla="*/ 34179161 h 49345070"/>
                  <a:gd name="connsiteX19" fmla="*/ 5003331 w 43305609"/>
                  <a:gd name="connsiteY19" fmla="*/ 48027129 h 49345070"/>
                  <a:gd name="connsiteX20" fmla="*/ 1403849 w 43305609"/>
                  <a:gd name="connsiteY20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24051015 w 43305609"/>
                  <a:gd name="connsiteY14" fmla="*/ 27289860 h 49345070"/>
                  <a:gd name="connsiteX15" fmla="*/ 17549278 w 43305609"/>
                  <a:gd name="connsiteY15" fmla="*/ 27723712 h 49345070"/>
                  <a:gd name="connsiteX16" fmla="*/ 13295293 w 43305609"/>
                  <a:gd name="connsiteY16" fmla="*/ 34336927 h 49345070"/>
                  <a:gd name="connsiteX17" fmla="*/ 12998459 w 43305609"/>
                  <a:gd name="connsiteY17" fmla="*/ 34179161 h 49345070"/>
                  <a:gd name="connsiteX18" fmla="*/ 5003331 w 43305609"/>
                  <a:gd name="connsiteY18" fmla="*/ 48027129 h 49345070"/>
                  <a:gd name="connsiteX19" fmla="*/ 1403849 w 43305609"/>
                  <a:gd name="connsiteY19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24047765 w 43305609"/>
                  <a:gd name="connsiteY13" fmla="*/ 27230058 h 49345070"/>
                  <a:gd name="connsiteX14" fmla="*/ 17549278 w 43305609"/>
                  <a:gd name="connsiteY14" fmla="*/ 27723712 h 49345070"/>
                  <a:gd name="connsiteX15" fmla="*/ 13295293 w 43305609"/>
                  <a:gd name="connsiteY15" fmla="*/ 34336927 h 49345070"/>
                  <a:gd name="connsiteX16" fmla="*/ 12998459 w 43305609"/>
                  <a:gd name="connsiteY16" fmla="*/ 34179161 h 49345070"/>
                  <a:gd name="connsiteX17" fmla="*/ 5003331 w 43305609"/>
                  <a:gd name="connsiteY17" fmla="*/ 48027129 h 49345070"/>
                  <a:gd name="connsiteX18" fmla="*/ 1403849 w 43305609"/>
                  <a:gd name="connsiteY18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12998459 w 43305609"/>
                  <a:gd name="connsiteY15" fmla="*/ 34179161 h 49345070"/>
                  <a:gd name="connsiteX16" fmla="*/ 5003331 w 43305609"/>
                  <a:gd name="connsiteY16" fmla="*/ 48027129 h 49345070"/>
                  <a:gd name="connsiteX17" fmla="*/ 1403849 w 43305609"/>
                  <a:gd name="connsiteY17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13295293 w 43305609"/>
                  <a:gd name="connsiteY14" fmla="*/ 34336927 h 49345070"/>
                  <a:gd name="connsiteX15" fmla="*/ 5003331 w 43305609"/>
                  <a:gd name="connsiteY15" fmla="*/ 48027129 h 49345070"/>
                  <a:gd name="connsiteX16" fmla="*/ 1403849 w 43305609"/>
                  <a:gd name="connsiteY16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8178364 w 43305609"/>
                  <a:gd name="connsiteY3" fmla="*/ 31617298 h 49345070"/>
                  <a:gd name="connsiteX4" fmla="*/ 11900377 w 43305609"/>
                  <a:gd name="connsiteY4" fmla="*/ 24967388 h 49345070"/>
                  <a:gd name="connsiteX5" fmla="*/ 9277054 w 43305609"/>
                  <a:gd name="connsiteY5" fmla="*/ 19409056 h 49345070"/>
                  <a:gd name="connsiteX6" fmla="*/ 353464 w 43305609"/>
                  <a:gd name="connsiteY6" fmla="*/ 3952945 h 49345070"/>
                  <a:gd name="connsiteX7" fmla="*/ 1317942 w 43305609"/>
                  <a:gd name="connsiteY7" fmla="*/ 353464 h 49345070"/>
                  <a:gd name="connsiteX8" fmla="*/ 4917423 w 43305609"/>
                  <a:gd name="connsiteY8" fmla="*/ 1317942 h 49345070"/>
                  <a:gd name="connsiteX9" fmla="*/ 17324058 w 43305609"/>
                  <a:gd name="connsiteY9" fmla="*/ 21059697 h 49345070"/>
                  <a:gd name="connsiteX10" fmla="*/ 40670606 w 43305609"/>
                  <a:gd name="connsiteY10" fmla="*/ 21960053 h 49345070"/>
                  <a:gd name="connsiteX11" fmla="*/ 43305609 w 43305609"/>
                  <a:gd name="connsiteY11" fmla="*/ 24595054 h 49345070"/>
                  <a:gd name="connsiteX12" fmla="*/ 40670604 w 43305609"/>
                  <a:gd name="connsiteY12" fmla="*/ 27230056 h 49345070"/>
                  <a:gd name="connsiteX13" fmla="*/ 17549278 w 43305609"/>
                  <a:gd name="connsiteY13" fmla="*/ 27723712 h 49345070"/>
                  <a:gd name="connsiteX14" fmla="*/ 5003331 w 43305609"/>
                  <a:gd name="connsiteY14" fmla="*/ 48027129 h 49345070"/>
                  <a:gd name="connsiteX15" fmla="*/ 1403849 w 43305609"/>
                  <a:gd name="connsiteY15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8342045 w 43305609"/>
                  <a:gd name="connsiteY2" fmla="*/ 31704294 h 49345070"/>
                  <a:gd name="connsiteX3" fmla="*/ 11900377 w 43305609"/>
                  <a:gd name="connsiteY3" fmla="*/ 24967388 h 49345070"/>
                  <a:gd name="connsiteX4" fmla="*/ 9277054 w 43305609"/>
                  <a:gd name="connsiteY4" fmla="*/ 19409056 h 49345070"/>
                  <a:gd name="connsiteX5" fmla="*/ 353464 w 43305609"/>
                  <a:gd name="connsiteY5" fmla="*/ 3952945 h 49345070"/>
                  <a:gd name="connsiteX6" fmla="*/ 1317942 w 43305609"/>
                  <a:gd name="connsiteY6" fmla="*/ 353464 h 49345070"/>
                  <a:gd name="connsiteX7" fmla="*/ 4917423 w 43305609"/>
                  <a:gd name="connsiteY7" fmla="*/ 1317942 h 49345070"/>
                  <a:gd name="connsiteX8" fmla="*/ 17324058 w 43305609"/>
                  <a:gd name="connsiteY8" fmla="*/ 21059697 h 49345070"/>
                  <a:gd name="connsiteX9" fmla="*/ 40670606 w 43305609"/>
                  <a:gd name="connsiteY9" fmla="*/ 21960053 h 49345070"/>
                  <a:gd name="connsiteX10" fmla="*/ 43305609 w 43305609"/>
                  <a:gd name="connsiteY10" fmla="*/ 24595054 h 49345070"/>
                  <a:gd name="connsiteX11" fmla="*/ 40670604 w 43305609"/>
                  <a:gd name="connsiteY11" fmla="*/ 27230056 h 49345070"/>
                  <a:gd name="connsiteX12" fmla="*/ 17549278 w 43305609"/>
                  <a:gd name="connsiteY12" fmla="*/ 27723712 h 49345070"/>
                  <a:gd name="connsiteX13" fmla="*/ 5003331 w 43305609"/>
                  <a:gd name="connsiteY13" fmla="*/ 48027129 h 49345070"/>
                  <a:gd name="connsiteX14" fmla="*/ 1403849 w 43305609"/>
                  <a:gd name="connsiteY14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9277054 w 43305609"/>
                  <a:gd name="connsiteY3" fmla="*/ 19409056 h 49345070"/>
                  <a:gd name="connsiteX4" fmla="*/ 353464 w 43305609"/>
                  <a:gd name="connsiteY4" fmla="*/ 3952945 h 49345070"/>
                  <a:gd name="connsiteX5" fmla="*/ 1317942 w 43305609"/>
                  <a:gd name="connsiteY5" fmla="*/ 353464 h 49345070"/>
                  <a:gd name="connsiteX6" fmla="*/ 4917423 w 43305609"/>
                  <a:gd name="connsiteY6" fmla="*/ 1317942 h 49345070"/>
                  <a:gd name="connsiteX7" fmla="*/ 17324058 w 43305609"/>
                  <a:gd name="connsiteY7" fmla="*/ 21059697 h 49345070"/>
                  <a:gd name="connsiteX8" fmla="*/ 40670606 w 43305609"/>
                  <a:gd name="connsiteY8" fmla="*/ 21960053 h 49345070"/>
                  <a:gd name="connsiteX9" fmla="*/ 43305609 w 43305609"/>
                  <a:gd name="connsiteY9" fmla="*/ 24595054 h 49345070"/>
                  <a:gd name="connsiteX10" fmla="*/ 40670604 w 43305609"/>
                  <a:gd name="connsiteY10" fmla="*/ 27230056 h 49345070"/>
                  <a:gd name="connsiteX11" fmla="*/ 17549278 w 43305609"/>
                  <a:gd name="connsiteY11" fmla="*/ 27723712 h 49345070"/>
                  <a:gd name="connsiteX12" fmla="*/ 5003331 w 43305609"/>
                  <a:gd name="connsiteY12" fmla="*/ 48027129 h 49345070"/>
                  <a:gd name="connsiteX13" fmla="*/ 1403849 w 43305609"/>
                  <a:gd name="connsiteY13" fmla="*/ 48991608 h 49345070"/>
                  <a:gd name="connsiteX0" fmla="*/ 1403849 w 43305609"/>
                  <a:gd name="connsiteY0" fmla="*/ 48991608 h 49345070"/>
                  <a:gd name="connsiteX1" fmla="*/ 439372 w 43305609"/>
                  <a:gd name="connsiteY1" fmla="*/ 45392126 h 49345070"/>
                  <a:gd name="connsiteX2" fmla="*/ 11900377 w 43305609"/>
                  <a:gd name="connsiteY2" fmla="*/ 24967388 h 49345070"/>
                  <a:gd name="connsiteX3" fmla="*/ 353464 w 43305609"/>
                  <a:gd name="connsiteY3" fmla="*/ 3952945 h 49345070"/>
                  <a:gd name="connsiteX4" fmla="*/ 1317942 w 43305609"/>
                  <a:gd name="connsiteY4" fmla="*/ 353464 h 49345070"/>
                  <a:gd name="connsiteX5" fmla="*/ 4917423 w 43305609"/>
                  <a:gd name="connsiteY5" fmla="*/ 1317942 h 49345070"/>
                  <a:gd name="connsiteX6" fmla="*/ 17324058 w 43305609"/>
                  <a:gd name="connsiteY6" fmla="*/ 21059697 h 49345070"/>
                  <a:gd name="connsiteX7" fmla="*/ 40670606 w 43305609"/>
                  <a:gd name="connsiteY7" fmla="*/ 21960053 h 49345070"/>
                  <a:gd name="connsiteX8" fmla="*/ 43305609 w 43305609"/>
                  <a:gd name="connsiteY8" fmla="*/ 24595054 h 49345070"/>
                  <a:gd name="connsiteX9" fmla="*/ 40670604 w 43305609"/>
                  <a:gd name="connsiteY9" fmla="*/ 27230056 h 49345070"/>
                  <a:gd name="connsiteX10" fmla="*/ 17549278 w 43305609"/>
                  <a:gd name="connsiteY10" fmla="*/ 27723712 h 49345070"/>
                  <a:gd name="connsiteX11" fmla="*/ 5003331 w 43305609"/>
                  <a:gd name="connsiteY11" fmla="*/ 48027129 h 49345070"/>
                  <a:gd name="connsiteX12" fmla="*/ 1403849 w 43305609"/>
                  <a:gd name="connsiteY12" fmla="*/ 48991608 h 49345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05609" h="49345070">
                    <a:moveTo>
                      <a:pt x="1403849" y="48991608"/>
                    </a:moveTo>
                    <a:cubicBezTo>
                      <a:pt x="143546" y="48263972"/>
                      <a:pt x="-288262" y="46652430"/>
                      <a:pt x="439372" y="45392126"/>
                    </a:cubicBezTo>
                    <a:lnTo>
                      <a:pt x="11900377" y="24967388"/>
                    </a:lnTo>
                    <a:lnTo>
                      <a:pt x="353464" y="3952945"/>
                    </a:lnTo>
                    <a:cubicBezTo>
                      <a:pt x="-374173" y="2692641"/>
                      <a:pt x="57638" y="1081098"/>
                      <a:pt x="1317942" y="353464"/>
                    </a:cubicBezTo>
                    <a:cubicBezTo>
                      <a:pt x="2578243" y="-374174"/>
                      <a:pt x="4189787" y="57639"/>
                      <a:pt x="4917423" y="1317942"/>
                    </a:cubicBezTo>
                    <a:lnTo>
                      <a:pt x="17324058" y="21059697"/>
                    </a:lnTo>
                    <a:lnTo>
                      <a:pt x="40670606" y="21960053"/>
                    </a:lnTo>
                    <a:cubicBezTo>
                      <a:pt x="42125876" y="21960051"/>
                      <a:pt x="43305609" y="23139782"/>
                      <a:pt x="43305609" y="24595054"/>
                    </a:cubicBezTo>
                    <a:cubicBezTo>
                      <a:pt x="43305608" y="26050327"/>
                      <a:pt x="42125877" y="27230058"/>
                      <a:pt x="40670604" y="27230056"/>
                    </a:cubicBezTo>
                    <a:lnTo>
                      <a:pt x="17549278" y="27723712"/>
                    </a:lnTo>
                    <a:lnTo>
                      <a:pt x="5003331" y="48027129"/>
                    </a:lnTo>
                    <a:cubicBezTo>
                      <a:pt x="4275696" y="49287430"/>
                      <a:pt x="2664151" y="49719244"/>
                      <a:pt x="1403849" y="489916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reeform 52"/>
              <p:cNvSpPr/>
              <p:nvPr/>
            </p:nvSpPr>
            <p:spPr>
              <a:xfrm rot="12600000" flipV="1">
                <a:off x="6714387" y="1864005"/>
                <a:ext cx="1360842" cy="1666073"/>
              </a:xfrm>
              <a:custGeom>
                <a:avLst/>
                <a:gdLst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480122 w 17952940"/>
                  <a:gd name="connsiteY5" fmla="*/ 1947735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348428 w 17952940"/>
                  <a:gd name="connsiteY5" fmla="*/ 19328825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259590 w 17952940"/>
                  <a:gd name="connsiteY5" fmla="*/ 19168832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78040 w 17952940"/>
                  <a:gd name="connsiteY5" fmla="*/ 19121749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28475 w 17952940"/>
                  <a:gd name="connsiteY9" fmla="*/ 21960478 h 21960479"/>
                  <a:gd name="connsiteX10" fmla="*/ 8882840 w 17952940"/>
                  <a:gd name="connsiteY10" fmla="*/ 21960479 h 21960479"/>
                  <a:gd name="connsiteX0" fmla="*/ 8882840 w 17952940"/>
                  <a:gd name="connsiteY0" fmla="*/ 21960479 h 21960479"/>
                  <a:gd name="connsiteX1" fmla="*/ 695659 w 17952940"/>
                  <a:gd name="connsiteY1" fmla="*/ 7779865 h 21960479"/>
                  <a:gd name="connsiteX2" fmla="*/ 2593866 w 17952940"/>
                  <a:gd name="connsiteY2" fmla="*/ 695657 h 21960479"/>
                  <a:gd name="connsiteX3" fmla="*/ 9678072 w 17952940"/>
                  <a:gd name="connsiteY3" fmla="*/ 2593866 h 21960479"/>
                  <a:gd name="connsiteX4" fmla="*/ 17952940 w 17952940"/>
                  <a:gd name="connsiteY4" fmla="*/ 16926361 h 21960479"/>
                  <a:gd name="connsiteX5" fmla="*/ 16193745 w 17952940"/>
                  <a:gd name="connsiteY5" fmla="*/ 19094547 h 21960479"/>
                  <a:gd name="connsiteX6" fmla="*/ 7468844 w 17952940"/>
                  <a:gd name="connsiteY6" fmla="*/ 3869363 h 21960479"/>
                  <a:gd name="connsiteX7" fmla="*/ 3869362 w 17952940"/>
                  <a:gd name="connsiteY7" fmla="*/ 2904885 h 21960479"/>
                  <a:gd name="connsiteX8" fmla="*/ 2904885 w 17952940"/>
                  <a:gd name="connsiteY8" fmla="*/ 6504366 h 21960479"/>
                  <a:gd name="connsiteX9" fmla="*/ 11844174 w 17952940"/>
                  <a:gd name="connsiteY9" fmla="*/ 21933289 h 21960479"/>
                  <a:gd name="connsiteX10" fmla="*/ 8882840 w 17952940"/>
                  <a:gd name="connsiteY10" fmla="*/ 21960479 h 21960479"/>
                  <a:gd name="connsiteX0" fmla="*/ 8882840 w 17937241"/>
                  <a:gd name="connsiteY0" fmla="*/ 21960479 h 21960479"/>
                  <a:gd name="connsiteX1" fmla="*/ 695659 w 17937241"/>
                  <a:gd name="connsiteY1" fmla="*/ 7779865 h 21960479"/>
                  <a:gd name="connsiteX2" fmla="*/ 2593866 w 17937241"/>
                  <a:gd name="connsiteY2" fmla="*/ 695657 h 21960479"/>
                  <a:gd name="connsiteX3" fmla="*/ 9678072 w 17937241"/>
                  <a:gd name="connsiteY3" fmla="*/ 2593866 h 21960479"/>
                  <a:gd name="connsiteX4" fmla="*/ 17937243 w 17937241"/>
                  <a:gd name="connsiteY4" fmla="*/ 16953550 h 21960479"/>
                  <a:gd name="connsiteX5" fmla="*/ 16193745 w 17937241"/>
                  <a:gd name="connsiteY5" fmla="*/ 19094547 h 21960479"/>
                  <a:gd name="connsiteX6" fmla="*/ 7468844 w 17937241"/>
                  <a:gd name="connsiteY6" fmla="*/ 3869363 h 21960479"/>
                  <a:gd name="connsiteX7" fmla="*/ 3869362 w 17937241"/>
                  <a:gd name="connsiteY7" fmla="*/ 2904885 h 21960479"/>
                  <a:gd name="connsiteX8" fmla="*/ 2904885 w 17937241"/>
                  <a:gd name="connsiteY8" fmla="*/ 6504366 h 21960479"/>
                  <a:gd name="connsiteX9" fmla="*/ 11844174 w 17937241"/>
                  <a:gd name="connsiteY9" fmla="*/ 21933289 h 21960479"/>
                  <a:gd name="connsiteX10" fmla="*/ 8882840 w 17937241"/>
                  <a:gd name="connsiteY10" fmla="*/ 21960479 h 2196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37241" h="21960479">
                    <a:moveTo>
                      <a:pt x="8882840" y="21960479"/>
                    </a:moveTo>
                    <a:lnTo>
                      <a:pt x="695659" y="7779865"/>
                    </a:lnTo>
                    <a:cubicBezTo>
                      <a:pt x="-736417" y="5299437"/>
                      <a:pt x="113441" y="2127732"/>
                      <a:pt x="2593866" y="695657"/>
                    </a:cubicBezTo>
                    <a:cubicBezTo>
                      <a:pt x="5074291" y="-736416"/>
                      <a:pt x="8245998" y="113441"/>
                      <a:pt x="9678072" y="2593866"/>
                    </a:cubicBezTo>
                    <a:lnTo>
                      <a:pt x="17937243" y="16953550"/>
                    </a:lnTo>
                    <a:lnTo>
                      <a:pt x="16193745" y="19094547"/>
                    </a:lnTo>
                    <a:lnTo>
                      <a:pt x="7468844" y="3869363"/>
                    </a:lnTo>
                    <a:cubicBezTo>
                      <a:pt x="6741207" y="2609061"/>
                      <a:pt x="5129664" y="2177248"/>
                      <a:pt x="3869362" y="2904885"/>
                    </a:cubicBezTo>
                    <a:cubicBezTo>
                      <a:pt x="2609059" y="3632520"/>
                      <a:pt x="2177248" y="5244063"/>
                      <a:pt x="2904885" y="6504366"/>
                    </a:cubicBezTo>
                    <a:lnTo>
                      <a:pt x="11844174" y="21933289"/>
                    </a:lnTo>
                    <a:lnTo>
                      <a:pt x="8882840" y="219604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2600000" flipV="1">
                <a:off x="5484291" y="3985619"/>
                <a:ext cx="1355516" cy="1677829"/>
              </a:xfrm>
              <a:custGeom>
                <a:avLst/>
                <a:gdLst>
                  <a:gd name="connsiteX0" fmla="*/ 2593863 w 17867028"/>
                  <a:gd name="connsiteY0" fmla="*/ 21419782 h 22115439"/>
                  <a:gd name="connsiteX1" fmla="*/ 695659 w 17867028"/>
                  <a:gd name="connsiteY1" fmla="*/ 14335576 h 22115439"/>
                  <a:gd name="connsiteX2" fmla="*/ 8972308 w 17867028"/>
                  <a:gd name="connsiteY2" fmla="*/ 1 h 22115439"/>
                  <a:gd name="connsiteX3" fmla="*/ 11917942 w 17867028"/>
                  <a:gd name="connsiteY3" fmla="*/ 0 h 22115439"/>
                  <a:gd name="connsiteX4" fmla="*/ 2904884 w 17867028"/>
                  <a:gd name="connsiteY4" fmla="*/ 15611075 h 22115439"/>
                  <a:gd name="connsiteX5" fmla="*/ 3869360 w 17867028"/>
                  <a:gd name="connsiteY5" fmla="*/ 19210556 h 22115439"/>
                  <a:gd name="connsiteX6" fmla="*/ 7468843 w 17867028"/>
                  <a:gd name="connsiteY6" fmla="*/ 18246078 h 22115439"/>
                  <a:gd name="connsiteX7" fmla="*/ 16394212 w 17867028"/>
                  <a:gd name="connsiteY7" fmla="*/ 2786885 h 22115439"/>
                  <a:gd name="connsiteX8" fmla="*/ 17867028 w 17867028"/>
                  <a:gd name="connsiteY8" fmla="*/ 5337877 h 22115439"/>
                  <a:gd name="connsiteX9" fmla="*/ 9678068 w 17867028"/>
                  <a:gd name="connsiteY9" fmla="*/ 19521572 h 22115439"/>
                  <a:gd name="connsiteX10" fmla="*/ 2593863 w 17867028"/>
                  <a:gd name="connsiteY10" fmla="*/ 21419782 h 2211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67028" h="22115439">
                    <a:moveTo>
                      <a:pt x="2593863" y="21419782"/>
                    </a:moveTo>
                    <a:cubicBezTo>
                      <a:pt x="113439" y="19987708"/>
                      <a:pt x="-736415" y="16816001"/>
                      <a:pt x="695659" y="14335576"/>
                    </a:cubicBezTo>
                    <a:lnTo>
                      <a:pt x="8972308" y="1"/>
                    </a:lnTo>
                    <a:lnTo>
                      <a:pt x="11917942" y="0"/>
                    </a:lnTo>
                    <a:lnTo>
                      <a:pt x="2904884" y="15611075"/>
                    </a:lnTo>
                    <a:cubicBezTo>
                      <a:pt x="2177248" y="16871378"/>
                      <a:pt x="2609058" y="18482920"/>
                      <a:pt x="3869360" y="19210556"/>
                    </a:cubicBezTo>
                    <a:cubicBezTo>
                      <a:pt x="5129663" y="19938192"/>
                      <a:pt x="6741207" y="19506381"/>
                      <a:pt x="7468843" y="18246078"/>
                    </a:cubicBezTo>
                    <a:lnTo>
                      <a:pt x="16394212" y="2786885"/>
                    </a:lnTo>
                    <a:lnTo>
                      <a:pt x="17867028" y="5337877"/>
                    </a:lnTo>
                    <a:lnTo>
                      <a:pt x="9678068" y="19521572"/>
                    </a:lnTo>
                    <a:cubicBezTo>
                      <a:pt x="8245994" y="22001997"/>
                      <a:pt x="5074288" y="22851856"/>
                      <a:pt x="2593863" y="214197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rot="12600000" flipV="1">
                <a:off x="4073237" y="2306552"/>
                <a:ext cx="1747455" cy="786891"/>
              </a:xfrm>
              <a:custGeom>
                <a:avLst/>
                <a:gdLst>
                  <a:gd name="connsiteX0" fmla="*/ 1472818 w 23033179"/>
                  <a:gd name="connsiteY0" fmla="*/ 10371997 h 10371997"/>
                  <a:gd name="connsiteX1" fmla="*/ 0 w 23033179"/>
                  <a:gd name="connsiteY1" fmla="*/ 7821002 h 10371997"/>
                  <a:gd name="connsiteX2" fmla="*/ 17847181 w 23033179"/>
                  <a:gd name="connsiteY2" fmla="*/ 7821001 h 10371997"/>
                  <a:gd name="connsiteX3" fmla="*/ 20482186 w 23033179"/>
                  <a:gd name="connsiteY3" fmla="*/ 5185999 h 10371997"/>
                  <a:gd name="connsiteX4" fmla="*/ 17847183 w 23033179"/>
                  <a:gd name="connsiteY4" fmla="*/ 2550997 h 10371997"/>
                  <a:gd name="connsiteX5" fmla="*/ 175378 w 23033179"/>
                  <a:gd name="connsiteY5" fmla="*/ 2550997 h 10371997"/>
                  <a:gd name="connsiteX6" fmla="*/ 1648197 w 23033179"/>
                  <a:gd name="connsiteY6" fmla="*/ 1 h 10371997"/>
                  <a:gd name="connsiteX7" fmla="*/ 17847182 w 23033179"/>
                  <a:gd name="connsiteY7" fmla="*/ 0 h 10371997"/>
                  <a:gd name="connsiteX8" fmla="*/ 23033179 w 23033179"/>
                  <a:gd name="connsiteY8" fmla="*/ 5185996 h 10371997"/>
                  <a:gd name="connsiteX9" fmla="*/ 17847179 w 23033179"/>
                  <a:gd name="connsiteY9" fmla="*/ 10371996 h 10371997"/>
                  <a:gd name="connsiteX10" fmla="*/ 1472818 w 23033179"/>
                  <a:gd name="connsiteY10" fmla="*/ 10371997 h 1037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33179" h="10371997">
                    <a:moveTo>
                      <a:pt x="1472818" y="10371997"/>
                    </a:moveTo>
                    <a:lnTo>
                      <a:pt x="0" y="7821002"/>
                    </a:lnTo>
                    <a:lnTo>
                      <a:pt x="17847181" y="7821001"/>
                    </a:lnTo>
                    <a:cubicBezTo>
                      <a:pt x="19302454" y="7821002"/>
                      <a:pt x="20482186" y="6641271"/>
                      <a:pt x="20482186" y="5185999"/>
                    </a:cubicBezTo>
                    <a:cubicBezTo>
                      <a:pt x="20482186" y="3730727"/>
                      <a:pt x="19302453" y="2550996"/>
                      <a:pt x="17847183" y="2550997"/>
                    </a:cubicBezTo>
                    <a:lnTo>
                      <a:pt x="175378" y="2550997"/>
                    </a:lnTo>
                    <a:lnTo>
                      <a:pt x="1648197" y="1"/>
                    </a:lnTo>
                    <a:lnTo>
                      <a:pt x="17847182" y="0"/>
                    </a:lnTo>
                    <a:cubicBezTo>
                      <a:pt x="20711329" y="-1"/>
                      <a:pt x="23033180" y="2321850"/>
                      <a:pt x="23033179" y="5185996"/>
                    </a:cubicBezTo>
                    <a:cubicBezTo>
                      <a:pt x="23033180" y="8050146"/>
                      <a:pt x="20711331" y="10371996"/>
                      <a:pt x="17847179" y="10371996"/>
                    </a:cubicBezTo>
                    <a:lnTo>
                      <a:pt x="1472818" y="10371997"/>
                    </a:lnTo>
                    <a:close/>
                  </a:path>
                </a:pathLst>
              </a:custGeom>
              <a:solidFill>
                <a:srgbClr val="21A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5788331" y="2725816"/>
                <a:ext cx="838533" cy="442391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2687" h="5831150">
                    <a:moveTo>
                      <a:pt x="0" y="97094"/>
                    </a:moveTo>
                    <a:lnTo>
                      <a:pt x="4499487" y="2552701"/>
                    </a:lnTo>
                    <a:cubicBezTo>
                      <a:pt x="5274187" y="2908301"/>
                      <a:pt x="5553587" y="3043904"/>
                      <a:pt x="6480687" y="2561304"/>
                    </a:cubicBezTo>
                    <a:lnTo>
                      <a:pt x="10938387" y="0"/>
                    </a:lnTo>
                    <a:lnTo>
                      <a:pt x="11052687" y="2933701"/>
                    </a:lnTo>
                    <a:lnTo>
                      <a:pt x="8279990" y="4508091"/>
                    </a:lnTo>
                    <a:cubicBezTo>
                      <a:pt x="5270090" y="6184491"/>
                      <a:pt x="5579806" y="6272981"/>
                      <a:pt x="2974258" y="4744065"/>
                    </a:cubicBezTo>
                    <a:lnTo>
                      <a:pt x="12290" y="3043085"/>
                    </a:lnTo>
                    <a:cubicBezTo>
                      <a:pt x="8193" y="2061088"/>
                      <a:pt x="4097" y="1079091"/>
                      <a:pt x="0" y="97094"/>
                    </a:cubicBezTo>
                    <a:close/>
                  </a:path>
                </a:pathLst>
              </a:custGeom>
              <a:solidFill>
                <a:srgbClr val="21A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/>
              <p:cNvSpPr/>
              <p:nvPr/>
            </p:nvSpPr>
            <p:spPr>
              <a:xfrm rot="14395026">
                <a:off x="5350945" y="3428679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/>
              <p:cNvSpPr/>
              <p:nvPr/>
            </p:nvSpPr>
            <p:spPr>
              <a:xfrm rot="7204974" flipH="1">
                <a:off x="6179482" y="3440021"/>
                <a:ext cx="839585" cy="441168"/>
              </a:xfrm>
              <a:custGeom>
                <a:avLst/>
                <a:gdLst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114300 w 11010900"/>
                  <a:gd name="connsiteY0" fmla="*/ 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10" fmla="*/ 114300 w 11010900"/>
                  <a:gd name="connsiteY10" fmla="*/ 0 h 4419600"/>
                  <a:gd name="connsiteX0" fmla="*/ 76200 w 11010900"/>
                  <a:gd name="connsiteY0" fmla="*/ 38100 h 4419600"/>
                  <a:gd name="connsiteX1" fmla="*/ 1181100 w 11010900"/>
                  <a:gd name="connsiteY1" fmla="*/ 0 h 4419600"/>
                  <a:gd name="connsiteX2" fmla="*/ 4457700 w 11010900"/>
                  <a:gd name="connsiteY2" fmla="*/ 2552700 h 4419600"/>
                  <a:gd name="connsiteX3" fmla="*/ 6438900 w 11010900"/>
                  <a:gd name="connsiteY3" fmla="*/ 2590800 h 4419600"/>
                  <a:gd name="connsiteX4" fmla="*/ 10896600 w 11010900"/>
                  <a:gd name="connsiteY4" fmla="*/ 0 h 4419600"/>
                  <a:gd name="connsiteX5" fmla="*/ 11010900 w 11010900"/>
                  <a:gd name="connsiteY5" fmla="*/ 2933700 h 4419600"/>
                  <a:gd name="connsiteX6" fmla="*/ 8267700 w 11010900"/>
                  <a:gd name="connsiteY6" fmla="*/ 4419600 h 4419600"/>
                  <a:gd name="connsiteX7" fmla="*/ 2667000 w 11010900"/>
                  <a:gd name="connsiteY7" fmla="*/ 4419600 h 4419600"/>
                  <a:gd name="connsiteX8" fmla="*/ 0 w 11010900"/>
                  <a:gd name="connsiteY8" fmla="*/ 2895600 h 4419600"/>
                  <a:gd name="connsiteX9" fmla="*/ 76200 w 11010900"/>
                  <a:gd name="connsiteY9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4419600"/>
                  <a:gd name="connsiteX1" fmla="*/ 4457700 w 11010900"/>
                  <a:gd name="connsiteY1" fmla="*/ 2552700 h 4419600"/>
                  <a:gd name="connsiteX2" fmla="*/ 6438900 w 11010900"/>
                  <a:gd name="connsiteY2" fmla="*/ 2590800 h 4419600"/>
                  <a:gd name="connsiteX3" fmla="*/ 10896600 w 11010900"/>
                  <a:gd name="connsiteY3" fmla="*/ 0 h 4419600"/>
                  <a:gd name="connsiteX4" fmla="*/ 11010900 w 11010900"/>
                  <a:gd name="connsiteY4" fmla="*/ 2933700 h 4419600"/>
                  <a:gd name="connsiteX5" fmla="*/ 8267700 w 11010900"/>
                  <a:gd name="connsiteY5" fmla="*/ 4419600 h 4419600"/>
                  <a:gd name="connsiteX6" fmla="*/ 2667000 w 11010900"/>
                  <a:gd name="connsiteY6" fmla="*/ 4419600 h 4419600"/>
                  <a:gd name="connsiteX7" fmla="*/ 0 w 11010900"/>
                  <a:gd name="connsiteY7" fmla="*/ 2895600 h 4419600"/>
                  <a:gd name="connsiteX8" fmla="*/ 76200 w 11010900"/>
                  <a:gd name="connsiteY8" fmla="*/ 38100 h 4419600"/>
                  <a:gd name="connsiteX0" fmla="*/ 76200 w 11010900"/>
                  <a:gd name="connsiteY0" fmla="*/ 38100 h 5046133"/>
                  <a:gd name="connsiteX1" fmla="*/ 4457700 w 11010900"/>
                  <a:gd name="connsiteY1" fmla="*/ 2552700 h 5046133"/>
                  <a:gd name="connsiteX2" fmla="*/ 6438900 w 11010900"/>
                  <a:gd name="connsiteY2" fmla="*/ 2590800 h 5046133"/>
                  <a:gd name="connsiteX3" fmla="*/ 10896600 w 11010900"/>
                  <a:gd name="connsiteY3" fmla="*/ 0 h 5046133"/>
                  <a:gd name="connsiteX4" fmla="*/ 11010900 w 11010900"/>
                  <a:gd name="connsiteY4" fmla="*/ 2933700 h 5046133"/>
                  <a:gd name="connsiteX5" fmla="*/ 8267700 w 11010900"/>
                  <a:gd name="connsiteY5" fmla="*/ 4419600 h 5046133"/>
                  <a:gd name="connsiteX6" fmla="*/ 2667000 w 11010900"/>
                  <a:gd name="connsiteY6" fmla="*/ 4419600 h 5046133"/>
                  <a:gd name="connsiteX7" fmla="*/ 0 w 11010900"/>
                  <a:gd name="connsiteY7" fmla="*/ 2895600 h 5046133"/>
                  <a:gd name="connsiteX8" fmla="*/ 76200 w 11010900"/>
                  <a:gd name="connsiteY8" fmla="*/ 38100 h 5046133"/>
                  <a:gd name="connsiteX0" fmla="*/ 76200 w 11010900"/>
                  <a:gd name="connsiteY0" fmla="*/ 38100 h 5534756"/>
                  <a:gd name="connsiteX1" fmla="*/ 4457700 w 11010900"/>
                  <a:gd name="connsiteY1" fmla="*/ 2552700 h 5534756"/>
                  <a:gd name="connsiteX2" fmla="*/ 6438900 w 11010900"/>
                  <a:gd name="connsiteY2" fmla="*/ 2590800 h 5534756"/>
                  <a:gd name="connsiteX3" fmla="*/ 10896600 w 11010900"/>
                  <a:gd name="connsiteY3" fmla="*/ 0 h 5534756"/>
                  <a:gd name="connsiteX4" fmla="*/ 11010900 w 11010900"/>
                  <a:gd name="connsiteY4" fmla="*/ 2933700 h 5534756"/>
                  <a:gd name="connsiteX5" fmla="*/ 8267700 w 11010900"/>
                  <a:gd name="connsiteY5" fmla="*/ 4419600 h 5534756"/>
                  <a:gd name="connsiteX6" fmla="*/ 2667000 w 11010900"/>
                  <a:gd name="connsiteY6" fmla="*/ 4419600 h 5534756"/>
                  <a:gd name="connsiteX7" fmla="*/ 0 w 11010900"/>
                  <a:gd name="connsiteY7" fmla="*/ 2895600 h 5534756"/>
                  <a:gd name="connsiteX8" fmla="*/ 76200 w 11010900"/>
                  <a:gd name="connsiteY8" fmla="*/ 38100 h 5534756"/>
                  <a:gd name="connsiteX0" fmla="*/ 76200 w 11010900"/>
                  <a:gd name="connsiteY0" fmla="*/ 38100 h 5639080"/>
                  <a:gd name="connsiteX1" fmla="*/ 4457700 w 11010900"/>
                  <a:gd name="connsiteY1" fmla="*/ 2552700 h 5639080"/>
                  <a:gd name="connsiteX2" fmla="*/ 6438900 w 11010900"/>
                  <a:gd name="connsiteY2" fmla="*/ 2590800 h 5639080"/>
                  <a:gd name="connsiteX3" fmla="*/ 10896600 w 11010900"/>
                  <a:gd name="connsiteY3" fmla="*/ 0 h 5639080"/>
                  <a:gd name="connsiteX4" fmla="*/ 11010900 w 11010900"/>
                  <a:gd name="connsiteY4" fmla="*/ 2933700 h 5639080"/>
                  <a:gd name="connsiteX5" fmla="*/ 8267700 w 11010900"/>
                  <a:gd name="connsiteY5" fmla="*/ 4419600 h 5639080"/>
                  <a:gd name="connsiteX6" fmla="*/ 2667000 w 11010900"/>
                  <a:gd name="connsiteY6" fmla="*/ 4419600 h 5639080"/>
                  <a:gd name="connsiteX7" fmla="*/ 0 w 11010900"/>
                  <a:gd name="connsiteY7" fmla="*/ 2895600 h 5639080"/>
                  <a:gd name="connsiteX8" fmla="*/ 76200 w 11010900"/>
                  <a:gd name="connsiteY8" fmla="*/ 38100 h 5639080"/>
                  <a:gd name="connsiteX0" fmla="*/ 76200 w 11010900"/>
                  <a:gd name="connsiteY0" fmla="*/ 38100 h 5720742"/>
                  <a:gd name="connsiteX1" fmla="*/ 4457700 w 11010900"/>
                  <a:gd name="connsiteY1" fmla="*/ 2552700 h 5720742"/>
                  <a:gd name="connsiteX2" fmla="*/ 6438900 w 11010900"/>
                  <a:gd name="connsiteY2" fmla="*/ 2590800 h 5720742"/>
                  <a:gd name="connsiteX3" fmla="*/ 10896600 w 11010900"/>
                  <a:gd name="connsiteY3" fmla="*/ 0 h 5720742"/>
                  <a:gd name="connsiteX4" fmla="*/ 11010900 w 11010900"/>
                  <a:gd name="connsiteY4" fmla="*/ 2933700 h 5720742"/>
                  <a:gd name="connsiteX5" fmla="*/ 8267700 w 11010900"/>
                  <a:gd name="connsiteY5" fmla="*/ 4419600 h 5720742"/>
                  <a:gd name="connsiteX6" fmla="*/ 2667000 w 11010900"/>
                  <a:gd name="connsiteY6" fmla="*/ 4419600 h 5720742"/>
                  <a:gd name="connsiteX7" fmla="*/ 0 w 11010900"/>
                  <a:gd name="connsiteY7" fmla="*/ 2895600 h 5720742"/>
                  <a:gd name="connsiteX8" fmla="*/ 76200 w 11010900"/>
                  <a:gd name="connsiteY8" fmla="*/ 38100 h 5720742"/>
                  <a:gd name="connsiteX0" fmla="*/ 76200 w 11010900"/>
                  <a:gd name="connsiteY0" fmla="*/ 38100 h 5625812"/>
                  <a:gd name="connsiteX1" fmla="*/ 4457700 w 11010900"/>
                  <a:gd name="connsiteY1" fmla="*/ 2552700 h 5625812"/>
                  <a:gd name="connsiteX2" fmla="*/ 6438900 w 11010900"/>
                  <a:gd name="connsiteY2" fmla="*/ 2590800 h 5625812"/>
                  <a:gd name="connsiteX3" fmla="*/ 10896600 w 11010900"/>
                  <a:gd name="connsiteY3" fmla="*/ 0 h 5625812"/>
                  <a:gd name="connsiteX4" fmla="*/ 11010900 w 11010900"/>
                  <a:gd name="connsiteY4" fmla="*/ 2933700 h 5625812"/>
                  <a:gd name="connsiteX5" fmla="*/ 8267700 w 11010900"/>
                  <a:gd name="connsiteY5" fmla="*/ 4419600 h 5625812"/>
                  <a:gd name="connsiteX6" fmla="*/ 2667000 w 11010900"/>
                  <a:gd name="connsiteY6" fmla="*/ 4419600 h 5625812"/>
                  <a:gd name="connsiteX7" fmla="*/ 0 w 11010900"/>
                  <a:gd name="connsiteY7" fmla="*/ 2895600 h 5625812"/>
                  <a:gd name="connsiteX8" fmla="*/ 76200 w 11010900"/>
                  <a:gd name="connsiteY8" fmla="*/ 38100 h 5625812"/>
                  <a:gd name="connsiteX0" fmla="*/ 76200 w 11010900"/>
                  <a:gd name="connsiteY0" fmla="*/ 38100 h 5796254"/>
                  <a:gd name="connsiteX1" fmla="*/ 4457700 w 11010900"/>
                  <a:gd name="connsiteY1" fmla="*/ 2552700 h 5796254"/>
                  <a:gd name="connsiteX2" fmla="*/ 6438900 w 11010900"/>
                  <a:gd name="connsiteY2" fmla="*/ 2590800 h 5796254"/>
                  <a:gd name="connsiteX3" fmla="*/ 10896600 w 11010900"/>
                  <a:gd name="connsiteY3" fmla="*/ 0 h 5796254"/>
                  <a:gd name="connsiteX4" fmla="*/ 11010900 w 11010900"/>
                  <a:gd name="connsiteY4" fmla="*/ 2933700 h 5796254"/>
                  <a:gd name="connsiteX5" fmla="*/ 8267700 w 11010900"/>
                  <a:gd name="connsiteY5" fmla="*/ 4419600 h 5796254"/>
                  <a:gd name="connsiteX6" fmla="*/ 2667000 w 11010900"/>
                  <a:gd name="connsiteY6" fmla="*/ 4419600 h 5796254"/>
                  <a:gd name="connsiteX7" fmla="*/ 0 w 11010900"/>
                  <a:gd name="connsiteY7" fmla="*/ 2895600 h 5796254"/>
                  <a:gd name="connsiteX8" fmla="*/ 76200 w 11010900"/>
                  <a:gd name="connsiteY8" fmla="*/ 38100 h 5796254"/>
                  <a:gd name="connsiteX0" fmla="*/ 76200 w 11010900"/>
                  <a:gd name="connsiteY0" fmla="*/ 38100 h 5898934"/>
                  <a:gd name="connsiteX1" fmla="*/ 4457700 w 11010900"/>
                  <a:gd name="connsiteY1" fmla="*/ 2552700 h 5898934"/>
                  <a:gd name="connsiteX2" fmla="*/ 6438900 w 11010900"/>
                  <a:gd name="connsiteY2" fmla="*/ 2590800 h 5898934"/>
                  <a:gd name="connsiteX3" fmla="*/ 10896600 w 11010900"/>
                  <a:gd name="connsiteY3" fmla="*/ 0 h 5898934"/>
                  <a:gd name="connsiteX4" fmla="*/ 11010900 w 11010900"/>
                  <a:gd name="connsiteY4" fmla="*/ 2933700 h 5898934"/>
                  <a:gd name="connsiteX5" fmla="*/ 8267700 w 11010900"/>
                  <a:gd name="connsiteY5" fmla="*/ 4419600 h 5898934"/>
                  <a:gd name="connsiteX6" fmla="*/ 2667000 w 11010900"/>
                  <a:gd name="connsiteY6" fmla="*/ 4419600 h 5898934"/>
                  <a:gd name="connsiteX7" fmla="*/ 0 w 11010900"/>
                  <a:gd name="connsiteY7" fmla="*/ 2895600 h 5898934"/>
                  <a:gd name="connsiteX8" fmla="*/ 76200 w 11010900"/>
                  <a:gd name="connsiteY8" fmla="*/ 38100 h 5898934"/>
                  <a:gd name="connsiteX0" fmla="*/ 76200 w 11010900"/>
                  <a:gd name="connsiteY0" fmla="*/ 38100 h 5676900"/>
                  <a:gd name="connsiteX1" fmla="*/ 4457700 w 11010900"/>
                  <a:gd name="connsiteY1" fmla="*/ 2552700 h 5676900"/>
                  <a:gd name="connsiteX2" fmla="*/ 6438900 w 11010900"/>
                  <a:gd name="connsiteY2" fmla="*/ 2590800 h 5676900"/>
                  <a:gd name="connsiteX3" fmla="*/ 10896600 w 11010900"/>
                  <a:gd name="connsiteY3" fmla="*/ 0 h 5676900"/>
                  <a:gd name="connsiteX4" fmla="*/ 11010900 w 11010900"/>
                  <a:gd name="connsiteY4" fmla="*/ 2933700 h 5676900"/>
                  <a:gd name="connsiteX5" fmla="*/ 8267700 w 11010900"/>
                  <a:gd name="connsiteY5" fmla="*/ 4419600 h 5676900"/>
                  <a:gd name="connsiteX6" fmla="*/ 2667000 w 11010900"/>
                  <a:gd name="connsiteY6" fmla="*/ 4419600 h 5676900"/>
                  <a:gd name="connsiteX7" fmla="*/ 0 w 11010900"/>
                  <a:gd name="connsiteY7" fmla="*/ 2895600 h 5676900"/>
                  <a:gd name="connsiteX8" fmla="*/ 76200 w 11010900"/>
                  <a:gd name="connsiteY8" fmla="*/ 38100 h 5676900"/>
                  <a:gd name="connsiteX0" fmla="*/ 76200 w 11010900"/>
                  <a:gd name="connsiteY0" fmla="*/ 8604 h 5647404"/>
                  <a:gd name="connsiteX1" fmla="*/ 4457700 w 11010900"/>
                  <a:gd name="connsiteY1" fmla="*/ 2523204 h 5647404"/>
                  <a:gd name="connsiteX2" fmla="*/ 6438900 w 11010900"/>
                  <a:gd name="connsiteY2" fmla="*/ 2561304 h 5647404"/>
                  <a:gd name="connsiteX3" fmla="*/ 10896600 w 11010900"/>
                  <a:gd name="connsiteY3" fmla="*/ 0 h 5647404"/>
                  <a:gd name="connsiteX4" fmla="*/ 11010900 w 11010900"/>
                  <a:gd name="connsiteY4" fmla="*/ 2904204 h 5647404"/>
                  <a:gd name="connsiteX5" fmla="*/ 8267700 w 11010900"/>
                  <a:gd name="connsiteY5" fmla="*/ 4390104 h 5647404"/>
                  <a:gd name="connsiteX6" fmla="*/ 2667000 w 11010900"/>
                  <a:gd name="connsiteY6" fmla="*/ 4390104 h 5647404"/>
                  <a:gd name="connsiteX7" fmla="*/ 0 w 11010900"/>
                  <a:gd name="connsiteY7" fmla="*/ 2866104 h 5647404"/>
                  <a:gd name="connsiteX8" fmla="*/ 76200 w 11010900"/>
                  <a:gd name="connsiteY8" fmla="*/ 8604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41787 w 11052687"/>
                  <a:gd name="connsiteY7" fmla="*/ 2866104 h 5647404"/>
                  <a:gd name="connsiteX8" fmla="*/ 0 w 11052687"/>
                  <a:gd name="connsiteY8" fmla="*/ 67597 h 5647404"/>
                  <a:gd name="connsiteX0" fmla="*/ 0 w 11052687"/>
                  <a:gd name="connsiteY0" fmla="*/ 67597 h 5647404"/>
                  <a:gd name="connsiteX1" fmla="*/ 4499487 w 11052687"/>
                  <a:gd name="connsiteY1" fmla="*/ 2523204 h 5647404"/>
                  <a:gd name="connsiteX2" fmla="*/ 6480687 w 11052687"/>
                  <a:gd name="connsiteY2" fmla="*/ 2561304 h 5647404"/>
                  <a:gd name="connsiteX3" fmla="*/ 10938387 w 11052687"/>
                  <a:gd name="connsiteY3" fmla="*/ 0 h 5647404"/>
                  <a:gd name="connsiteX4" fmla="*/ 11052687 w 11052687"/>
                  <a:gd name="connsiteY4" fmla="*/ 2904204 h 5647404"/>
                  <a:gd name="connsiteX5" fmla="*/ 8309487 w 11052687"/>
                  <a:gd name="connsiteY5" fmla="*/ 4390104 h 5647404"/>
                  <a:gd name="connsiteX6" fmla="*/ 2708787 w 11052687"/>
                  <a:gd name="connsiteY6" fmla="*/ 4390104 h 5647404"/>
                  <a:gd name="connsiteX7" fmla="*/ 12290 w 11052687"/>
                  <a:gd name="connsiteY7" fmla="*/ 3013588 h 5647404"/>
                  <a:gd name="connsiteX8" fmla="*/ 0 w 11052687"/>
                  <a:gd name="connsiteY8" fmla="*/ 67597 h 5647404"/>
                  <a:gd name="connsiteX0" fmla="*/ 0 w 11052687"/>
                  <a:gd name="connsiteY0" fmla="*/ 67597 h 5739390"/>
                  <a:gd name="connsiteX1" fmla="*/ 4499487 w 11052687"/>
                  <a:gd name="connsiteY1" fmla="*/ 2523204 h 5739390"/>
                  <a:gd name="connsiteX2" fmla="*/ 6480687 w 11052687"/>
                  <a:gd name="connsiteY2" fmla="*/ 2561304 h 5739390"/>
                  <a:gd name="connsiteX3" fmla="*/ 10938387 w 11052687"/>
                  <a:gd name="connsiteY3" fmla="*/ 0 h 5739390"/>
                  <a:gd name="connsiteX4" fmla="*/ 11052687 w 11052687"/>
                  <a:gd name="connsiteY4" fmla="*/ 2904204 h 5739390"/>
                  <a:gd name="connsiteX5" fmla="*/ 8309487 w 11052687"/>
                  <a:gd name="connsiteY5" fmla="*/ 4390104 h 5739390"/>
                  <a:gd name="connsiteX6" fmla="*/ 2649793 w 11052687"/>
                  <a:gd name="connsiteY6" fmla="*/ 4567084 h 5739390"/>
                  <a:gd name="connsiteX7" fmla="*/ 12290 w 11052687"/>
                  <a:gd name="connsiteY7" fmla="*/ 3013588 h 5739390"/>
                  <a:gd name="connsiteX8" fmla="*/ 0 w 11052687"/>
                  <a:gd name="connsiteY8" fmla="*/ 67597 h 5739390"/>
                  <a:gd name="connsiteX0" fmla="*/ 0 w 11052687"/>
                  <a:gd name="connsiteY0" fmla="*/ 67597 h 5824384"/>
                  <a:gd name="connsiteX1" fmla="*/ 4499487 w 11052687"/>
                  <a:gd name="connsiteY1" fmla="*/ 2523204 h 5824384"/>
                  <a:gd name="connsiteX2" fmla="*/ 6480687 w 11052687"/>
                  <a:gd name="connsiteY2" fmla="*/ 2561304 h 5824384"/>
                  <a:gd name="connsiteX3" fmla="*/ 10938387 w 11052687"/>
                  <a:gd name="connsiteY3" fmla="*/ 0 h 5824384"/>
                  <a:gd name="connsiteX4" fmla="*/ 11052687 w 11052687"/>
                  <a:gd name="connsiteY4" fmla="*/ 2904204 h 5824384"/>
                  <a:gd name="connsiteX5" fmla="*/ 8191500 w 11052687"/>
                  <a:gd name="connsiteY5" fmla="*/ 4567084 h 5824384"/>
                  <a:gd name="connsiteX6" fmla="*/ 2649793 w 11052687"/>
                  <a:gd name="connsiteY6" fmla="*/ 4567084 h 5824384"/>
                  <a:gd name="connsiteX7" fmla="*/ 12290 w 11052687"/>
                  <a:gd name="connsiteY7" fmla="*/ 3013588 h 5824384"/>
                  <a:gd name="connsiteX8" fmla="*/ 0 w 11052687"/>
                  <a:gd name="connsiteY8" fmla="*/ 67597 h 5824384"/>
                  <a:gd name="connsiteX0" fmla="*/ 0 w 11052687"/>
                  <a:gd name="connsiteY0" fmla="*/ 67597 h 5781014"/>
                  <a:gd name="connsiteX1" fmla="*/ 4499487 w 11052687"/>
                  <a:gd name="connsiteY1" fmla="*/ 2523204 h 5781014"/>
                  <a:gd name="connsiteX2" fmla="*/ 6480687 w 11052687"/>
                  <a:gd name="connsiteY2" fmla="*/ 2561304 h 5781014"/>
                  <a:gd name="connsiteX3" fmla="*/ 10938387 w 11052687"/>
                  <a:gd name="connsiteY3" fmla="*/ 0 h 5781014"/>
                  <a:gd name="connsiteX4" fmla="*/ 11052687 w 11052687"/>
                  <a:gd name="connsiteY4" fmla="*/ 2904204 h 5781014"/>
                  <a:gd name="connsiteX5" fmla="*/ 8279990 w 11052687"/>
                  <a:gd name="connsiteY5" fmla="*/ 4478594 h 5781014"/>
                  <a:gd name="connsiteX6" fmla="*/ 2649793 w 11052687"/>
                  <a:gd name="connsiteY6" fmla="*/ 4567084 h 5781014"/>
                  <a:gd name="connsiteX7" fmla="*/ 12290 w 11052687"/>
                  <a:gd name="connsiteY7" fmla="*/ 3013588 h 5781014"/>
                  <a:gd name="connsiteX8" fmla="*/ 0 w 11052687"/>
                  <a:gd name="connsiteY8" fmla="*/ 67597 h 5781014"/>
                  <a:gd name="connsiteX0" fmla="*/ 0 w 11052687"/>
                  <a:gd name="connsiteY0" fmla="*/ 67597 h 5860088"/>
                  <a:gd name="connsiteX1" fmla="*/ 4499487 w 11052687"/>
                  <a:gd name="connsiteY1" fmla="*/ 2523204 h 5860088"/>
                  <a:gd name="connsiteX2" fmla="*/ 6480687 w 11052687"/>
                  <a:gd name="connsiteY2" fmla="*/ 2561304 h 5860088"/>
                  <a:gd name="connsiteX3" fmla="*/ 10938387 w 11052687"/>
                  <a:gd name="connsiteY3" fmla="*/ 0 h 5860088"/>
                  <a:gd name="connsiteX4" fmla="*/ 11052687 w 11052687"/>
                  <a:gd name="connsiteY4" fmla="*/ 2904204 h 5860088"/>
                  <a:gd name="connsiteX5" fmla="*/ 8279990 w 11052687"/>
                  <a:gd name="connsiteY5" fmla="*/ 4478594 h 5860088"/>
                  <a:gd name="connsiteX6" fmla="*/ 2974258 w 11052687"/>
                  <a:gd name="connsiteY6" fmla="*/ 4714568 h 5860088"/>
                  <a:gd name="connsiteX7" fmla="*/ 12290 w 11052687"/>
                  <a:gd name="connsiteY7" fmla="*/ 3013588 h 5860088"/>
                  <a:gd name="connsiteX8" fmla="*/ 0 w 11052687"/>
                  <a:gd name="connsiteY8" fmla="*/ 67597 h 5860088"/>
                  <a:gd name="connsiteX0" fmla="*/ 0 w 11052687"/>
                  <a:gd name="connsiteY0" fmla="*/ 67597 h 5801653"/>
                  <a:gd name="connsiteX1" fmla="*/ 4499487 w 11052687"/>
                  <a:gd name="connsiteY1" fmla="*/ 2523204 h 5801653"/>
                  <a:gd name="connsiteX2" fmla="*/ 6480687 w 11052687"/>
                  <a:gd name="connsiteY2" fmla="*/ 2561304 h 5801653"/>
                  <a:gd name="connsiteX3" fmla="*/ 10938387 w 11052687"/>
                  <a:gd name="connsiteY3" fmla="*/ 0 h 5801653"/>
                  <a:gd name="connsiteX4" fmla="*/ 11052687 w 11052687"/>
                  <a:gd name="connsiteY4" fmla="*/ 2904204 h 5801653"/>
                  <a:gd name="connsiteX5" fmla="*/ 8279990 w 11052687"/>
                  <a:gd name="connsiteY5" fmla="*/ 4478594 h 5801653"/>
                  <a:gd name="connsiteX6" fmla="*/ 2974258 w 11052687"/>
                  <a:gd name="connsiteY6" fmla="*/ 4714568 h 5801653"/>
                  <a:gd name="connsiteX7" fmla="*/ 12290 w 11052687"/>
                  <a:gd name="connsiteY7" fmla="*/ 3013588 h 5801653"/>
                  <a:gd name="connsiteX8" fmla="*/ 0 w 11052687"/>
                  <a:gd name="connsiteY8" fmla="*/ 67597 h 5801653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90801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52687"/>
                  <a:gd name="connsiteY0" fmla="*/ 97094 h 5831150"/>
                  <a:gd name="connsiteX1" fmla="*/ 4499487 w 11052687"/>
                  <a:gd name="connsiteY1" fmla="*/ 2552701 h 5831150"/>
                  <a:gd name="connsiteX2" fmla="*/ 6480687 w 11052687"/>
                  <a:gd name="connsiteY2" fmla="*/ 2561304 h 5831150"/>
                  <a:gd name="connsiteX3" fmla="*/ 10938387 w 11052687"/>
                  <a:gd name="connsiteY3" fmla="*/ 0 h 5831150"/>
                  <a:gd name="connsiteX4" fmla="*/ 11052687 w 11052687"/>
                  <a:gd name="connsiteY4" fmla="*/ 2933701 h 5831150"/>
                  <a:gd name="connsiteX5" fmla="*/ 8279990 w 11052687"/>
                  <a:gd name="connsiteY5" fmla="*/ 4508091 h 5831150"/>
                  <a:gd name="connsiteX6" fmla="*/ 2974258 w 11052687"/>
                  <a:gd name="connsiteY6" fmla="*/ 4744065 h 5831150"/>
                  <a:gd name="connsiteX7" fmla="*/ 12290 w 11052687"/>
                  <a:gd name="connsiteY7" fmla="*/ 3043085 h 5831150"/>
                  <a:gd name="connsiteX8" fmla="*/ 0 w 11052687"/>
                  <a:gd name="connsiteY8" fmla="*/ 97094 h 5831150"/>
                  <a:gd name="connsiteX0" fmla="*/ 0 w 11066557"/>
                  <a:gd name="connsiteY0" fmla="*/ 97094 h 5831150"/>
                  <a:gd name="connsiteX1" fmla="*/ 4499487 w 11066557"/>
                  <a:gd name="connsiteY1" fmla="*/ 2552701 h 5831150"/>
                  <a:gd name="connsiteX2" fmla="*/ 6480687 w 11066557"/>
                  <a:gd name="connsiteY2" fmla="*/ 2561304 h 5831150"/>
                  <a:gd name="connsiteX3" fmla="*/ 10938387 w 11066557"/>
                  <a:gd name="connsiteY3" fmla="*/ 0 h 5831150"/>
                  <a:gd name="connsiteX4" fmla="*/ 11066557 w 11066557"/>
                  <a:gd name="connsiteY4" fmla="*/ 2985766 h 5831150"/>
                  <a:gd name="connsiteX5" fmla="*/ 8279990 w 11066557"/>
                  <a:gd name="connsiteY5" fmla="*/ 4508091 h 5831150"/>
                  <a:gd name="connsiteX6" fmla="*/ 2974258 w 11066557"/>
                  <a:gd name="connsiteY6" fmla="*/ 4744065 h 5831150"/>
                  <a:gd name="connsiteX7" fmla="*/ 12290 w 11066557"/>
                  <a:gd name="connsiteY7" fmla="*/ 3043085 h 5831150"/>
                  <a:gd name="connsiteX8" fmla="*/ 0 w 11066557"/>
                  <a:gd name="connsiteY8" fmla="*/ 97094 h 5831150"/>
                  <a:gd name="connsiteX0" fmla="*/ 0 w 11066557"/>
                  <a:gd name="connsiteY0" fmla="*/ 97094 h 5879261"/>
                  <a:gd name="connsiteX1" fmla="*/ 4499487 w 11066557"/>
                  <a:gd name="connsiteY1" fmla="*/ 2552701 h 5879261"/>
                  <a:gd name="connsiteX2" fmla="*/ 6480687 w 11066557"/>
                  <a:gd name="connsiteY2" fmla="*/ 2561304 h 5879261"/>
                  <a:gd name="connsiteX3" fmla="*/ 10938387 w 11066557"/>
                  <a:gd name="connsiteY3" fmla="*/ 0 h 5879261"/>
                  <a:gd name="connsiteX4" fmla="*/ 11066557 w 11066557"/>
                  <a:gd name="connsiteY4" fmla="*/ 2985766 h 5879261"/>
                  <a:gd name="connsiteX5" fmla="*/ 8265214 w 11066557"/>
                  <a:gd name="connsiteY5" fmla="*/ 4609608 h 5879261"/>
                  <a:gd name="connsiteX6" fmla="*/ 2974258 w 11066557"/>
                  <a:gd name="connsiteY6" fmla="*/ 4744065 h 5879261"/>
                  <a:gd name="connsiteX7" fmla="*/ 12290 w 11066557"/>
                  <a:gd name="connsiteY7" fmla="*/ 3043085 h 5879261"/>
                  <a:gd name="connsiteX8" fmla="*/ 0 w 11066557"/>
                  <a:gd name="connsiteY8" fmla="*/ 97094 h 5879261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80687 w 11066557"/>
                  <a:gd name="connsiteY2" fmla="*/ 2497076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  <a:gd name="connsiteX0" fmla="*/ 0 w 11066557"/>
                  <a:gd name="connsiteY0" fmla="*/ 32866 h 5815033"/>
                  <a:gd name="connsiteX1" fmla="*/ 4499487 w 11066557"/>
                  <a:gd name="connsiteY1" fmla="*/ 2488473 h 5815033"/>
                  <a:gd name="connsiteX2" fmla="*/ 6475458 w 11066557"/>
                  <a:gd name="connsiteY2" fmla="*/ 2582110 h 5815033"/>
                  <a:gd name="connsiteX3" fmla="*/ 11011258 w 11066557"/>
                  <a:gd name="connsiteY3" fmla="*/ 0 h 5815033"/>
                  <a:gd name="connsiteX4" fmla="*/ 11066557 w 11066557"/>
                  <a:gd name="connsiteY4" fmla="*/ 2921538 h 5815033"/>
                  <a:gd name="connsiteX5" fmla="*/ 8265214 w 11066557"/>
                  <a:gd name="connsiteY5" fmla="*/ 4545380 h 5815033"/>
                  <a:gd name="connsiteX6" fmla="*/ 2974258 w 11066557"/>
                  <a:gd name="connsiteY6" fmla="*/ 4679837 h 5815033"/>
                  <a:gd name="connsiteX7" fmla="*/ 12290 w 11066557"/>
                  <a:gd name="connsiteY7" fmla="*/ 2978857 h 5815033"/>
                  <a:gd name="connsiteX8" fmla="*/ 0 w 11066557"/>
                  <a:gd name="connsiteY8" fmla="*/ 32866 h 581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66557" h="5815033">
                    <a:moveTo>
                      <a:pt x="0" y="32866"/>
                    </a:moveTo>
                    <a:lnTo>
                      <a:pt x="4499487" y="2488473"/>
                    </a:lnTo>
                    <a:cubicBezTo>
                      <a:pt x="5274187" y="2844073"/>
                      <a:pt x="5548358" y="3064710"/>
                      <a:pt x="6475458" y="2582110"/>
                    </a:cubicBezTo>
                    <a:lnTo>
                      <a:pt x="11011258" y="0"/>
                    </a:lnTo>
                    <a:lnTo>
                      <a:pt x="11066557" y="2921538"/>
                    </a:lnTo>
                    <a:lnTo>
                      <a:pt x="8265214" y="4545380"/>
                    </a:lnTo>
                    <a:cubicBezTo>
                      <a:pt x="5255314" y="6221780"/>
                      <a:pt x="5579806" y="6208753"/>
                      <a:pt x="2974258" y="4679837"/>
                    </a:cubicBezTo>
                    <a:lnTo>
                      <a:pt x="12290" y="2978857"/>
                    </a:lnTo>
                    <a:cubicBezTo>
                      <a:pt x="8193" y="1996860"/>
                      <a:pt x="4097" y="1014863"/>
                      <a:pt x="0" y="328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ption 6"/>
            <p:cNvSpPr/>
            <p:nvPr/>
          </p:nvSpPr>
          <p:spPr>
            <a:xfrm>
              <a:off x="5922036" y="1807980"/>
              <a:ext cx="374487" cy="374487"/>
            </a:xfrm>
            <a:prstGeom prst="ellipse">
              <a:avLst/>
            </a:prstGeom>
            <a:solidFill>
              <a:srgbClr val="21ACCC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6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Option 5"/>
            <p:cNvSpPr/>
            <p:nvPr/>
          </p:nvSpPr>
          <p:spPr>
            <a:xfrm>
              <a:off x="5917876" y="4641713"/>
              <a:ext cx="374400" cy="3744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Text Placeholder 6"/>
          <p:cNvSpPr txBox="1">
            <a:spLocks/>
          </p:cNvSpPr>
          <p:nvPr/>
        </p:nvSpPr>
        <p:spPr>
          <a:xfrm flipH="1">
            <a:off x="623925" y="1869211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7" name="Text Placeholder 5"/>
          <p:cNvSpPr txBox="1">
            <a:spLocks/>
          </p:cNvSpPr>
          <p:nvPr/>
        </p:nvSpPr>
        <p:spPr>
          <a:xfrm flipH="1">
            <a:off x="632644" y="4266994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8" name="Text Placeholder 4"/>
          <p:cNvSpPr txBox="1">
            <a:spLocks/>
          </p:cNvSpPr>
          <p:nvPr/>
        </p:nvSpPr>
        <p:spPr>
          <a:xfrm flipH="1">
            <a:off x="4459567" y="6001053"/>
            <a:ext cx="2995046" cy="521187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6" name="Text Placeholder 3"/>
          <p:cNvSpPr txBox="1">
            <a:spLocks/>
          </p:cNvSpPr>
          <p:nvPr/>
        </p:nvSpPr>
        <p:spPr>
          <a:xfrm flipH="1">
            <a:off x="8346112" y="4243773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7" name="Text Placeholder 2"/>
          <p:cNvSpPr txBox="1">
            <a:spLocks/>
          </p:cNvSpPr>
          <p:nvPr/>
        </p:nvSpPr>
        <p:spPr>
          <a:xfrm flipH="1">
            <a:off x="8346112" y="1862667"/>
            <a:ext cx="2995046" cy="74718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Lorem Ipsum has been the industry's.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79" name="Text Placeholder 1"/>
          <p:cNvSpPr txBox="1">
            <a:spLocks/>
          </p:cNvSpPr>
          <p:nvPr/>
        </p:nvSpPr>
        <p:spPr>
          <a:xfrm flipH="1">
            <a:off x="4486957" y="351176"/>
            <a:ext cx="2995046" cy="4814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 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6" name="Colors"/>
          <p:cNvGrpSpPr/>
          <p:nvPr/>
        </p:nvGrpSpPr>
        <p:grpSpPr>
          <a:xfrm>
            <a:off x="0" y="6717464"/>
            <a:ext cx="4939171" cy="140536"/>
            <a:chOff x="0" y="6712444"/>
            <a:chExt cx="4939171" cy="140536"/>
          </a:xfrm>
        </p:grpSpPr>
        <p:sp>
          <p:nvSpPr>
            <p:cNvPr id="42" name="Rectangle 41"/>
            <p:cNvSpPr/>
            <p:nvPr/>
          </p:nvSpPr>
          <p:spPr>
            <a:xfrm>
              <a:off x="0" y="6712444"/>
              <a:ext cx="606582" cy="140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37882" y="6712444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8941" y="6712444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56823" y="6712444"/>
              <a:ext cx="606582" cy="140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75764" y="6712444"/>
              <a:ext cx="606582" cy="1405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94705" y="6712444"/>
              <a:ext cx="606582" cy="14053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13646" y="6712444"/>
              <a:ext cx="606582" cy="1405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32589" y="6712444"/>
              <a:ext cx="606582" cy="1405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2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6200000">
            <a:off x="11496471" y="6177657"/>
            <a:ext cx="442895" cy="6998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"/>
          <p:cNvSpPr txBox="1"/>
          <p:nvPr/>
        </p:nvSpPr>
        <p:spPr>
          <a:xfrm>
            <a:off x="11463514" y="6327507"/>
            <a:ext cx="57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08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3" name="Top Straight"/>
          <p:cNvCxnSpPr/>
          <p:nvPr/>
        </p:nvCxnSpPr>
        <p:spPr>
          <a:xfrm flipH="1">
            <a:off x="189265" y="163128"/>
            <a:ext cx="1181347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Star 2 Element"/>
          <p:cNvGrpSpPr/>
          <p:nvPr/>
        </p:nvGrpSpPr>
        <p:grpSpPr>
          <a:xfrm>
            <a:off x="6771535" y="1004265"/>
            <a:ext cx="3572154" cy="3881819"/>
            <a:chOff x="1155127" y="1311010"/>
            <a:chExt cx="4001992" cy="4348919"/>
          </a:xfrm>
        </p:grpSpPr>
        <p:sp>
          <p:nvSpPr>
            <p:cNvPr id="126" name="Freeform 125"/>
            <p:cNvSpPr/>
            <p:nvPr/>
          </p:nvSpPr>
          <p:spPr>
            <a:xfrm rot="12600000" flipV="1">
              <a:off x="1216768" y="1311010"/>
              <a:ext cx="3285461" cy="3743656"/>
            </a:xfrm>
            <a:custGeom>
              <a:avLst/>
              <a:gdLst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23761305 w 43305609"/>
                <a:gd name="connsiteY12" fmla="*/ 21960053 h 49345070"/>
                <a:gd name="connsiteX13" fmla="*/ 40670606 w 43305609"/>
                <a:gd name="connsiteY13" fmla="*/ 21960053 h 49345070"/>
                <a:gd name="connsiteX14" fmla="*/ 43305609 w 43305609"/>
                <a:gd name="connsiteY14" fmla="*/ 24595054 h 49345070"/>
                <a:gd name="connsiteX15" fmla="*/ 40670604 w 43305609"/>
                <a:gd name="connsiteY15" fmla="*/ 27230056 h 49345070"/>
                <a:gd name="connsiteX16" fmla="*/ 24047765 w 43305609"/>
                <a:gd name="connsiteY16" fmla="*/ 27230058 h 49345070"/>
                <a:gd name="connsiteX17" fmla="*/ 24051015 w 43305609"/>
                <a:gd name="connsiteY17" fmla="*/ 27289860 h 49345070"/>
                <a:gd name="connsiteX18" fmla="*/ 17549278 w 43305609"/>
                <a:gd name="connsiteY18" fmla="*/ 27723712 h 49345070"/>
                <a:gd name="connsiteX19" fmla="*/ 13295293 w 43305609"/>
                <a:gd name="connsiteY19" fmla="*/ 34336927 h 49345070"/>
                <a:gd name="connsiteX20" fmla="*/ 12998459 w 43305609"/>
                <a:gd name="connsiteY20" fmla="*/ 34179161 h 49345070"/>
                <a:gd name="connsiteX21" fmla="*/ 5003331 w 43305609"/>
                <a:gd name="connsiteY21" fmla="*/ 48027129 h 49345070"/>
                <a:gd name="connsiteX22" fmla="*/ 1403849 w 43305609"/>
                <a:gd name="connsiteY22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40670606 w 43305609"/>
                <a:gd name="connsiteY12" fmla="*/ 21960053 h 49345070"/>
                <a:gd name="connsiteX13" fmla="*/ 43305609 w 43305609"/>
                <a:gd name="connsiteY13" fmla="*/ 24595054 h 49345070"/>
                <a:gd name="connsiteX14" fmla="*/ 40670604 w 43305609"/>
                <a:gd name="connsiteY14" fmla="*/ 27230056 h 49345070"/>
                <a:gd name="connsiteX15" fmla="*/ 24047765 w 43305609"/>
                <a:gd name="connsiteY15" fmla="*/ 27230058 h 49345070"/>
                <a:gd name="connsiteX16" fmla="*/ 24051015 w 43305609"/>
                <a:gd name="connsiteY16" fmla="*/ 27289860 h 49345070"/>
                <a:gd name="connsiteX17" fmla="*/ 17549278 w 43305609"/>
                <a:gd name="connsiteY17" fmla="*/ 27723712 h 49345070"/>
                <a:gd name="connsiteX18" fmla="*/ 13295293 w 43305609"/>
                <a:gd name="connsiteY18" fmla="*/ 34336927 h 49345070"/>
                <a:gd name="connsiteX19" fmla="*/ 12998459 w 43305609"/>
                <a:gd name="connsiteY19" fmla="*/ 34179161 h 49345070"/>
                <a:gd name="connsiteX20" fmla="*/ 5003331 w 43305609"/>
                <a:gd name="connsiteY20" fmla="*/ 48027129 h 49345070"/>
                <a:gd name="connsiteX21" fmla="*/ 1403849 w 43305609"/>
                <a:gd name="connsiteY21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40670606 w 43305609"/>
                <a:gd name="connsiteY11" fmla="*/ 21960053 h 49345070"/>
                <a:gd name="connsiteX12" fmla="*/ 43305609 w 43305609"/>
                <a:gd name="connsiteY12" fmla="*/ 24595054 h 49345070"/>
                <a:gd name="connsiteX13" fmla="*/ 40670604 w 43305609"/>
                <a:gd name="connsiteY13" fmla="*/ 27230056 h 49345070"/>
                <a:gd name="connsiteX14" fmla="*/ 24047765 w 43305609"/>
                <a:gd name="connsiteY14" fmla="*/ 27230058 h 49345070"/>
                <a:gd name="connsiteX15" fmla="*/ 24051015 w 43305609"/>
                <a:gd name="connsiteY15" fmla="*/ 27289860 h 49345070"/>
                <a:gd name="connsiteX16" fmla="*/ 17549278 w 43305609"/>
                <a:gd name="connsiteY16" fmla="*/ 27723712 h 49345070"/>
                <a:gd name="connsiteX17" fmla="*/ 13295293 w 43305609"/>
                <a:gd name="connsiteY17" fmla="*/ 34336927 h 49345070"/>
                <a:gd name="connsiteX18" fmla="*/ 12998459 w 43305609"/>
                <a:gd name="connsiteY18" fmla="*/ 34179161 h 49345070"/>
                <a:gd name="connsiteX19" fmla="*/ 5003331 w 43305609"/>
                <a:gd name="connsiteY19" fmla="*/ 48027129 h 49345070"/>
                <a:gd name="connsiteX20" fmla="*/ 1403849 w 43305609"/>
                <a:gd name="connsiteY20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24051015 w 43305609"/>
                <a:gd name="connsiteY14" fmla="*/ 27289860 h 49345070"/>
                <a:gd name="connsiteX15" fmla="*/ 17549278 w 43305609"/>
                <a:gd name="connsiteY15" fmla="*/ 27723712 h 49345070"/>
                <a:gd name="connsiteX16" fmla="*/ 13295293 w 43305609"/>
                <a:gd name="connsiteY16" fmla="*/ 34336927 h 49345070"/>
                <a:gd name="connsiteX17" fmla="*/ 12998459 w 43305609"/>
                <a:gd name="connsiteY17" fmla="*/ 34179161 h 49345070"/>
                <a:gd name="connsiteX18" fmla="*/ 5003331 w 43305609"/>
                <a:gd name="connsiteY18" fmla="*/ 48027129 h 49345070"/>
                <a:gd name="connsiteX19" fmla="*/ 1403849 w 43305609"/>
                <a:gd name="connsiteY19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17549278 w 43305609"/>
                <a:gd name="connsiteY14" fmla="*/ 27723712 h 49345070"/>
                <a:gd name="connsiteX15" fmla="*/ 13295293 w 43305609"/>
                <a:gd name="connsiteY15" fmla="*/ 34336927 h 49345070"/>
                <a:gd name="connsiteX16" fmla="*/ 12998459 w 43305609"/>
                <a:gd name="connsiteY16" fmla="*/ 34179161 h 49345070"/>
                <a:gd name="connsiteX17" fmla="*/ 5003331 w 43305609"/>
                <a:gd name="connsiteY17" fmla="*/ 48027129 h 49345070"/>
                <a:gd name="connsiteX18" fmla="*/ 1403849 w 43305609"/>
                <a:gd name="connsiteY18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12998459 w 43305609"/>
                <a:gd name="connsiteY15" fmla="*/ 34179161 h 49345070"/>
                <a:gd name="connsiteX16" fmla="*/ 5003331 w 43305609"/>
                <a:gd name="connsiteY16" fmla="*/ 48027129 h 49345070"/>
                <a:gd name="connsiteX17" fmla="*/ 1403849 w 43305609"/>
                <a:gd name="connsiteY17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5003331 w 43305609"/>
                <a:gd name="connsiteY15" fmla="*/ 48027129 h 49345070"/>
                <a:gd name="connsiteX16" fmla="*/ 1403849 w 43305609"/>
                <a:gd name="connsiteY16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17549278 w 43305609"/>
                <a:gd name="connsiteY13" fmla="*/ 27723712 h 49345070"/>
                <a:gd name="connsiteX14" fmla="*/ 5003331 w 43305609"/>
                <a:gd name="connsiteY14" fmla="*/ 48027129 h 49345070"/>
                <a:gd name="connsiteX15" fmla="*/ 1403849 w 43305609"/>
                <a:gd name="connsiteY15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11900377 w 43305609"/>
                <a:gd name="connsiteY3" fmla="*/ 24967388 h 49345070"/>
                <a:gd name="connsiteX4" fmla="*/ 9277054 w 43305609"/>
                <a:gd name="connsiteY4" fmla="*/ 19409056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5003331 w 43305609"/>
                <a:gd name="connsiteY13" fmla="*/ 48027129 h 49345070"/>
                <a:gd name="connsiteX14" fmla="*/ 1403849 w 43305609"/>
                <a:gd name="connsiteY14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9277054 w 43305609"/>
                <a:gd name="connsiteY3" fmla="*/ 19409056 h 49345070"/>
                <a:gd name="connsiteX4" fmla="*/ 353464 w 43305609"/>
                <a:gd name="connsiteY4" fmla="*/ 3952945 h 49345070"/>
                <a:gd name="connsiteX5" fmla="*/ 1317942 w 43305609"/>
                <a:gd name="connsiteY5" fmla="*/ 353464 h 49345070"/>
                <a:gd name="connsiteX6" fmla="*/ 4917423 w 43305609"/>
                <a:gd name="connsiteY6" fmla="*/ 1317942 h 49345070"/>
                <a:gd name="connsiteX7" fmla="*/ 17324058 w 43305609"/>
                <a:gd name="connsiteY7" fmla="*/ 21059697 h 49345070"/>
                <a:gd name="connsiteX8" fmla="*/ 40670606 w 43305609"/>
                <a:gd name="connsiteY8" fmla="*/ 21960053 h 49345070"/>
                <a:gd name="connsiteX9" fmla="*/ 43305609 w 43305609"/>
                <a:gd name="connsiteY9" fmla="*/ 24595054 h 49345070"/>
                <a:gd name="connsiteX10" fmla="*/ 40670604 w 43305609"/>
                <a:gd name="connsiteY10" fmla="*/ 27230056 h 49345070"/>
                <a:gd name="connsiteX11" fmla="*/ 17549278 w 43305609"/>
                <a:gd name="connsiteY11" fmla="*/ 27723712 h 49345070"/>
                <a:gd name="connsiteX12" fmla="*/ 5003331 w 43305609"/>
                <a:gd name="connsiteY12" fmla="*/ 48027129 h 49345070"/>
                <a:gd name="connsiteX13" fmla="*/ 1403849 w 43305609"/>
                <a:gd name="connsiteY13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353464 w 43305609"/>
                <a:gd name="connsiteY3" fmla="*/ 3952945 h 49345070"/>
                <a:gd name="connsiteX4" fmla="*/ 1317942 w 43305609"/>
                <a:gd name="connsiteY4" fmla="*/ 353464 h 49345070"/>
                <a:gd name="connsiteX5" fmla="*/ 4917423 w 43305609"/>
                <a:gd name="connsiteY5" fmla="*/ 1317942 h 49345070"/>
                <a:gd name="connsiteX6" fmla="*/ 17324058 w 43305609"/>
                <a:gd name="connsiteY6" fmla="*/ 21059697 h 49345070"/>
                <a:gd name="connsiteX7" fmla="*/ 40670606 w 43305609"/>
                <a:gd name="connsiteY7" fmla="*/ 21960053 h 49345070"/>
                <a:gd name="connsiteX8" fmla="*/ 43305609 w 43305609"/>
                <a:gd name="connsiteY8" fmla="*/ 24595054 h 49345070"/>
                <a:gd name="connsiteX9" fmla="*/ 40670604 w 43305609"/>
                <a:gd name="connsiteY9" fmla="*/ 27230056 h 49345070"/>
                <a:gd name="connsiteX10" fmla="*/ 17549278 w 43305609"/>
                <a:gd name="connsiteY10" fmla="*/ 27723712 h 49345070"/>
                <a:gd name="connsiteX11" fmla="*/ 5003331 w 43305609"/>
                <a:gd name="connsiteY11" fmla="*/ 48027129 h 49345070"/>
                <a:gd name="connsiteX12" fmla="*/ 1403849 w 43305609"/>
                <a:gd name="connsiteY12" fmla="*/ 48991608 h 493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05609" h="49345070">
                  <a:moveTo>
                    <a:pt x="1403849" y="48991608"/>
                  </a:moveTo>
                  <a:cubicBezTo>
                    <a:pt x="143546" y="48263972"/>
                    <a:pt x="-288262" y="46652430"/>
                    <a:pt x="439372" y="45392126"/>
                  </a:cubicBezTo>
                  <a:lnTo>
                    <a:pt x="11900377" y="24967388"/>
                  </a:lnTo>
                  <a:lnTo>
                    <a:pt x="353464" y="3952945"/>
                  </a:lnTo>
                  <a:cubicBezTo>
                    <a:pt x="-374173" y="2692641"/>
                    <a:pt x="57638" y="1081098"/>
                    <a:pt x="1317942" y="353464"/>
                  </a:cubicBezTo>
                  <a:cubicBezTo>
                    <a:pt x="2578243" y="-374174"/>
                    <a:pt x="4189787" y="57639"/>
                    <a:pt x="4917423" y="1317942"/>
                  </a:cubicBezTo>
                  <a:lnTo>
                    <a:pt x="17324058" y="21059697"/>
                  </a:lnTo>
                  <a:lnTo>
                    <a:pt x="40670606" y="21960053"/>
                  </a:lnTo>
                  <a:cubicBezTo>
                    <a:pt x="42125876" y="21960051"/>
                    <a:pt x="43305609" y="23139782"/>
                    <a:pt x="43305609" y="24595054"/>
                  </a:cubicBezTo>
                  <a:cubicBezTo>
                    <a:pt x="43305608" y="26050327"/>
                    <a:pt x="42125877" y="27230058"/>
                    <a:pt x="40670604" y="27230056"/>
                  </a:cubicBezTo>
                  <a:lnTo>
                    <a:pt x="17549278" y="27723712"/>
                  </a:lnTo>
                  <a:lnTo>
                    <a:pt x="5003331" y="48027129"/>
                  </a:lnTo>
                  <a:cubicBezTo>
                    <a:pt x="4275696" y="49287430"/>
                    <a:pt x="2664151" y="49719244"/>
                    <a:pt x="1403849" y="48991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 126"/>
            <p:cNvSpPr/>
            <p:nvPr/>
          </p:nvSpPr>
          <p:spPr>
            <a:xfrm rot="12600000" flipV="1">
              <a:off x="3796277" y="1860486"/>
              <a:ext cx="1360842" cy="1666073"/>
            </a:xfrm>
            <a:custGeom>
              <a:avLst/>
              <a:gdLst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480122 w 17952940"/>
                <a:gd name="connsiteY5" fmla="*/ 1947735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348428 w 17952940"/>
                <a:gd name="connsiteY5" fmla="*/ 19328825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259590 w 17952940"/>
                <a:gd name="connsiteY5" fmla="*/ 19168832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78040 w 17952940"/>
                <a:gd name="connsiteY5" fmla="*/ 19121749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93745 w 17952940"/>
                <a:gd name="connsiteY5" fmla="*/ 1909454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193745 w 17952940"/>
                <a:gd name="connsiteY5" fmla="*/ 1909454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44174 w 17952940"/>
                <a:gd name="connsiteY9" fmla="*/ 21933289 h 21960479"/>
                <a:gd name="connsiteX10" fmla="*/ 8882840 w 17952940"/>
                <a:gd name="connsiteY10" fmla="*/ 21960479 h 21960479"/>
                <a:gd name="connsiteX0" fmla="*/ 8882840 w 17937241"/>
                <a:gd name="connsiteY0" fmla="*/ 21960479 h 21960479"/>
                <a:gd name="connsiteX1" fmla="*/ 695659 w 17937241"/>
                <a:gd name="connsiteY1" fmla="*/ 7779865 h 21960479"/>
                <a:gd name="connsiteX2" fmla="*/ 2593866 w 17937241"/>
                <a:gd name="connsiteY2" fmla="*/ 695657 h 21960479"/>
                <a:gd name="connsiteX3" fmla="*/ 9678072 w 17937241"/>
                <a:gd name="connsiteY3" fmla="*/ 2593866 h 21960479"/>
                <a:gd name="connsiteX4" fmla="*/ 17937243 w 17937241"/>
                <a:gd name="connsiteY4" fmla="*/ 16953550 h 21960479"/>
                <a:gd name="connsiteX5" fmla="*/ 16193745 w 17937241"/>
                <a:gd name="connsiteY5" fmla="*/ 19094547 h 21960479"/>
                <a:gd name="connsiteX6" fmla="*/ 7468844 w 17937241"/>
                <a:gd name="connsiteY6" fmla="*/ 3869363 h 21960479"/>
                <a:gd name="connsiteX7" fmla="*/ 3869362 w 17937241"/>
                <a:gd name="connsiteY7" fmla="*/ 2904885 h 21960479"/>
                <a:gd name="connsiteX8" fmla="*/ 2904885 w 17937241"/>
                <a:gd name="connsiteY8" fmla="*/ 6504366 h 21960479"/>
                <a:gd name="connsiteX9" fmla="*/ 11844174 w 17937241"/>
                <a:gd name="connsiteY9" fmla="*/ 21933289 h 21960479"/>
                <a:gd name="connsiteX10" fmla="*/ 8882840 w 17937241"/>
                <a:gd name="connsiteY10" fmla="*/ 21960479 h 2196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37241" h="21960479">
                  <a:moveTo>
                    <a:pt x="8882840" y="21960479"/>
                  </a:moveTo>
                  <a:lnTo>
                    <a:pt x="695659" y="7779865"/>
                  </a:lnTo>
                  <a:cubicBezTo>
                    <a:pt x="-736417" y="5299437"/>
                    <a:pt x="113441" y="2127732"/>
                    <a:pt x="2593866" y="695657"/>
                  </a:cubicBezTo>
                  <a:cubicBezTo>
                    <a:pt x="5074291" y="-736416"/>
                    <a:pt x="8245998" y="113441"/>
                    <a:pt x="9678072" y="2593866"/>
                  </a:cubicBezTo>
                  <a:lnTo>
                    <a:pt x="17937243" y="16953550"/>
                  </a:lnTo>
                  <a:lnTo>
                    <a:pt x="16193745" y="19094547"/>
                  </a:lnTo>
                  <a:lnTo>
                    <a:pt x="7468844" y="3869363"/>
                  </a:lnTo>
                  <a:cubicBezTo>
                    <a:pt x="6741207" y="2609061"/>
                    <a:pt x="5129664" y="2177248"/>
                    <a:pt x="3869362" y="2904885"/>
                  </a:cubicBezTo>
                  <a:cubicBezTo>
                    <a:pt x="2609059" y="3632520"/>
                    <a:pt x="2177248" y="5244063"/>
                    <a:pt x="2904885" y="6504366"/>
                  </a:cubicBezTo>
                  <a:lnTo>
                    <a:pt x="11844174" y="21933289"/>
                  </a:lnTo>
                  <a:lnTo>
                    <a:pt x="8882840" y="21960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rot="12600000" flipV="1">
              <a:off x="2566181" y="3982100"/>
              <a:ext cx="1355516" cy="1677829"/>
            </a:xfrm>
            <a:custGeom>
              <a:avLst/>
              <a:gdLst>
                <a:gd name="connsiteX0" fmla="*/ 2593863 w 17867028"/>
                <a:gd name="connsiteY0" fmla="*/ 21419782 h 22115439"/>
                <a:gd name="connsiteX1" fmla="*/ 695659 w 17867028"/>
                <a:gd name="connsiteY1" fmla="*/ 14335576 h 22115439"/>
                <a:gd name="connsiteX2" fmla="*/ 8972308 w 17867028"/>
                <a:gd name="connsiteY2" fmla="*/ 1 h 22115439"/>
                <a:gd name="connsiteX3" fmla="*/ 11917942 w 17867028"/>
                <a:gd name="connsiteY3" fmla="*/ 0 h 22115439"/>
                <a:gd name="connsiteX4" fmla="*/ 2904884 w 17867028"/>
                <a:gd name="connsiteY4" fmla="*/ 15611075 h 22115439"/>
                <a:gd name="connsiteX5" fmla="*/ 3869360 w 17867028"/>
                <a:gd name="connsiteY5" fmla="*/ 19210556 h 22115439"/>
                <a:gd name="connsiteX6" fmla="*/ 7468843 w 17867028"/>
                <a:gd name="connsiteY6" fmla="*/ 18246078 h 22115439"/>
                <a:gd name="connsiteX7" fmla="*/ 16394212 w 17867028"/>
                <a:gd name="connsiteY7" fmla="*/ 2786885 h 22115439"/>
                <a:gd name="connsiteX8" fmla="*/ 17867028 w 17867028"/>
                <a:gd name="connsiteY8" fmla="*/ 5337877 h 22115439"/>
                <a:gd name="connsiteX9" fmla="*/ 9678068 w 17867028"/>
                <a:gd name="connsiteY9" fmla="*/ 19521572 h 22115439"/>
                <a:gd name="connsiteX10" fmla="*/ 2593863 w 17867028"/>
                <a:gd name="connsiteY10" fmla="*/ 21419782 h 221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7028" h="22115439">
                  <a:moveTo>
                    <a:pt x="2593863" y="21419782"/>
                  </a:moveTo>
                  <a:cubicBezTo>
                    <a:pt x="113439" y="19987708"/>
                    <a:pt x="-736415" y="16816001"/>
                    <a:pt x="695659" y="14335576"/>
                  </a:cubicBezTo>
                  <a:lnTo>
                    <a:pt x="8972308" y="1"/>
                  </a:lnTo>
                  <a:lnTo>
                    <a:pt x="11917942" y="0"/>
                  </a:lnTo>
                  <a:lnTo>
                    <a:pt x="2904884" y="15611075"/>
                  </a:lnTo>
                  <a:cubicBezTo>
                    <a:pt x="2177248" y="16871378"/>
                    <a:pt x="2609058" y="18482920"/>
                    <a:pt x="3869360" y="19210556"/>
                  </a:cubicBezTo>
                  <a:cubicBezTo>
                    <a:pt x="5129663" y="19938192"/>
                    <a:pt x="6741207" y="19506381"/>
                    <a:pt x="7468843" y="18246078"/>
                  </a:cubicBezTo>
                  <a:lnTo>
                    <a:pt x="16394212" y="2786885"/>
                  </a:lnTo>
                  <a:lnTo>
                    <a:pt x="17867028" y="5337877"/>
                  </a:lnTo>
                  <a:lnTo>
                    <a:pt x="9678068" y="19521572"/>
                  </a:lnTo>
                  <a:cubicBezTo>
                    <a:pt x="8245994" y="22001997"/>
                    <a:pt x="5074288" y="22851856"/>
                    <a:pt x="2593863" y="214197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 rot="12600000" flipV="1">
              <a:off x="1155127" y="2303033"/>
              <a:ext cx="1747455" cy="786891"/>
            </a:xfrm>
            <a:custGeom>
              <a:avLst/>
              <a:gdLst>
                <a:gd name="connsiteX0" fmla="*/ 1472818 w 23033179"/>
                <a:gd name="connsiteY0" fmla="*/ 10371997 h 10371997"/>
                <a:gd name="connsiteX1" fmla="*/ 0 w 23033179"/>
                <a:gd name="connsiteY1" fmla="*/ 7821002 h 10371997"/>
                <a:gd name="connsiteX2" fmla="*/ 17847181 w 23033179"/>
                <a:gd name="connsiteY2" fmla="*/ 7821001 h 10371997"/>
                <a:gd name="connsiteX3" fmla="*/ 20482186 w 23033179"/>
                <a:gd name="connsiteY3" fmla="*/ 5185999 h 10371997"/>
                <a:gd name="connsiteX4" fmla="*/ 17847183 w 23033179"/>
                <a:gd name="connsiteY4" fmla="*/ 2550997 h 10371997"/>
                <a:gd name="connsiteX5" fmla="*/ 175378 w 23033179"/>
                <a:gd name="connsiteY5" fmla="*/ 2550997 h 10371997"/>
                <a:gd name="connsiteX6" fmla="*/ 1648197 w 23033179"/>
                <a:gd name="connsiteY6" fmla="*/ 1 h 10371997"/>
                <a:gd name="connsiteX7" fmla="*/ 17847182 w 23033179"/>
                <a:gd name="connsiteY7" fmla="*/ 0 h 10371997"/>
                <a:gd name="connsiteX8" fmla="*/ 23033179 w 23033179"/>
                <a:gd name="connsiteY8" fmla="*/ 5185996 h 10371997"/>
                <a:gd name="connsiteX9" fmla="*/ 17847179 w 23033179"/>
                <a:gd name="connsiteY9" fmla="*/ 10371996 h 10371997"/>
                <a:gd name="connsiteX10" fmla="*/ 1472818 w 23033179"/>
                <a:gd name="connsiteY10" fmla="*/ 10371997 h 1037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3179" h="10371997">
                  <a:moveTo>
                    <a:pt x="1472818" y="10371997"/>
                  </a:moveTo>
                  <a:lnTo>
                    <a:pt x="0" y="7821002"/>
                  </a:lnTo>
                  <a:lnTo>
                    <a:pt x="17847181" y="7821001"/>
                  </a:lnTo>
                  <a:cubicBezTo>
                    <a:pt x="19302454" y="7821002"/>
                    <a:pt x="20482186" y="6641271"/>
                    <a:pt x="20482186" y="5185999"/>
                  </a:cubicBezTo>
                  <a:cubicBezTo>
                    <a:pt x="20482186" y="3730727"/>
                    <a:pt x="19302453" y="2550996"/>
                    <a:pt x="17847183" y="2550997"/>
                  </a:cubicBezTo>
                  <a:lnTo>
                    <a:pt x="175378" y="2550997"/>
                  </a:lnTo>
                  <a:lnTo>
                    <a:pt x="1648197" y="1"/>
                  </a:lnTo>
                  <a:lnTo>
                    <a:pt x="17847182" y="0"/>
                  </a:lnTo>
                  <a:cubicBezTo>
                    <a:pt x="20711329" y="-1"/>
                    <a:pt x="23033180" y="2321850"/>
                    <a:pt x="23033179" y="5185996"/>
                  </a:cubicBezTo>
                  <a:cubicBezTo>
                    <a:pt x="23033180" y="8050146"/>
                    <a:pt x="20711331" y="10371996"/>
                    <a:pt x="17847179" y="10371996"/>
                  </a:cubicBezTo>
                  <a:lnTo>
                    <a:pt x="1472818" y="103719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2870221" y="2722297"/>
              <a:ext cx="838533" cy="442391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2687" h="5831150">
                  <a:moveTo>
                    <a:pt x="0" y="97094"/>
                  </a:moveTo>
                  <a:lnTo>
                    <a:pt x="4499487" y="2552701"/>
                  </a:lnTo>
                  <a:cubicBezTo>
                    <a:pt x="5274187" y="2908301"/>
                    <a:pt x="5553587" y="3043904"/>
                    <a:pt x="6480687" y="2561304"/>
                  </a:cubicBezTo>
                  <a:lnTo>
                    <a:pt x="10938387" y="0"/>
                  </a:lnTo>
                  <a:lnTo>
                    <a:pt x="11052687" y="2933701"/>
                  </a:lnTo>
                  <a:lnTo>
                    <a:pt x="8279990" y="4508091"/>
                  </a:lnTo>
                  <a:cubicBezTo>
                    <a:pt x="5270090" y="6184491"/>
                    <a:pt x="5579806" y="6272981"/>
                    <a:pt x="2974258" y="4744065"/>
                  </a:cubicBezTo>
                  <a:lnTo>
                    <a:pt x="12290" y="3043085"/>
                  </a:lnTo>
                  <a:cubicBezTo>
                    <a:pt x="8193" y="2061088"/>
                    <a:pt x="4097" y="1079091"/>
                    <a:pt x="0" y="97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 rot="14395026">
              <a:off x="2432835" y="3425160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 rot="7204974" flipH="1">
              <a:off x="3261372" y="3436502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B"/>
          <p:cNvSpPr/>
          <p:nvPr/>
        </p:nvSpPr>
        <p:spPr>
          <a:xfrm>
            <a:off x="8489054" y="1536084"/>
            <a:ext cx="411773" cy="632690"/>
          </a:xfrm>
          <a:custGeom>
            <a:avLst/>
            <a:gdLst/>
            <a:ahLst/>
            <a:cxnLst/>
            <a:rect l="l" t="t" r="r" b="b"/>
            <a:pathLst>
              <a:path w="310211" h="476640">
                <a:moveTo>
                  <a:pt x="89535" y="260232"/>
                </a:moveTo>
                <a:lnTo>
                  <a:pt x="89535" y="406611"/>
                </a:lnTo>
                <a:cubicBezTo>
                  <a:pt x="94047" y="407513"/>
                  <a:pt x="99206" y="408149"/>
                  <a:pt x="105013" y="408517"/>
                </a:cubicBezTo>
                <a:cubicBezTo>
                  <a:pt x="110821" y="408886"/>
                  <a:pt x="117658" y="409063"/>
                  <a:pt x="125524" y="409051"/>
                </a:cubicBezTo>
                <a:cubicBezTo>
                  <a:pt x="150634" y="409241"/>
                  <a:pt x="171780" y="403371"/>
                  <a:pt x="188960" y="391439"/>
                </a:cubicBezTo>
                <a:cubicBezTo>
                  <a:pt x="206141" y="379508"/>
                  <a:pt x="215087" y="360372"/>
                  <a:pt x="215799" y="334031"/>
                </a:cubicBezTo>
                <a:cubicBezTo>
                  <a:pt x="214833" y="307207"/>
                  <a:pt x="205175" y="288122"/>
                  <a:pt x="186826" y="276776"/>
                </a:cubicBezTo>
                <a:cubicBezTo>
                  <a:pt x="168476" y="265429"/>
                  <a:pt x="147230" y="259914"/>
                  <a:pt x="123086" y="260232"/>
                </a:cubicBezTo>
                <a:close/>
                <a:moveTo>
                  <a:pt x="129186" y="66989"/>
                </a:moveTo>
                <a:cubicBezTo>
                  <a:pt x="119489" y="67002"/>
                  <a:pt x="111432" y="67281"/>
                  <a:pt x="105014" y="67828"/>
                </a:cubicBezTo>
                <a:cubicBezTo>
                  <a:pt x="98597" y="68374"/>
                  <a:pt x="93437" y="69111"/>
                  <a:pt x="89535" y="70039"/>
                </a:cubicBezTo>
                <a:lnTo>
                  <a:pt x="89535" y="194472"/>
                </a:lnTo>
                <a:lnTo>
                  <a:pt x="122476" y="194472"/>
                </a:lnTo>
                <a:cubicBezTo>
                  <a:pt x="148300" y="194128"/>
                  <a:pt x="168328" y="187953"/>
                  <a:pt x="182561" y="175944"/>
                </a:cubicBezTo>
                <a:cubicBezTo>
                  <a:pt x="196795" y="163935"/>
                  <a:pt x="204013" y="148153"/>
                  <a:pt x="204216" y="128596"/>
                </a:cubicBezTo>
                <a:cubicBezTo>
                  <a:pt x="203606" y="105747"/>
                  <a:pt x="196134" y="89685"/>
                  <a:pt x="181799" y="80408"/>
                </a:cubicBezTo>
                <a:cubicBezTo>
                  <a:pt x="167464" y="71132"/>
                  <a:pt x="149926" y="66659"/>
                  <a:pt x="129186" y="66989"/>
                </a:cubicBezTo>
                <a:close/>
                <a:moveTo>
                  <a:pt x="118816" y="9"/>
                </a:moveTo>
                <a:cubicBezTo>
                  <a:pt x="147004" y="-156"/>
                  <a:pt x="171602" y="2001"/>
                  <a:pt x="192612" y="6479"/>
                </a:cubicBezTo>
                <a:cubicBezTo>
                  <a:pt x="213621" y="10957"/>
                  <a:pt x="232107" y="18745"/>
                  <a:pt x="248070" y="29845"/>
                </a:cubicBezTo>
                <a:cubicBezTo>
                  <a:pt x="262231" y="39385"/>
                  <a:pt x="273347" y="51671"/>
                  <a:pt x="281417" y="66704"/>
                </a:cubicBezTo>
                <a:cubicBezTo>
                  <a:pt x="289488" y="81737"/>
                  <a:pt x="293599" y="98911"/>
                  <a:pt x="293751" y="118226"/>
                </a:cubicBezTo>
                <a:cubicBezTo>
                  <a:pt x="293751" y="139944"/>
                  <a:pt x="287508" y="159790"/>
                  <a:pt x="275023" y="177764"/>
                </a:cubicBezTo>
                <a:cubicBezTo>
                  <a:pt x="262538" y="195739"/>
                  <a:pt x="243812" y="209630"/>
                  <a:pt x="218844" y="219436"/>
                </a:cubicBezTo>
                <a:lnTo>
                  <a:pt x="218844" y="221872"/>
                </a:lnTo>
                <a:cubicBezTo>
                  <a:pt x="245569" y="228772"/>
                  <a:pt x="267344" y="242075"/>
                  <a:pt x="284171" y="261780"/>
                </a:cubicBezTo>
                <a:cubicBezTo>
                  <a:pt x="300998" y="281486"/>
                  <a:pt x="309678" y="306383"/>
                  <a:pt x="310211" y="336471"/>
                </a:cubicBezTo>
                <a:cubicBezTo>
                  <a:pt x="310147" y="354972"/>
                  <a:pt x="306467" y="372557"/>
                  <a:pt x="299170" y="389224"/>
                </a:cubicBezTo>
                <a:cubicBezTo>
                  <a:pt x="291874" y="405891"/>
                  <a:pt x="281341" y="420416"/>
                  <a:pt x="267573" y="432799"/>
                </a:cubicBezTo>
                <a:cubicBezTo>
                  <a:pt x="251952" y="447146"/>
                  <a:pt x="230494" y="458030"/>
                  <a:pt x="203199" y="465452"/>
                </a:cubicBezTo>
                <a:cubicBezTo>
                  <a:pt x="175903" y="472873"/>
                  <a:pt x="141472" y="476602"/>
                  <a:pt x="99905" y="476640"/>
                </a:cubicBezTo>
                <a:cubicBezTo>
                  <a:pt x="77653" y="476577"/>
                  <a:pt x="58184" y="475943"/>
                  <a:pt x="41496" y="474737"/>
                </a:cubicBezTo>
                <a:cubicBezTo>
                  <a:pt x="24808" y="473532"/>
                  <a:pt x="10976" y="472137"/>
                  <a:pt x="0" y="470551"/>
                </a:cubicBezTo>
                <a:lnTo>
                  <a:pt x="0" y="9751"/>
                </a:lnTo>
                <a:cubicBezTo>
                  <a:pt x="13818" y="6948"/>
                  <a:pt x="31255" y="4639"/>
                  <a:pt x="52311" y="2825"/>
                </a:cubicBezTo>
                <a:cubicBezTo>
                  <a:pt x="73367" y="1011"/>
                  <a:pt x="95535" y="73"/>
                  <a:pt x="118816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Option B1"/>
          <p:cNvSpPr/>
          <p:nvPr/>
        </p:nvSpPr>
        <p:spPr>
          <a:xfrm>
            <a:off x="6457932" y="1525455"/>
            <a:ext cx="309822" cy="3098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2" name="Option B2"/>
          <p:cNvSpPr/>
          <p:nvPr/>
        </p:nvSpPr>
        <p:spPr>
          <a:xfrm>
            <a:off x="10581801" y="1523076"/>
            <a:ext cx="309822" cy="3098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3" name="Option B3"/>
          <p:cNvSpPr/>
          <p:nvPr/>
        </p:nvSpPr>
        <p:spPr>
          <a:xfrm>
            <a:off x="8481084" y="5106433"/>
            <a:ext cx="309822" cy="3098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Text Placeholder B1"/>
          <p:cNvSpPr txBox="1">
            <a:spLocks/>
          </p:cNvSpPr>
          <p:nvPr/>
        </p:nvSpPr>
        <p:spPr>
          <a:xfrm flipH="1">
            <a:off x="5524234" y="601514"/>
            <a:ext cx="2133323" cy="79920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1" name="Text Placeholder B2"/>
          <p:cNvSpPr txBox="1">
            <a:spLocks/>
          </p:cNvSpPr>
          <p:nvPr/>
        </p:nvSpPr>
        <p:spPr>
          <a:xfrm flipH="1">
            <a:off x="9609283" y="601514"/>
            <a:ext cx="2133323" cy="79920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2" name="Text Placeholder B3"/>
          <p:cNvSpPr txBox="1">
            <a:spLocks/>
          </p:cNvSpPr>
          <p:nvPr/>
        </p:nvSpPr>
        <p:spPr>
          <a:xfrm flipH="1">
            <a:off x="7569707" y="5457280"/>
            <a:ext cx="2133323" cy="79920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grpSp>
        <p:nvGrpSpPr>
          <p:cNvPr id="7" name="Star 1 Element"/>
          <p:cNvGrpSpPr/>
          <p:nvPr/>
        </p:nvGrpSpPr>
        <p:grpSpPr>
          <a:xfrm>
            <a:off x="1698545" y="1947787"/>
            <a:ext cx="3572225" cy="3881819"/>
            <a:chOff x="1178251" y="1187681"/>
            <a:chExt cx="4002072" cy="4348919"/>
          </a:xfrm>
        </p:grpSpPr>
        <p:sp>
          <p:nvSpPr>
            <p:cNvPr id="124" name="Freeform 123"/>
            <p:cNvSpPr/>
            <p:nvPr/>
          </p:nvSpPr>
          <p:spPr>
            <a:xfrm rot="9000000">
              <a:off x="1239892" y="1792944"/>
              <a:ext cx="3285461" cy="3743656"/>
            </a:xfrm>
            <a:custGeom>
              <a:avLst/>
              <a:gdLst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23761305 w 43305609"/>
                <a:gd name="connsiteY12" fmla="*/ 21960053 h 49345070"/>
                <a:gd name="connsiteX13" fmla="*/ 40670606 w 43305609"/>
                <a:gd name="connsiteY13" fmla="*/ 21960053 h 49345070"/>
                <a:gd name="connsiteX14" fmla="*/ 43305609 w 43305609"/>
                <a:gd name="connsiteY14" fmla="*/ 24595054 h 49345070"/>
                <a:gd name="connsiteX15" fmla="*/ 40670604 w 43305609"/>
                <a:gd name="connsiteY15" fmla="*/ 27230056 h 49345070"/>
                <a:gd name="connsiteX16" fmla="*/ 24047765 w 43305609"/>
                <a:gd name="connsiteY16" fmla="*/ 27230058 h 49345070"/>
                <a:gd name="connsiteX17" fmla="*/ 24051015 w 43305609"/>
                <a:gd name="connsiteY17" fmla="*/ 27289860 h 49345070"/>
                <a:gd name="connsiteX18" fmla="*/ 17549278 w 43305609"/>
                <a:gd name="connsiteY18" fmla="*/ 27723712 h 49345070"/>
                <a:gd name="connsiteX19" fmla="*/ 13295293 w 43305609"/>
                <a:gd name="connsiteY19" fmla="*/ 34336927 h 49345070"/>
                <a:gd name="connsiteX20" fmla="*/ 12998459 w 43305609"/>
                <a:gd name="connsiteY20" fmla="*/ 34179161 h 49345070"/>
                <a:gd name="connsiteX21" fmla="*/ 5003331 w 43305609"/>
                <a:gd name="connsiteY21" fmla="*/ 48027129 h 49345070"/>
                <a:gd name="connsiteX22" fmla="*/ 1403849 w 43305609"/>
                <a:gd name="connsiteY22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23748170 w 43305609"/>
                <a:gd name="connsiteY11" fmla="*/ 21718403 h 49345070"/>
                <a:gd name="connsiteX12" fmla="*/ 40670606 w 43305609"/>
                <a:gd name="connsiteY12" fmla="*/ 21960053 h 49345070"/>
                <a:gd name="connsiteX13" fmla="*/ 43305609 w 43305609"/>
                <a:gd name="connsiteY13" fmla="*/ 24595054 h 49345070"/>
                <a:gd name="connsiteX14" fmla="*/ 40670604 w 43305609"/>
                <a:gd name="connsiteY14" fmla="*/ 27230056 h 49345070"/>
                <a:gd name="connsiteX15" fmla="*/ 24047765 w 43305609"/>
                <a:gd name="connsiteY15" fmla="*/ 27230058 h 49345070"/>
                <a:gd name="connsiteX16" fmla="*/ 24051015 w 43305609"/>
                <a:gd name="connsiteY16" fmla="*/ 27289860 h 49345070"/>
                <a:gd name="connsiteX17" fmla="*/ 17549278 w 43305609"/>
                <a:gd name="connsiteY17" fmla="*/ 27723712 h 49345070"/>
                <a:gd name="connsiteX18" fmla="*/ 13295293 w 43305609"/>
                <a:gd name="connsiteY18" fmla="*/ 34336927 h 49345070"/>
                <a:gd name="connsiteX19" fmla="*/ 12998459 w 43305609"/>
                <a:gd name="connsiteY19" fmla="*/ 34179161 h 49345070"/>
                <a:gd name="connsiteX20" fmla="*/ 5003331 w 43305609"/>
                <a:gd name="connsiteY20" fmla="*/ 48027129 h 49345070"/>
                <a:gd name="connsiteX21" fmla="*/ 1403849 w 43305609"/>
                <a:gd name="connsiteY21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3928701 w 43305609"/>
                <a:gd name="connsiteY9" fmla="*/ 16925936 h 49345070"/>
                <a:gd name="connsiteX10" fmla="*/ 17324058 w 43305609"/>
                <a:gd name="connsiteY10" fmla="*/ 21059697 h 49345070"/>
                <a:gd name="connsiteX11" fmla="*/ 40670606 w 43305609"/>
                <a:gd name="connsiteY11" fmla="*/ 21960053 h 49345070"/>
                <a:gd name="connsiteX12" fmla="*/ 43305609 w 43305609"/>
                <a:gd name="connsiteY12" fmla="*/ 24595054 h 49345070"/>
                <a:gd name="connsiteX13" fmla="*/ 40670604 w 43305609"/>
                <a:gd name="connsiteY13" fmla="*/ 27230056 h 49345070"/>
                <a:gd name="connsiteX14" fmla="*/ 24047765 w 43305609"/>
                <a:gd name="connsiteY14" fmla="*/ 27230058 h 49345070"/>
                <a:gd name="connsiteX15" fmla="*/ 24051015 w 43305609"/>
                <a:gd name="connsiteY15" fmla="*/ 27289860 h 49345070"/>
                <a:gd name="connsiteX16" fmla="*/ 17549278 w 43305609"/>
                <a:gd name="connsiteY16" fmla="*/ 27723712 h 49345070"/>
                <a:gd name="connsiteX17" fmla="*/ 13295293 w 43305609"/>
                <a:gd name="connsiteY17" fmla="*/ 34336927 h 49345070"/>
                <a:gd name="connsiteX18" fmla="*/ 12998459 w 43305609"/>
                <a:gd name="connsiteY18" fmla="*/ 34179161 h 49345070"/>
                <a:gd name="connsiteX19" fmla="*/ 5003331 w 43305609"/>
                <a:gd name="connsiteY19" fmla="*/ 48027129 h 49345070"/>
                <a:gd name="connsiteX20" fmla="*/ 1403849 w 43305609"/>
                <a:gd name="connsiteY20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9277054 w 43305609"/>
                <a:gd name="connsiteY5" fmla="*/ 19409056 h 49345070"/>
                <a:gd name="connsiteX6" fmla="*/ 353464 w 43305609"/>
                <a:gd name="connsiteY6" fmla="*/ 3952945 h 49345070"/>
                <a:gd name="connsiteX7" fmla="*/ 1317942 w 43305609"/>
                <a:gd name="connsiteY7" fmla="*/ 353464 h 49345070"/>
                <a:gd name="connsiteX8" fmla="*/ 4917423 w 43305609"/>
                <a:gd name="connsiteY8" fmla="*/ 1317942 h 49345070"/>
                <a:gd name="connsiteX9" fmla="*/ 17324058 w 43305609"/>
                <a:gd name="connsiteY9" fmla="*/ 21059697 h 49345070"/>
                <a:gd name="connsiteX10" fmla="*/ 40670606 w 43305609"/>
                <a:gd name="connsiteY10" fmla="*/ 21960053 h 49345070"/>
                <a:gd name="connsiteX11" fmla="*/ 43305609 w 43305609"/>
                <a:gd name="connsiteY11" fmla="*/ 24595054 h 49345070"/>
                <a:gd name="connsiteX12" fmla="*/ 40670604 w 43305609"/>
                <a:gd name="connsiteY12" fmla="*/ 27230056 h 49345070"/>
                <a:gd name="connsiteX13" fmla="*/ 24047765 w 43305609"/>
                <a:gd name="connsiteY13" fmla="*/ 27230058 h 49345070"/>
                <a:gd name="connsiteX14" fmla="*/ 24051015 w 43305609"/>
                <a:gd name="connsiteY14" fmla="*/ 27289860 h 49345070"/>
                <a:gd name="connsiteX15" fmla="*/ 17549278 w 43305609"/>
                <a:gd name="connsiteY15" fmla="*/ 27723712 h 49345070"/>
                <a:gd name="connsiteX16" fmla="*/ 13295293 w 43305609"/>
                <a:gd name="connsiteY16" fmla="*/ 34336927 h 49345070"/>
                <a:gd name="connsiteX17" fmla="*/ 12998459 w 43305609"/>
                <a:gd name="connsiteY17" fmla="*/ 34179161 h 49345070"/>
                <a:gd name="connsiteX18" fmla="*/ 5003331 w 43305609"/>
                <a:gd name="connsiteY18" fmla="*/ 48027129 h 49345070"/>
                <a:gd name="connsiteX19" fmla="*/ 1403849 w 43305609"/>
                <a:gd name="connsiteY19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24047765 w 43305609"/>
                <a:gd name="connsiteY12" fmla="*/ 27230058 h 49345070"/>
                <a:gd name="connsiteX13" fmla="*/ 24051015 w 43305609"/>
                <a:gd name="connsiteY13" fmla="*/ 27289860 h 49345070"/>
                <a:gd name="connsiteX14" fmla="*/ 17549278 w 43305609"/>
                <a:gd name="connsiteY14" fmla="*/ 27723712 h 49345070"/>
                <a:gd name="connsiteX15" fmla="*/ 13295293 w 43305609"/>
                <a:gd name="connsiteY15" fmla="*/ 34336927 h 49345070"/>
                <a:gd name="connsiteX16" fmla="*/ 12998459 w 43305609"/>
                <a:gd name="connsiteY16" fmla="*/ 34179161 h 49345070"/>
                <a:gd name="connsiteX17" fmla="*/ 5003331 w 43305609"/>
                <a:gd name="connsiteY17" fmla="*/ 48027129 h 49345070"/>
                <a:gd name="connsiteX18" fmla="*/ 1403849 w 43305609"/>
                <a:gd name="connsiteY18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24047765 w 43305609"/>
                <a:gd name="connsiteY12" fmla="*/ 27230058 h 49345070"/>
                <a:gd name="connsiteX13" fmla="*/ 17549278 w 43305609"/>
                <a:gd name="connsiteY13" fmla="*/ 27723712 h 49345070"/>
                <a:gd name="connsiteX14" fmla="*/ 13295293 w 43305609"/>
                <a:gd name="connsiteY14" fmla="*/ 34336927 h 49345070"/>
                <a:gd name="connsiteX15" fmla="*/ 12998459 w 43305609"/>
                <a:gd name="connsiteY15" fmla="*/ 34179161 h 49345070"/>
                <a:gd name="connsiteX16" fmla="*/ 5003331 w 43305609"/>
                <a:gd name="connsiteY16" fmla="*/ 48027129 h 49345070"/>
                <a:gd name="connsiteX17" fmla="*/ 1403849 w 43305609"/>
                <a:gd name="connsiteY17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13295293 w 43305609"/>
                <a:gd name="connsiteY13" fmla="*/ 34336927 h 49345070"/>
                <a:gd name="connsiteX14" fmla="*/ 12998459 w 43305609"/>
                <a:gd name="connsiteY14" fmla="*/ 34179161 h 49345070"/>
                <a:gd name="connsiteX15" fmla="*/ 5003331 w 43305609"/>
                <a:gd name="connsiteY15" fmla="*/ 48027129 h 49345070"/>
                <a:gd name="connsiteX16" fmla="*/ 1403849 w 43305609"/>
                <a:gd name="connsiteY16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13295293 w 43305609"/>
                <a:gd name="connsiteY13" fmla="*/ 34336927 h 49345070"/>
                <a:gd name="connsiteX14" fmla="*/ 5003331 w 43305609"/>
                <a:gd name="connsiteY14" fmla="*/ 48027129 h 49345070"/>
                <a:gd name="connsiteX15" fmla="*/ 1403849 w 43305609"/>
                <a:gd name="connsiteY15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8178364 w 43305609"/>
                <a:gd name="connsiteY3" fmla="*/ 31617298 h 49345070"/>
                <a:gd name="connsiteX4" fmla="*/ 11900377 w 43305609"/>
                <a:gd name="connsiteY4" fmla="*/ 24967388 h 49345070"/>
                <a:gd name="connsiteX5" fmla="*/ 353464 w 43305609"/>
                <a:gd name="connsiteY5" fmla="*/ 3952945 h 49345070"/>
                <a:gd name="connsiteX6" fmla="*/ 1317942 w 43305609"/>
                <a:gd name="connsiteY6" fmla="*/ 353464 h 49345070"/>
                <a:gd name="connsiteX7" fmla="*/ 4917423 w 43305609"/>
                <a:gd name="connsiteY7" fmla="*/ 1317942 h 49345070"/>
                <a:gd name="connsiteX8" fmla="*/ 17324058 w 43305609"/>
                <a:gd name="connsiteY8" fmla="*/ 21059697 h 49345070"/>
                <a:gd name="connsiteX9" fmla="*/ 40670606 w 43305609"/>
                <a:gd name="connsiteY9" fmla="*/ 21960053 h 49345070"/>
                <a:gd name="connsiteX10" fmla="*/ 43305609 w 43305609"/>
                <a:gd name="connsiteY10" fmla="*/ 24595054 h 49345070"/>
                <a:gd name="connsiteX11" fmla="*/ 40670604 w 43305609"/>
                <a:gd name="connsiteY11" fmla="*/ 27230056 h 49345070"/>
                <a:gd name="connsiteX12" fmla="*/ 17549278 w 43305609"/>
                <a:gd name="connsiteY12" fmla="*/ 27723712 h 49345070"/>
                <a:gd name="connsiteX13" fmla="*/ 5003331 w 43305609"/>
                <a:gd name="connsiteY13" fmla="*/ 48027129 h 49345070"/>
                <a:gd name="connsiteX14" fmla="*/ 1403849 w 43305609"/>
                <a:gd name="connsiteY14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8342045 w 43305609"/>
                <a:gd name="connsiteY2" fmla="*/ 31704294 h 49345070"/>
                <a:gd name="connsiteX3" fmla="*/ 11900377 w 43305609"/>
                <a:gd name="connsiteY3" fmla="*/ 24967388 h 49345070"/>
                <a:gd name="connsiteX4" fmla="*/ 353464 w 43305609"/>
                <a:gd name="connsiteY4" fmla="*/ 3952945 h 49345070"/>
                <a:gd name="connsiteX5" fmla="*/ 1317942 w 43305609"/>
                <a:gd name="connsiteY5" fmla="*/ 353464 h 49345070"/>
                <a:gd name="connsiteX6" fmla="*/ 4917423 w 43305609"/>
                <a:gd name="connsiteY6" fmla="*/ 1317942 h 49345070"/>
                <a:gd name="connsiteX7" fmla="*/ 17324058 w 43305609"/>
                <a:gd name="connsiteY7" fmla="*/ 21059697 h 49345070"/>
                <a:gd name="connsiteX8" fmla="*/ 40670606 w 43305609"/>
                <a:gd name="connsiteY8" fmla="*/ 21960053 h 49345070"/>
                <a:gd name="connsiteX9" fmla="*/ 43305609 w 43305609"/>
                <a:gd name="connsiteY9" fmla="*/ 24595054 h 49345070"/>
                <a:gd name="connsiteX10" fmla="*/ 40670604 w 43305609"/>
                <a:gd name="connsiteY10" fmla="*/ 27230056 h 49345070"/>
                <a:gd name="connsiteX11" fmla="*/ 17549278 w 43305609"/>
                <a:gd name="connsiteY11" fmla="*/ 27723712 h 49345070"/>
                <a:gd name="connsiteX12" fmla="*/ 5003331 w 43305609"/>
                <a:gd name="connsiteY12" fmla="*/ 48027129 h 49345070"/>
                <a:gd name="connsiteX13" fmla="*/ 1403849 w 43305609"/>
                <a:gd name="connsiteY13" fmla="*/ 48991608 h 49345070"/>
                <a:gd name="connsiteX0" fmla="*/ 1403849 w 43305609"/>
                <a:gd name="connsiteY0" fmla="*/ 48991608 h 49345070"/>
                <a:gd name="connsiteX1" fmla="*/ 439372 w 43305609"/>
                <a:gd name="connsiteY1" fmla="*/ 45392126 h 49345070"/>
                <a:gd name="connsiteX2" fmla="*/ 11900377 w 43305609"/>
                <a:gd name="connsiteY2" fmla="*/ 24967388 h 49345070"/>
                <a:gd name="connsiteX3" fmla="*/ 353464 w 43305609"/>
                <a:gd name="connsiteY3" fmla="*/ 3952945 h 49345070"/>
                <a:gd name="connsiteX4" fmla="*/ 1317942 w 43305609"/>
                <a:gd name="connsiteY4" fmla="*/ 353464 h 49345070"/>
                <a:gd name="connsiteX5" fmla="*/ 4917423 w 43305609"/>
                <a:gd name="connsiteY5" fmla="*/ 1317942 h 49345070"/>
                <a:gd name="connsiteX6" fmla="*/ 17324058 w 43305609"/>
                <a:gd name="connsiteY6" fmla="*/ 21059697 h 49345070"/>
                <a:gd name="connsiteX7" fmla="*/ 40670606 w 43305609"/>
                <a:gd name="connsiteY7" fmla="*/ 21960053 h 49345070"/>
                <a:gd name="connsiteX8" fmla="*/ 43305609 w 43305609"/>
                <a:gd name="connsiteY8" fmla="*/ 24595054 h 49345070"/>
                <a:gd name="connsiteX9" fmla="*/ 40670604 w 43305609"/>
                <a:gd name="connsiteY9" fmla="*/ 27230056 h 49345070"/>
                <a:gd name="connsiteX10" fmla="*/ 17549278 w 43305609"/>
                <a:gd name="connsiteY10" fmla="*/ 27723712 h 49345070"/>
                <a:gd name="connsiteX11" fmla="*/ 5003331 w 43305609"/>
                <a:gd name="connsiteY11" fmla="*/ 48027129 h 49345070"/>
                <a:gd name="connsiteX12" fmla="*/ 1403849 w 43305609"/>
                <a:gd name="connsiteY12" fmla="*/ 48991608 h 4934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05609" h="49345070">
                  <a:moveTo>
                    <a:pt x="1403849" y="48991608"/>
                  </a:moveTo>
                  <a:cubicBezTo>
                    <a:pt x="143546" y="48263972"/>
                    <a:pt x="-288262" y="46652430"/>
                    <a:pt x="439372" y="45392126"/>
                  </a:cubicBezTo>
                  <a:lnTo>
                    <a:pt x="11900377" y="24967388"/>
                  </a:lnTo>
                  <a:lnTo>
                    <a:pt x="353464" y="3952945"/>
                  </a:lnTo>
                  <a:cubicBezTo>
                    <a:pt x="-374173" y="2692641"/>
                    <a:pt x="57638" y="1081098"/>
                    <a:pt x="1317942" y="353464"/>
                  </a:cubicBezTo>
                  <a:cubicBezTo>
                    <a:pt x="2578243" y="-374174"/>
                    <a:pt x="4189787" y="57639"/>
                    <a:pt x="4917423" y="1317942"/>
                  </a:cubicBezTo>
                  <a:lnTo>
                    <a:pt x="17324058" y="21059697"/>
                  </a:lnTo>
                  <a:lnTo>
                    <a:pt x="40670606" y="21960053"/>
                  </a:lnTo>
                  <a:cubicBezTo>
                    <a:pt x="42125876" y="21960051"/>
                    <a:pt x="43305609" y="23139782"/>
                    <a:pt x="43305609" y="24595054"/>
                  </a:cubicBezTo>
                  <a:cubicBezTo>
                    <a:pt x="43305608" y="26050327"/>
                    <a:pt x="42125877" y="27230058"/>
                    <a:pt x="40670604" y="27230056"/>
                  </a:cubicBezTo>
                  <a:lnTo>
                    <a:pt x="17549278" y="27723712"/>
                  </a:lnTo>
                  <a:lnTo>
                    <a:pt x="5003331" y="48027129"/>
                  </a:lnTo>
                  <a:cubicBezTo>
                    <a:pt x="4275696" y="49287430"/>
                    <a:pt x="2664151" y="49719244"/>
                    <a:pt x="1403849" y="48991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9000000">
              <a:off x="3818290" y="3321349"/>
              <a:ext cx="1362033" cy="1666073"/>
            </a:xfrm>
            <a:custGeom>
              <a:avLst/>
              <a:gdLst>
                <a:gd name="connsiteX0" fmla="*/ 8882840 w 17952940"/>
                <a:gd name="connsiteY0" fmla="*/ 21960479 h 21960479"/>
                <a:gd name="connsiteX1" fmla="*/ 695659 w 17952940"/>
                <a:gd name="connsiteY1" fmla="*/ 7779865 h 21960479"/>
                <a:gd name="connsiteX2" fmla="*/ 2593866 w 17952940"/>
                <a:gd name="connsiteY2" fmla="*/ 695657 h 21960479"/>
                <a:gd name="connsiteX3" fmla="*/ 9678072 w 17952940"/>
                <a:gd name="connsiteY3" fmla="*/ 2593866 h 21960479"/>
                <a:gd name="connsiteX4" fmla="*/ 17952940 w 17952940"/>
                <a:gd name="connsiteY4" fmla="*/ 16926361 h 21960479"/>
                <a:gd name="connsiteX5" fmla="*/ 16480122 w 17952940"/>
                <a:gd name="connsiteY5" fmla="*/ 19477357 h 21960479"/>
                <a:gd name="connsiteX6" fmla="*/ 7468844 w 17952940"/>
                <a:gd name="connsiteY6" fmla="*/ 3869363 h 21960479"/>
                <a:gd name="connsiteX7" fmla="*/ 3869362 w 17952940"/>
                <a:gd name="connsiteY7" fmla="*/ 2904885 h 21960479"/>
                <a:gd name="connsiteX8" fmla="*/ 2904885 w 17952940"/>
                <a:gd name="connsiteY8" fmla="*/ 6504366 h 21960479"/>
                <a:gd name="connsiteX9" fmla="*/ 11828475 w 17952940"/>
                <a:gd name="connsiteY9" fmla="*/ 21960478 h 21960479"/>
                <a:gd name="connsiteX10" fmla="*/ 8882840 w 17952940"/>
                <a:gd name="connsiteY10" fmla="*/ 21960479 h 2196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52940" h="21960479">
                  <a:moveTo>
                    <a:pt x="8882840" y="21960479"/>
                  </a:moveTo>
                  <a:lnTo>
                    <a:pt x="695659" y="7779865"/>
                  </a:lnTo>
                  <a:cubicBezTo>
                    <a:pt x="-736417" y="5299437"/>
                    <a:pt x="113441" y="2127732"/>
                    <a:pt x="2593866" y="695657"/>
                  </a:cubicBezTo>
                  <a:cubicBezTo>
                    <a:pt x="5074291" y="-736416"/>
                    <a:pt x="8245998" y="113441"/>
                    <a:pt x="9678072" y="2593866"/>
                  </a:cubicBezTo>
                  <a:lnTo>
                    <a:pt x="17952940" y="16926361"/>
                  </a:lnTo>
                  <a:lnTo>
                    <a:pt x="16480122" y="19477357"/>
                  </a:lnTo>
                  <a:lnTo>
                    <a:pt x="7468844" y="3869363"/>
                  </a:lnTo>
                  <a:cubicBezTo>
                    <a:pt x="6741207" y="2609061"/>
                    <a:pt x="5129664" y="2177248"/>
                    <a:pt x="3869362" y="2904885"/>
                  </a:cubicBezTo>
                  <a:cubicBezTo>
                    <a:pt x="2609059" y="3632520"/>
                    <a:pt x="2177248" y="5244063"/>
                    <a:pt x="2904885" y="6504366"/>
                  </a:cubicBezTo>
                  <a:lnTo>
                    <a:pt x="11828475" y="21960478"/>
                  </a:lnTo>
                  <a:lnTo>
                    <a:pt x="8882840" y="21960479"/>
                  </a:lnTo>
                  <a:close/>
                </a:path>
              </a:pathLst>
            </a:custGeom>
            <a:solidFill>
              <a:srgbClr val="FEC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9000000">
              <a:off x="2589306" y="1187681"/>
              <a:ext cx="1355515" cy="1677829"/>
            </a:xfrm>
            <a:custGeom>
              <a:avLst/>
              <a:gdLst>
                <a:gd name="connsiteX0" fmla="*/ 2593863 w 17867028"/>
                <a:gd name="connsiteY0" fmla="*/ 21419782 h 22115439"/>
                <a:gd name="connsiteX1" fmla="*/ 695659 w 17867028"/>
                <a:gd name="connsiteY1" fmla="*/ 14335576 h 22115439"/>
                <a:gd name="connsiteX2" fmla="*/ 8972308 w 17867028"/>
                <a:gd name="connsiteY2" fmla="*/ 1 h 22115439"/>
                <a:gd name="connsiteX3" fmla="*/ 11917942 w 17867028"/>
                <a:gd name="connsiteY3" fmla="*/ 0 h 22115439"/>
                <a:gd name="connsiteX4" fmla="*/ 2904884 w 17867028"/>
                <a:gd name="connsiteY4" fmla="*/ 15611075 h 22115439"/>
                <a:gd name="connsiteX5" fmla="*/ 3869360 w 17867028"/>
                <a:gd name="connsiteY5" fmla="*/ 19210556 h 22115439"/>
                <a:gd name="connsiteX6" fmla="*/ 7468843 w 17867028"/>
                <a:gd name="connsiteY6" fmla="*/ 18246078 h 22115439"/>
                <a:gd name="connsiteX7" fmla="*/ 16394212 w 17867028"/>
                <a:gd name="connsiteY7" fmla="*/ 2786885 h 22115439"/>
                <a:gd name="connsiteX8" fmla="*/ 17867028 w 17867028"/>
                <a:gd name="connsiteY8" fmla="*/ 5337877 h 22115439"/>
                <a:gd name="connsiteX9" fmla="*/ 9678068 w 17867028"/>
                <a:gd name="connsiteY9" fmla="*/ 19521572 h 22115439"/>
                <a:gd name="connsiteX10" fmla="*/ 2593863 w 17867028"/>
                <a:gd name="connsiteY10" fmla="*/ 21419782 h 221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67028" h="22115439">
                  <a:moveTo>
                    <a:pt x="2593863" y="21419782"/>
                  </a:moveTo>
                  <a:cubicBezTo>
                    <a:pt x="113439" y="19987708"/>
                    <a:pt x="-736415" y="16816001"/>
                    <a:pt x="695659" y="14335576"/>
                  </a:cubicBezTo>
                  <a:lnTo>
                    <a:pt x="8972308" y="1"/>
                  </a:lnTo>
                  <a:lnTo>
                    <a:pt x="11917942" y="0"/>
                  </a:lnTo>
                  <a:lnTo>
                    <a:pt x="2904884" y="15611075"/>
                  </a:lnTo>
                  <a:cubicBezTo>
                    <a:pt x="2177248" y="16871378"/>
                    <a:pt x="2609058" y="18482920"/>
                    <a:pt x="3869360" y="19210556"/>
                  </a:cubicBezTo>
                  <a:cubicBezTo>
                    <a:pt x="5129663" y="19938192"/>
                    <a:pt x="6741207" y="19506381"/>
                    <a:pt x="7468843" y="18246078"/>
                  </a:cubicBezTo>
                  <a:lnTo>
                    <a:pt x="16394212" y="2786885"/>
                  </a:lnTo>
                  <a:lnTo>
                    <a:pt x="17867028" y="5337877"/>
                  </a:lnTo>
                  <a:lnTo>
                    <a:pt x="9678068" y="19521572"/>
                  </a:lnTo>
                  <a:cubicBezTo>
                    <a:pt x="8245994" y="22001997"/>
                    <a:pt x="5074288" y="22851856"/>
                    <a:pt x="2593863" y="21419782"/>
                  </a:cubicBezTo>
                  <a:close/>
                </a:path>
              </a:pathLst>
            </a:custGeom>
            <a:solidFill>
              <a:srgbClr val="FEC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9000000">
              <a:off x="1178251" y="3757686"/>
              <a:ext cx="1747455" cy="786891"/>
            </a:xfrm>
            <a:custGeom>
              <a:avLst/>
              <a:gdLst>
                <a:gd name="connsiteX0" fmla="*/ 1472818 w 23033179"/>
                <a:gd name="connsiteY0" fmla="*/ 10371997 h 10371997"/>
                <a:gd name="connsiteX1" fmla="*/ 0 w 23033179"/>
                <a:gd name="connsiteY1" fmla="*/ 7821002 h 10371997"/>
                <a:gd name="connsiteX2" fmla="*/ 17847181 w 23033179"/>
                <a:gd name="connsiteY2" fmla="*/ 7821001 h 10371997"/>
                <a:gd name="connsiteX3" fmla="*/ 20482186 w 23033179"/>
                <a:gd name="connsiteY3" fmla="*/ 5185999 h 10371997"/>
                <a:gd name="connsiteX4" fmla="*/ 17847183 w 23033179"/>
                <a:gd name="connsiteY4" fmla="*/ 2550997 h 10371997"/>
                <a:gd name="connsiteX5" fmla="*/ 175378 w 23033179"/>
                <a:gd name="connsiteY5" fmla="*/ 2550997 h 10371997"/>
                <a:gd name="connsiteX6" fmla="*/ 1648197 w 23033179"/>
                <a:gd name="connsiteY6" fmla="*/ 1 h 10371997"/>
                <a:gd name="connsiteX7" fmla="*/ 17847182 w 23033179"/>
                <a:gd name="connsiteY7" fmla="*/ 0 h 10371997"/>
                <a:gd name="connsiteX8" fmla="*/ 23033179 w 23033179"/>
                <a:gd name="connsiteY8" fmla="*/ 5185996 h 10371997"/>
                <a:gd name="connsiteX9" fmla="*/ 17847179 w 23033179"/>
                <a:gd name="connsiteY9" fmla="*/ 10371996 h 10371997"/>
                <a:gd name="connsiteX10" fmla="*/ 1472818 w 23033179"/>
                <a:gd name="connsiteY10" fmla="*/ 10371997 h 1037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33179" h="10371997">
                  <a:moveTo>
                    <a:pt x="1472818" y="10371997"/>
                  </a:moveTo>
                  <a:lnTo>
                    <a:pt x="0" y="7821002"/>
                  </a:lnTo>
                  <a:lnTo>
                    <a:pt x="17847181" y="7821001"/>
                  </a:lnTo>
                  <a:cubicBezTo>
                    <a:pt x="19302454" y="7821002"/>
                    <a:pt x="20482186" y="6641271"/>
                    <a:pt x="20482186" y="5185999"/>
                  </a:cubicBezTo>
                  <a:cubicBezTo>
                    <a:pt x="20482186" y="3730727"/>
                    <a:pt x="19302453" y="2550996"/>
                    <a:pt x="17847183" y="2550997"/>
                  </a:cubicBezTo>
                  <a:lnTo>
                    <a:pt x="175378" y="2550997"/>
                  </a:lnTo>
                  <a:lnTo>
                    <a:pt x="1648197" y="1"/>
                  </a:lnTo>
                  <a:lnTo>
                    <a:pt x="17847182" y="0"/>
                  </a:lnTo>
                  <a:cubicBezTo>
                    <a:pt x="20711329" y="-1"/>
                    <a:pt x="23033180" y="2321850"/>
                    <a:pt x="23033179" y="5185996"/>
                  </a:cubicBezTo>
                  <a:cubicBezTo>
                    <a:pt x="23033180" y="8050146"/>
                    <a:pt x="20711331" y="10371996"/>
                    <a:pt x="17847179" y="10371996"/>
                  </a:cubicBezTo>
                  <a:lnTo>
                    <a:pt x="1472818" y="10371997"/>
                  </a:lnTo>
                  <a:close/>
                </a:path>
              </a:pathLst>
            </a:custGeom>
            <a:solidFill>
              <a:srgbClr val="FEC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flipV="1">
              <a:off x="2893345" y="3682922"/>
              <a:ext cx="838533" cy="442391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02308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839527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2687" h="5831150">
                  <a:moveTo>
                    <a:pt x="0" y="97094"/>
                  </a:moveTo>
                  <a:lnTo>
                    <a:pt x="4499487" y="2552701"/>
                  </a:lnTo>
                  <a:cubicBezTo>
                    <a:pt x="5274187" y="2908301"/>
                    <a:pt x="5553587" y="3043904"/>
                    <a:pt x="6480687" y="2561304"/>
                  </a:cubicBezTo>
                  <a:lnTo>
                    <a:pt x="10938387" y="0"/>
                  </a:lnTo>
                  <a:lnTo>
                    <a:pt x="11052687" y="2839527"/>
                  </a:lnTo>
                  <a:lnTo>
                    <a:pt x="8279990" y="4508091"/>
                  </a:lnTo>
                  <a:cubicBezTo>
                    <a:pt x="5270090" y="6184491"/>
                    <a:pt x="5579806" y="6272981"/>
                    <a:pt x="2974258" y="4744065"/>
                  </a:cubicBezTo>
                  <a:lnTo>
                    <a:pt x="12290" y="3043085"/>
                  </a:lnTo>
                  <a:cubicBezTo>
                    <a:pt x="8193" y="2061088"/>
                    <a:pt x="4097" y="1079091"/>
                    <a:pt x="0" y="97094"/>
                  </a:cubicBezTo>
                  <a:close/>
                </a:path>
              </a:pathLst>
            </a:custGeom>
            <a:solidFill>
              <a:srgbClr val="FEC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 rot="7204974" flipV="1">
              <a:off x="2455959" y="2981282"/>
              <a:ext cx="83958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6557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66557" y="2921538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rgbClr val="FEC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14395026" flipH="1" flipV="1">
              <a:off x="3285010" y="2969049"/>
              <a:ext cx="837525" cy="441168"/>
            </a:xfrm>
            <a:custGeom>
              <a:avLst/>
              <a:gdLst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114300 w 11010900"/>
                <a:gd name="connsiteY0" fmla="*/ 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10" fmla="*/ 114300 w 11010900"/>
                <a:gd name="connsiteY10" fmla="*/ 0 h 4419600"/>
                <a:gd name="connsiteX0" fmla="*/ 76200 w 11010900"/>
                <a:gd name="connsiteY0" fmla="*/ 38100 h 4419600"/>
                <a:gd name="connsiteX1" fmla="*/ 1181100 w 11010900"/>
                <a:gd name="connsiteY1" fmla="*/ 0 h 4419600"/>
                <a:gd name="connsiteX2" fmla="*/ 4457700 w 11010900"/>
                <a:gd name="connsiteY2" fmla="*/ 2552700 h 4419600"/>
                <a:gd name="connsiteX3" fmla="*/ 6438900 w 11010900"/>
                <a:gd name="connsiteY3" fmla="*/ 2590800 h 4419600"/>
                <a:gd name="connsiteX4" fmla="*/ 10896600 w 11010900"/>
                <a:gd name="connsiteY4" fmla="*/ 0 h 4419600"/>
                <a:gd name="connsiteX5" fmla="*/ 11010900 w 11010900"/>
                <a:gd name="connsiteY5" fmla="*/ 2933700 h 4419600"/>
                <a:gd name="connsiteX6" fmla="*/ 8267700 w 11010900"/>
                <a:gd name="connsiteY6" fmla="*/ 4419600 h 4419600"/>
                <a:gd name="connsiteX7" fmla="*/ 2667000 w 11010900"/>
                <a:gd name="connsiteY7" fmla="*/ 4419600 h 4419600"/>
                <a:gd name="connsiteX8" fmla="*/ 0 w 11010900"/>
                <a:gd name="connsiteY8" fmla="*/ 2895600 h 4419600"/>
                <a:gd name="connsiteX9" fmla="*/ 76200 w 11010900"/>
                <a:gd name="connsiteY9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4419600"/>
                <a:gd name="connsiteX1" fmla="*/ 4457700 w 11010900"/>
                <a:gd name="connsiteY1" fmla="*/ 2552700 h 4419600"/>
                <a:gd name="connsiteX2" fmla="*/ 6438900 w 11010900"/>
                <a:gd name="connsiteY2" fmla="*/ 2590800 h 4419600"/>
                <a:gd name="connsiteX3" fmla="*/ 10896600 w 11010900"/>
                <a:gd name="connsiteY3" fmla="*/ 0 h 4419600"/>
                <a:gd name="connsiteX4" fmla="*/ 11010900 w 11010900"/>
                <a:gd name="connsiteY4" fmla="*/ 2933700 h 4419600"/>
                <a:gd name="connsiteX5" fmla="*/ 8267700 w 11010900"/>
                <a:gd name="connsiteY5" fmla="*/ 4419600 h 4419600"/>
                <a:gd name="connsiteX6" fmla="*/ 2667000 w 11010900"/>
                <a:gd name="connsiteY6" fmla="*/ 4419600 h 4419600"/>
                <a:gd name="connsiteX7" fmla="*/ 0 w 11010900"/>
                <a:gd name="connsiteY7" fmla="*/ 2895600 h 4419600"/>
                <a:gd name="connsiteX8" fmla="*/ 76200 w 11010900"/>
                <a:gd name="connsiteY8" fmla="*/ 38100 h 4419600"/>
                <a:gd name="connsiteX0" fmla="*/ 76200 w 11010900"/>
                <a:gd name="connsiteY0" fmla="*/ 38100 h 5046133"/>
                <a:gd name="connsiteX1" fmla="*/ 4457700 w 11010900"/>
                <a:gd name="connsiteY1" fmla="*/ 2552700 h 5046133"/>
                <a:gd name="connsiteX2" fmla="*/ 6438900 w 11010900"/>
                <a:gd name="connsiteY2" fmla="*/ 2590800 h 5046133"/>
                <a:gd name="connsiteX3" fmla="*/ 10896600 w 11010900"/>
                <a:gd name="connsiteY3" fmla="*/ 0 h 5046133"/>
                <a:gd name="connsiteX4" fmla="*/ 11010900 w 11010900"/>
                <a:gd name="connsiteY4" fmla="*/ 2933700 h 5046133"/>
                <a:gd name="connsiteX5" fmla="*/ 8267700 w 11010900"/>
                <a:gd name="connsiteY5" fmla="*/ 4419600 h 5046133"/>
                <a:gd name="connsiteX6" fmla="*/ 2667000 w 11010900"/>
                <a:gd name="connsiteY6" fmla="*/ 4419600 h 5046133"/>
                <a:gd name="connsiteX7" fmla="*/ 0 w 11010900"/>
                <a:gd name="connsiteY7" fmla="*/ 2895600 h 5046133"/>
                <a:gd name="connsiteX8" fmla="*/ 76200 w 11010900"/>
                <a:gd name="connsiteY8" fmla="*/ 38100 h 5046133"/>
                <a:gd name="connsiteX0" fmla="*/ 76200 w 11010900"/>
                <a:gd name="connsiteY0" fmla="*/ 38100 h 5534756"/>
                <a:gd name="connsiteX1" fmla="*/ 4457700 w 11010900"/>
                <a:gd name="connsiteY1" fmla="*/ 2552700 h 5534756"/>
                <a:gd name="connsiteX2" fmla="*/ 6438900 w 11010900"/>
                <a:gd name="connsiteY2" fmla="*/ 2590800 h 5534756"/>
                <a:gd name="connsiteX3" fmla="*/ 10896600 w 11010900"/>
                <a:gd name="connsiteY3" fmla="*/ 0 h 5534756"/>
                <a:gd name="connsiteX4" fmla="*/ 11010900 w 11010900"/>
                <a:gd name="connsiteY4" fmla="*/ 2933700 h 5534756"/>
                <a:gd name="connsiteX5" fmla="*/ 8267700 w 11010900"/>
                <a:gd name="connsiteY5" fmla="*/ 4419600 h 5534756"/>
                <a:gd name="connsiteX6" fmla="*/ 2667000 w 11010900"/>
                <a:gd name="connsiteY6" fmla="*/ 4419600 h 5534756"/>
                <a:gd name="connsiteX7" fmla="*/ 0 w 11010900"/>
                <a:gd name="connsiteY7" fmla="*/ 2895600 h 5534756"/>
                <a:gd name="connsiteX8" fmla="*/ 76200 w 11010900"/>
                <a:gd name="connsiteY8" fmla="*/ 38100 h 5534756"/>
                <a:gd name="connsiteX0" fmla="*/ 76200 w 11010900"/>
                <a:gd name="connsiteY0" fmla="*/ 38100 h 5639080"/>
                <a:gd name="connsiteX1" fmla="*/ 4457700 w 11010900"/>
                <a:gd name="connsiteY1" fmla="*/ 2552700 h 5639080"/>
                <a:gd name="connsiteX2" fmla="*/ 6438900 w 11010900"/>
                <a:gd name="connsiteY2" fmla="*/ 2590800 h 5639080"/>
                <a:gd name="connsiteX3" fmla="*/ 10896600 w 11010900"/>
                <a:gd name="connsiteY3" fmla="*/ 0 h 5639080"/>
                <a:gd name="connsiteX4" fmla="*/ 11010900 w 11010900"/>
                <a:gd name="connsiteY4" fmla="*/ 2933700 h 5639080"/>
                <a:gd name="connsiteX5" fmla="*/ 8267700 w 11010900"/>
                <a:gd name="connsiteY5" fmla="*/ 4419600 h 5639080"/>
                <a:gd name="connsiteX6" fmla="*/ 2667000 w 11010900"/>
                <a:gd name="connsiteY6" fmla="*/ 4419600 h 5639080"/>
                <a:gd name="connsiteX7" fmla="*/ 0 w 11010900"/>
                <a:gd name="connsiteY7" fmla="*/ 2895600 h 5639080"/>
                <a:gd name="connsiteX8" fmla="*/ 76200 w 11010900"/>
                <a:gd name="connsiteY8" fmla="*/ 38100 h 5639080"/>
                <a:gd name="connsiteX0" fmla="*/ 76200 w 11010900"/>
                <a:gd name="connsiteY0" fmla="*/ 38100 h 5720742"/>
                <a:gd name="connsiteX1" fmla="*/ 4457700 w 11010900"/>
                <a:gd name="connsiteY1" fmla="*/ 2552700 h 5720742"/>
                <a:gd name="connsiteX2" fmla="*/ 6438900 w 11010900"/>
                <a:gd name="connsiteY2" fmla="*/ 2590800 h 5720742"/>
                <a:gd name="connsiteX3" fmla="*/ 10896600 w 11010900"/>
                <a:gd name="connsiteY3" fmla="*/ 0 h 5720742"/>
                <a:gd name="connsiteX4" fmla="*/ 11010900 w 11010900"/>
                <a:gd name="connsiteY4" fmla="*/ 2933700 h 5720742"/>
                <a:gd name="connsiteX5" fmla="*/ 8267700 w 11010900"/>
                <a:gd name="connsiteY5" fmla="*/ 4419600 h 5720742"/>
                <a:gd name="connsiteX6" fmla="*/ 2667000 w 11010900"/>
                <a:gd name="connsiteY6" fmla="*/ 4419600 h 5720742"/>
                <a:gd name="connsiteX7" fmla="*/ 0 w 11010900"/>
                <a:gd name="connsiteY7" fmla="*/ 2895600 h 5720742"/>
                <a:gd name="connsiteX8" fmla="*/ 76200 w 11010900"/>
                <a:gd name="connsiteY8" fmla="*/ 38100 h 5720742"/>
                <a:gd name="connsiteX0" fmla="*/ 76200 w 11010900"/>
                <a:gd name="connsiteY0" fmla="*/ 38100 h 5625812"/>
                <a:gd name="connsiteX1" fmla="*/ 4457700 w 11010900"/>
                <a:gd name="connsiteY1" fmla="*/ 2552700 h 5625812"/>
                <a:gd name="connsiteX2" fmla="*/ 6438900 w 11010900"/>
                <a:gd name="connsiteY2" fmla="*/ 2590800 h 5625812"/>
                <a:gd name="connsiteX3" fmla="*/ 10896600 w 11010900"/>
                <a:gd name="connsiteY3" fmla="*/ 0 h 5625812"/>
                <a:gd name="connsiteX4" fmla="*/ 11010900 w 11010900"/>
                <a:gd name="connsiteY4" fmla="*/ 2933700 h 5625812"/>
                <a:gd name="connsiteX5" fmla="*/ 8267700 w 11010900"/>
                <a:gd name="connsiteY5" fmla="*/ 4419600 h 5625812"/>
                <a:gd name="connsiteX6" fmla="*/ 2667000 w 11010900"/>
                <a:gd name="connsiteY6" fmla="*/ 4419600 h 5625812"/>
                <a:gd name="connsiteX7" fmla="*/ 0 w 11010900"/>
                <a:gd name="connsiteY7" fmla="*/ 2895600 h 5625812"/>
                <a:gd name="connsiteX8" fmla="*/ 76200 w 11010900"/>
                <a:gd name="connsiteY8" fmla="*/ 38100 h 5625812"/>
                <a:gd name="connsiteX0" fmla="*/ 76200 w 11010900"/>
                <a:gd name="connsiteY0" fmla="*/ 38100 h 5796254"/>
                <a:gd name="connsiteX1" fmla="*/ 4457700 w 11010900"/>
                <a:gd name="connsiteY1" fmla="*/ 2552700 h 5796254"/>
                <a:gd name="connsiteX2" fmla="*/ 6438900 w 11010900"/>
                <a:gd name="connsiteY2" fmla="*/ 2590800 h 5796254"/>
                <a:gd name="connsiteX3" fmla="*/ 10896600 w 11010900"/>
                <a:gd name="connsiteY3" fmla="*/ 0 h 5796254"/>
                <a:gd name="connsiteX4" fmla="*/ 11010900 w 11010900"/>
                <a:gd name="connsiteY4" fmla="*/ 2933700 h 5796254"/>
                <a:gd name="connsiteX5" fmla="*/ 8267700 w 11010900"/>
                <a:gd name="connsiteY5" fmla="*/ 4419600 h 5796254"/>
                <a:gd name="connsiteX6" fmla="*/ 2667000 w 11010900"/>
                <a:gd name="connsiteY6" fmla="*/ 4419600 h 5796254"/>
                <a:gd name="connsiteX7" fmla="*/ 0 w 11010900"/>
                <a:gd name="connsiteY7" fmla="*/ 2895600 h 5796254"/>
                <a:gd name="connsiteX8" fmla="*/ 76200 w 11010900"/>
                <a:gd name="connsiteY8" fmla="*/ 38100 h 5796254"/>
                <a:gd name="connsiteX0" fmla="*/ 76200 w 11010900"/>
                <a:gd name="connsiteY0" fmla="*/ 38100 h 5898934"/>
                <a:gd name="connsiteX1" fmla="*/ 4457700 w 11010900"/>
                <a:gd name="connsiteY1" fmla="*/ 2552700 h 5898934"/>
                <a:gd name="connsiteX2" fmla="*/ 6438900 w 11010900"/>
                <a:gd name="connsiteY2" fmla="*/ 2590800 h 5898934"/>
                <a:gd name="connsiteX3" fmla="*/ 10896600 w 11010900"/>
                <a:gd name="connsiteY3" fmla="*/ 0 h 5898934"/>
                <a:gd name="connsiteX4" fmla="*/ 11010900 w 11010900"/>
                <a:gd name="connsiteY4" fmla="*/ 2933700 h 5898934"/>
                <a:gd name="connsiteX5" fmla="*/ 8267700 w 11010900"/>
                <a:gd name="connsiteY5" fmla="*/ 4419600 h 5898934"/>
                <a:gd name="connsiteX6" fmla="*/ 2667000 w 11010900"/>
                <a:gd name="connsiteY6" fmla="*/ 4419600 h 5898934"/>
                <a:gd name="connsiteX7" fmla="*/ 0 w 11010900"/>
                <a:gd name="connsiteY7" fmla="*/ 2895600 h 5898934"/>
                <a:gd name="connsiteX8" fmla="*/ 76200 w 11010900"/>
                <a:gd name="connsiteY8" fmla="*/ 38100 h 5898934"/>
                <a:gd name="connsiteX0" fmla="*/ 76200 w 11010900"/>
                <a:gd name="connsiteY0" fmla="*/ 38100 h 5676900"/>
                <a:gd name="connsiteX1" fmla="*/ 4457700 w 11010900"/>
                <a:gd name="connsiteY1" fmla="*/ 2552700 h 5676900"/>
                <a:gd name="connsiteX2" fmla="*/ 6438900 w 11010900"/>
                <a:gd name="connsiteY2" fmla="*/ 2590800 h 5676900"/>
                <a:gd name="connsiteX3" fmla="*/ 10896600 w 11010900"/>
                <a:gd name="connsiteY3" fmla="*/ 0 h 5676900"/>
                <a:gd name="connsiteX4" fmla="*/ 11010900 w 11010900"/>
                <a:gd name="connsiteY4" fmla="*/ 2933700 h 5676900"/>
                <a:gd name="connsiteX5" fmla="*/ 8267700 w 11010900"/>
                <a:gd name="connsiteY5" fmla="*/ 4419600 h 5676900"/>
                <a:gd name="connsiteX6" fmla="*/ 2667000 w 11010900"/>
                <a:gd name="connsiteY6" fmla="*/ 4419600 h 5676900"/>
                <a:gd name="connsiteX7" fmla="*/ 0 w 11010900"/>
                <a:gd name="connsiteY7" fmla="*/ 2895600 h 5676900"/>
                <a:gd name="connsiteX8" fmla="*/ 76200 w 11010900"/>
                <a:gd name="connsiteY8" fmla="*/ 38100 h 5676900"/>
                <a:gd name="connsiteX0" fmla="*/ 76200 w 11010900"/>
                <a:gd name="connsiteY0" fmla="*/ 8604 h 5647404"/>
                <a:gd name="connsiteX1" fmla="*/ 4457700 w 11010900"/>
                <a:gd name="connsiteY1" fmla="*/ 2523204 h 5647404"/>
                <a:gd name="connsiteX2" fmla="*/ 6438900 w 11010900"/>
                <a:gd name="connsiteY2" fmla="*/ 2561304 h 5647404"/>
                <a:gd name="connsiteX3" fmla="*/ 10896600 w 11010900"/>
                <a:gd name="connsiteY3" fmla="*/ 0 h 5647404"/>
                <a:gd name="connsiteX4" fmla="*/ 11010900 w 11010900"/>
                <a:gd name="connsiteY4" fmla="*/ 2904204 h 5647404"/>
                <a:gd name="connsiteX5" fmla="*/ 8267700 w 11010900"/>
                <a:gd name="connsiteY5" fmla="*/ 4390104 h 5647404"/>
                <a:gd name="connsiteX6" fmla="*/ 2667000 w 11010900"/>
                <a:gd name="connsiteY6" fmla="*/ 4390104 h 5647404"/>
                <a:gd name="connsiteX7" fmla="*/ 0 w 11010900"/>
                <a:gd name="connsiteY7" fmla="*/ 2866104 h 5647404"/>
                <a:gd name="connsiteX8" fmla="*/ 76200 w 11010900"/>
                <a:gd name="connsiteY8" fmla="*/ 8604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41787 w 11052687"/>
                <a:gd name="connsiteY7" fmla="*/ 2866104 h 5647404"/>
                <a:gd name="connsiteX8" fmla="*/ 0 w 11052687"/>
                <a:gd name="connsiteY8" fmla="*/ 67597 h 5647404"/>
                <a:gd name="connsiteX0" fmla="*/ 0 w 11052687"/>
                <a:gd name="connsiteY0" fmla="*/ 67597 h 5647404"/>
                <a:gd name="connsiteX1" fmla="*/ 4499487 w 11052687"/>
                <a:gd name="connsiteY1" fmla="*/ 2523204 h 5647404"/>
                <a:gd name="connsiteX2" fmla="*/ 6480687 w 11052687"/>
                <a:gd name="connsiteY2" fmla="*/ 2561304 h 5647404"/>
                <a:gd name="connsiteX3" fmla="*/ 10938387 w 11052687"/>
                <a:gd name="connsiteY3" fmla="*/ 0 h 5647404"/>
                <a:gd name="connsiteX4" fmla="*/ 11052687 w 11052687"/>
                <a:gd name="connsiteY4" fmla="*/ 2904204 h 5647404"/>
                <a:gd name="connsiteX5" fmla="*/ 8309487 w 11052687"/>
                <a:gd name="connsiteY5" fmla="*/ 4390104 h 5647404"/>
                <a:gd name="connsiteX6" fmla="*/ 2708787 w 11052687"/>
                <a:gd name="connsiteY6" fmla="*/ 4390104 h 5647404"/>
                <a:gd name="connsiteX7" fmla="*/ 12290 w 11052687"/>
                <a:gd name="connsiteY7" fmla="*/ 3013588 h 5647404"/>
                <a:gd name="connsiteX8" fmla="*/ 0 w 11052687"/>
                <a:gd name="connsiteY8" fmla="*/ 67597 h 5647404"/>
                <a:gd name="connsiteX0" fmla="*/ 0 w 11052687"/>
                <a:gd name="connsiteY0" fmla="*/ 67597 h 5739390"/>
                <a:gd name="connsiteX1" fmla="*/ 4499487 w 11052687"/>
                <a:gd name="connsiteY1" fmla="*/ 2523204 h 5739390"/>
                <a:gd name="connsiteX2" fmla="*/ 6480687 w 11052687"/>
                <a:gd name="connsiteY2" fmla="*/ 2561304 h 5739390"/>
                <a:gd name="connsiteX3" fmla="*/ 10938387 w 11052687"/>
                <a:gd name="connsiteY3" fmla="*/ 0 h 5739390"/>
                <a:gd name="connsiteX4" fmla="*/ 11052687 w 11052687"/>
                <a:gd name="connsiteY4" fmla="*/ 2904204 h 5739390"/>
                <a:gd name="connsiteX5" fmla="*/ 8309487 w 11052687"/>
                <a:gd name="connsiteY5" fmla="*/ 4390104 h 5739390"/>
                <a:gd name="connsiteX6" fmla="*/ 2649793 w 11052687"/>
                <a:gd name="connsiteY6" fmla="*/ 4567084 h 5739390"/>
                <a:gd name="connsiteX7" fmla="*/ 12290 w 11052687"/>
                <a:gd name="connsiteY7" fmla="*/ 3013588 h 5739390"/>
                <a:gd name="connsiteX8" fmla="*/ 0 w 11052687"/>
                <a:gd name="connsiteY8" fmla="*/ 67597 h 5739390"/>
                <a:gd name="connsiteX0" fmla="*/ 0 w 11052687"/>
                <a:gd name="connsiteY0" fmla="*/ 67597 h 5824384"/>
                <a:gd name="connsiteX1" fmla="*/ 4499487 w 11052687"/>
                <a:gd name="connsiteY1" fmla="*/ 2523204 h 5824384"/>
                <a:gd name="connsiteX2" fmla="*/ 6480687 w 11052687"/>
                <a:gd name="connsiteY2" fmla="*/ 2561304 h 5824384"/>
                <a:gd name="connsiteX3" fmla="*/ 10938387 w 11052687"/>
                <a:gd name="connsiteY3" fmla="*/ 0 h 5824384"/>
                <a:gd name="connsiteX4" fmla="*/ 11052687 w 11052687"/>
                <a:gd name="connsiteY4" fmla="*/ 2904204 h 5824384"/>
                <a:gd name="connsiteX5" fmla="*/ 8191500 w 11052687"/>
                <a:gd name="connsiteY5" fmla="*/ 4567084 h 5824384"/>
                <a:gd name="connsiteX6" fmla="*/ 2649793 w 11052687"/>
                <a:gd name="connsiteY6" fmla="*/ 4567084 h 5824384"/>
                <a:gd name="connsiteX7" fmla="*/ 12290 w 11052687"/>
                <a:gd name="connsiteY7" fmla="*/ 3013588 h 5824384"/>
                <a:gd name="connsiteX8" fmla="*/ 0 w 11052687"/>
                <a:gd name="connsiteY8" fmla="*/ 67597 h 5824384"/>
                <a:gd name="connsiteX0" fmla="*/ 0 w 11052687"/>
                <a:gd name="connsiteY0" fmla="*/ 67597 h 5781014"/>
                <a:gd name="connsiteX1" fmla="*/ 4499487 w 11052687"/>
                <a:gd name="connsiteY1" fmla="*/ 2523204 h 5781014"/>
                <a:gd name="connsiteX2" fmla="*/ 6480687 w 11052687"/>
                <a:gd name="connsiteY2" fmla="*/ 2561304 h 5781014"/>
                <a:gd name="connsiteX3" fmla="*/ 10938387 w 11052687"/>
                <a:gd name="connsiteY3" fmla="*/ 0 h 5781014"/>
                <a:gd name="connsiteX4" fmla="*/ 11052687 w 11052687"/>
                <a:gd name="connsiteY4" fmla="*/ 2904204 h 5781014"/>
                <a:gd name="connsiteX5" fmla="*/ 8279990 w 11052687"/>
                <a:gd name="connsiteY5" fmla="*/ 4478594 h 5781014"/>
                <a:gd name="connsiteX6" fmla="*/ 2649793 w 11052687"/>
                <a:gd name="connsiteY6" fmla="*/ 4567084 h 5781014"/>
                <a:gd name="connsiteX7" fmla="*/ 12290 w 11052687"/>
                <a:gd name="connsiteY7" fmla="*/ 3013588 h 5781014"/>
                <a:gd name="connsiteX8" fmla="*/ 0 w 11052687"/>
                <a:gd name="connsiteY8" fmla="*/ 67597 h 5781014"/>
                <a:gd name="connsiteX0" fmla="*/ 0 w 11052687"/>
                <a:gd name="connsiteY0" fmla="*/ 67597 h 5860088"/>
                <a:gd name="connsiteX1" fmla="*/ 4499487 w 11052687"/>
                <a:gd name="connsiteY1" fmla="*/ 2523204 h 5860088"/>
                <a:gd name="connsiteX2" fmla="*/ 6480687 w 11052687"/>
                <a:gd name="connsiteY2" fmla="*/ 2561304 h 5860088"/>
                <a:gd name="connsiteX3" fmla="*/ 10938387 w 11052687"/>
                <a:gd name="connsiteY3" fmla="*/ 0 h 5860088"/>
                <a:gd name="connsiteX4" fmla="*/ 11052687 w 11052687"/>
                <a:gd name="connsiteY4" fmla="*/ 2904204 h 5860088"/>
                <a:gd name="connsiteX5" fmla="*/ 8279990 w 11052687"/>
                <a:gd name="connsiteY5" fmla="*/ 4478594 h 5860088"/>
                <a:gd name="connsiteX6" fmla="*/ 2974258 w 11052687"/>
                <a:gd name="connsiteY6" fmla="*/ 4714568 h 5860088"/>
                <a:gd name="connsiteX7" fmla="*/ 12290 w 11052687"/>
                <a:gd name="connsiteY7" fmla="*/ 3013588 h 5860088"/>
                <a:gd name="connsiteX8" fmla="*/ 0 w 11052687"/>
                <a:gd name="connsiteY8" fmla="*/ 67597 h 5860088"/>
                <a:gd name="connsiteX0" fmla="*/ 0 w 11052687"/>
                <a:gd name="connsiteY0" fmla="*/ 67597 h 5801653"/>
                <a:gd name="connsiteX1" fmla="*/ 4499487 w 11052687"/>
                <a:gd name="connsiteY1" fmla="*/ 2523204 h 5801653"/>
                <a:gd name="connsiteX2" fmla="*/ 6480687 w 11052687"/>
                <a:gd name="connsiteY2" fmla="*/ 2561304 h 5801653"/>
                <a:gd name="connsiteX3" fmla="*/ 10938387 w 11052687"/>
                <a:gd name="connsiteY3" fmla="*/ 0 h 5801653"/>
                <a:gd name="connsiteX4" fmla="*/ 11052687 w 11052687"/>
                <a:gd name="connsiteY4" fmla="*/ 2904204 h 5801653"/>
                <a:gd name="connsiteX5" fmla="*/ 8279990 w 11052687"/>
                <a:gd name="connsiteY5" fmla="*/ 4478594 h 5801653"/>
                <a:gd name="connsiteX6" fmla="*/ 2974258 w 11052687"/>
                <a:gd name="connsiteY6" fmla="*/ 4714568 h 5801653"/>
                <a:gd name="connsiteX7" fmla="*/ 12290 w 11052687"/>
                <a:gd name="connsiteY7" fmla="*/ 3013588 h 5801653"/>
                <a:gd name="connsiteX8" fmla="*/ 0 w 11052687"/>
                <a:gd name="connsiteY8" fmla="*/ 67597 h 5801653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90801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52687"/>
                <a:gd name="connsiteY0" fmla="*/ 97094 h 5831150"/>
                <a:gd name="connsiteX1" fmla="*/ 4499487 w 11052687"/>
                <a:gd name="connsiteY1" fmla="*/ 2552701 h 5831150"/>
                <a:gd name="connsiteX2" fmla="*/ 6480687 w 11052687"/>
                <a:gd name="connsiteY2" fmla="*/ 2561304 h 5831150"/>
                <a:gd name="connsiteX3" fmla="*/ 10938387 w 11052687"/>
                <a:gd name="connsiteY3" fmla="*/ 0 h 5831150"/>
                <a:gd name="connsiteX4" fmla="*/ 11052687 w 11052687"/>
                <a:gd name="connsiteY4" fmla="*/ 2933701 h 5831150"/>
                <a:gd name="connsiteX5" fmla="*/ 8279990 w 11052687"/>
                <a:gd name="connsiteY5" fmla="*/ 4508091 h 5831150"/>
                <a:gd name="connsiteX6" fmla="*/ 2974258 w 11052687"/>
                <a:gd name="connsiteY6" fmla="*/ 4744065 h 5831150"/>
                <a:gd name="connsiteX7" fmla="*/ 12290 w 11052687"/>
                <a:gd name="connsiteY7" fmla="*/ 3043085 h 5831150"/>
                <a:gd name="connsiteX8" fmla="*/ 0 w 11052687"/>
                <a:gd name="connsiteY8" fmla="*/ 97094 h 5831150"/>
                <a:gd name="connsiteX0" fmla="*/ 0 w 11066557"/>
                <a:gd name="connsiteY0" fmla="*/ 97094 h 5831150"/>
                <a:gd name="connsiteX1" fmla="*/ 4499487 w 11066557"/>
                <a:gd name="connsiteY1" fmla="*/ 2552701 h 5831150"/>
                <a:gd name="connsiteX2" fmla="*/ 6480687 w 11066557"/>
                <a:gd name="connsiteY2" fmla="*/ 2561304 h 5831150"/>
                <a:gd name="connsiteX3" fmla="*/ 10938387 w 11066557"/>
                <a:gd name="connsiteY3" fmla="*/ 0 h 5831150"/>
                <a:gd name="connsiteX4" fmla="*/ 11066557 w 11066557"/>
                <a:gd name="connsiteY4" fmla="*/ 2985766 h 5831150"/>
                <a:gd name="connsiteX5" fmla="*/ 8279990 w 11066557"/>
                <a:gd name="connsiteY5" fmla="*/ 4508091 h 5831150"/>
                <a:gd name="connsiteX6" fmla="*/ 2974258 w 11066557"/>
                <a:gd name="connsiteY6" fmla="*/ 4744065 h 5831150"/>
                <a:gd name="connsiteX7" fmla="*/ 12290 w 11066557"/>
                <a:gd name="connsiteY7" fmla="*/ 3043085 h 5831150"/>
                <a:gd name="connsiteX8" fmla="*/ 0 w 11066557"/>
                <a:gd name="connsiteY8" fmla="*/ 97094 h 5831150"/>
                <a:gd name="connsiteX0" fmla="*/ 0 w 11066557"/>
                <a:gd name="connsiteY0" fmla="*/ 97094 h 5879261"/>
                <a:gd name="connsiteX1" fmla="*/ 4499487 w 11066557"/>
                <a:gd name="connsiteY1" fmla="*/ 2552701 h 5879261"/>
                <a:gd name="connsiteX2" fmla="*/ 6480687 w 11066557"/>
                <a:gd name="connsiteY2" fmla="*/ 2561304 h 5879261"/>
                <a:gd name="connsiteX3" fmla="*/ 10938387 w 11066557"/>
                <a:gd name="connsiteY3" fmla="*/ 0 h 5879261"/>
                <a:gd name="connsiteX4" fmla="*/ 11066557 w 11066557"/>
                <a:gd name="connsiteY4" fmla="*/ 2985766 h 5879261"/>
                <a:gd name="connsiteX5" fmla="*/ 8265214 w 11066557"/>
                <a:gd name="connsiteY5" fmla="*/ 4609608 h 5879261"/>
                <a:gd name="connsiteX6" fmla="*/ 2974258 w 11066557"/>
                <a:gd name="connsiteY6" fmla="*/ 4744065 h 5879261"/>
                <a:gd name="connsiteX7" fmla="*/ 12290 w 11066557"/>
                <a:gd name="connsiteY7" fmla="*/ 3043085 h 5879261"/>
                <a:gd name="connsiteX8" fmla="*/ 0 w 11066557"/>
                <a:gd name="connsiteY8" fmla="*/ 97094 h 5879261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80687 w 11066557"/>
                <a:gd name="connsiteY2" fmla="*/ 2497076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66557"/>
                <a:gd name="connsiteY0" fmla="*/ 32866 h 5815033"/>
                <a:gd name="connsiteX1" fmla="*/ 4499487 w 11066557"/>
                <a:gd name="connsiteY1" fmla="*/ 2488473 h 5815033"/>
                <a:gd name="connsiteX2" fmla="*/ 6475458 w 11066557"/>
                <a:gd name="connsiteY2" fmla="*/ 2582110 h 5815033"/>
                <a:gd name="connsiteX3" fmla="*/ 11011258 w 11066557"/>
                <a:gd name="connsiteY3" fmla="*/ 0 h 5815033"/>
                <a:gd name="connsiteX4" fmla="*/ 11066557 w 11066557"/>
                <a:gd name="connsiteY4" fmla="*/ 2921538 h 5815033"/>
                <a:gd name="connsiteX5" fmla="*/ 8265214 w 11066557"/>
                <a:gd name="connsiteY5" fmla="*/ 4545380 h 5815033"/>
                <a:gd name="connsiteX6" fmla="*/ 2974258 w 11066557"/>
                <a:gd name="connsiteY6" fmla="*/ 4679837 h 5815033"/>
                <a:gd name="connsiteX7" fmla="*/ 12290 w 11066557"/>
                <a:gd name="connsiteY7" fmla="*/ 2978857 h 5815033"/>
                <a:gd name="connsiteX8" fmla="*/ 0 w 11066557"/>
                <a:gd name="connsiteY8" fmla="*/ 32866 h 5815033"/>
                <a:gd name="connsiteX0" fmla="*/ 0 w 11039404"/>
                <a:gd name="connsiteY0" fmla="*/ 32866 h 5815033"/>
                <a:gd name="connsiteX1" fmla="*/ 4499487 w 11039404"/>
                <a:gd name="connsiteY1" fmla="*/ 2488473 h 5815033"/>
                <a:gd name="connsiteX2" fmla="*/ 6475458 w 11039404"/>
                <a:gd name="connsiteY2" fmla="*/ 2582110 h 5815033"/>
                <a:gd name="connsiteX3" fmla="*/ 11011258 w 11039404"/>
                <a:gd name="connsiteY3" fmla="*/ 0 h 5815033"/>
                <a:gd name="connsiteX4" fmla="*/ 11039410 w 11039404"/>
                <a:gd name="connsiteY4" fmla="*/ 2905813 h 5815033"/>
                <a:gd name="connsiteX5" fmla="*/ 8265214 w 11039404"/>
                <a:gd name="connsiteY5" fmla="*/ 4545380 h 5815033"/>
                <a:gd name="connsiteX6" fmla="*/ 2974258 w 11039404"/>
                <a:gd name="connsiteY6" fmla="*/ 4679837 h 5815033"/>
                <a:gd name="connsiteX7" fmla="*/ 12290 w 11039404"/>
                <a:gd name="connsiteY7" fmla="*/ 2978857 h 5815033"/>
                <a:gd name="connsiteX8" fmla="*/ 0 w 11039404"/>
                <a:gd name="connsiteY8" fmla="*/ 32866 h 581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9404" h="5815033">
                  <a:moveTo>
                    <a:pt x="0" y="32866"/>
                  </a:moveTo>
                  <a:lnTo>
                    <a:pt x="4499487" y="2488473"/>
                  </a:lnTo>
                  <a:cubicBezTo>
                    <a:pt x="5274187" y="2844073"/>
                    <a:pt x="5548358" y="3064710"/>
                    <a:pt x="6475458" y="2582110"/>
                  </a:cubicBezTo>
                  <a:lnTo>
                    <a:pt x="11011258" y="0"/>
                  </a:lnTo>
                  <a:lnTo>
                    <a:pt x="11039410" y="2905813"/>
                  </a:lnTo>
                  <a:lnTo>
                    <a:pt x="8265214" y="4545380"/>
                  </a:lnTo>
                  <a:cubicBezTo>
                    <a:pt x="5255314" y="6221780"/>
                    <a:pt x="5579806" y="6208753"/>
                    <a:pt x="2974258" y="4679837"/>
                  </a:cubicBezTo>
                  <a:lnTo>
                    <a:pt x="12290" y="2978857"/>
                  </a:lnTo>
                  <a:cubicBezTo>
                    <a:pt x="8193" y="1996860"/>
                    <a:pt x="4097" y="1014863"/>
                    <a:pt x="0" y="32866"/>
                  </a:cubicBezTo>
                  <a:close/>
                </a:path>
              </a:pathLst>
            </a:custGeom>
            <a:solidFill>
              <a:srgbClr val="FEC5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ption A3"/>
          <p:cNvSpPr/>
          <p:nvPr/>
        </p:nvSpPr>
        <p:spPr>
          <a:xfrm>
            <a:off x="1391416" y="5020711"/>
            <a:ext cx="309822" cy="30982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Option A2"/>
          <p:cNvSpPr/>
          <p:nvPr/>
        </p:nvSpPr>
        <p:spPr>
          <a:xfrm>
            <a:off x="5444102" y="5020711"/>
            <a:ext cx="309822" cy="30982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Option A1"/>
          <p:cNvSpPr/>
          <p:nvPr/>
        </p:nvSpPr>
        <p:spPr>
          <a:xfrm>
            <a:off x="3454863" y="1398791"/>
            <a:ext cx="309822" cy="30982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A"/>
          <p:cNvSpPr txBox="1"/>
          <p:nvPr/>
        </p:nvSpPr>
        <p:spPr>
          <a:xfrm>
            <a:off x="3353270" y="4617383"/>
            <a:ext cx="500781" cy="622158"/>
          </a:xfrm>
          <a:custGeom>
            <a:avLst/>
            <a:gdLst/>
            <a:ahLst/>
            <a:cxnLst/>
            <a:rect l="l" t="t" r="r" b="b"/>
            <a:pathLst>
              <a:path w="377266" h="468706">
                <a:moveTo>
                  <a:pt x="185282" y="74295"/>
                </a:moveTo>
                <a:cubicBezTo>
                  <a:pt x="182171" y="89349"/>
                  <a:pt x="178793" y="105434"/>
                  <a:pt x="175149" y="122552"/>
                </a:cubicBezTo>
                <a:cubicBezTo>
                  <a:pt x="171505" y="139670"/>
                  <a:pt x="167975" y="155308"/>
                  <a:pt x="164560" y="169469"/>
                </a:cubicBezTo>
                <a:lnTo>
                  <a:pt x="136524" y="276758"/>
                </a:lnTo>
                <a:lnTo>
                  <a:pt x="236478" y="276758"/>
                </a:lnTo>
                <a:lnTo>
                  <a:pt x="208442" y="170037"/>
                </a:lnTo>
                <a:cubicBezTo>
                  <a:pt x="204734" y="155033"/>
                  <a:pt x="201027" y="139000"/>
                  <a:pt x="197319" y="121937"/>
                </a:cubicBezTo>
                <a:cubicBezTo>
                  <a:pt x="193611" y="104875"/>
                  <a:pt x="190208" y="88994"/>
                  <a:pt x="187110" y="74295"/>
                </a:cubicBezTo>
                <a:close/>
                <a:moveTo>
                  <a:pt x="132867" y="0"/>
                </a:moveTo>
                <a:lnTo>
                  <a:pt x="246230" y="0"/>
                </a:lnTo>
                <a:lnTo>
                  <a:pt x="377266" y="468706"/>
                </a:lnTo>
                <a:lnTo>
                  <a:pt x="282798" y="468706"/>
                </a:lnTo>
                <a:lnTo>
                  <a:pt x="249277" y="344957"/>
                </a:lnTo>
                <a:lnTo>
                  <a:pt x="123724" y="344957"/>
                </a:lnTo>
                <a:lnTo>
                  <a:pt x="91422" y="468706"/>
                </a:lnTo>
                <a:lnTo>
                  <a:pt x="0" y="4687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5" name="Text Placeholder A3"/>
          <p:cNvSpPr txBox="1">
            <a:spLocks/>
          </p:cNvSpPr>
          <p:nvPr/>
        </p:nvSpPr>
        <p:spPr>
          <a:xfrm flipH="1">
            <a:off x="449395" y="5507951"/>
            <a:ext cx="2133323" cy="79920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6" name="Text Placeholder A2"/>
          <p:cNvSpPr txBox="1">
            <a:spLocks/>
          </p:cNvSpPr>
          <p:nvPr/>
        </p:nvSpPr>
        <p:spPr>
          <a:xfrm flipH="1">
            <a:off x="4534444" y="5507951"/>
            <a:ext cx="2133323" cy="79920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93" name="Text Placeholder A1"/>
          <p:cNvSpPr txBox="1">
            <a:spLocks/>
          </p:cNvSpPr>
          <p:nvPr/>
        </p:nvSpPr>
        <p:spPr>
          <a:xfrm flipH="1">
            <a:off x="2536998" y="550844"/>
            <a:ext cx="2133323" cy="79920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+mj-lt"/>
              </a:rPr>
              <a:t>Lorem Ipsum</a:t>
            </a:r>
            <a:r>
              <a:rPr lang="en-US" sz="1400" dirty="0" smtClean="0">
                <a:solidFill>
                  <a:schemeClr val="accent6"/>
                </a:solidFill>
                <a:latin typeface="+mj-lt"/>
              </a:rPr>
              <a:t> is simply dummy text of the printing and typesetting industry.</a:t>
            </a:r>
            <a:endParaRPr lang="en-US" sz="1400" dirty="0">
              <a:solidFill>
                <a:schemeClr val="accent6"/>
              </a:solidFill>
              <a:latin typeface="+mj-lt"/>
            </a:endParaRPr>
          </a:p>
        </p:txBody>
      </p:sp>
      <p:cxnSp>
        <p:nvCxnSpPr>
          <p:cNvPr id="109" name="Straight Connector 2"/>
          <p:cNvCxnSpPr/>
          <p:nvPr/>
        </p:nvCxnSpPr>
        <p:spPr>
          <a:xfrm>
            <a:off x="5851653" y="3169616"/>
            <a:ext cx="1098350" cy="631857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"/>
          <p:cNvCxnSpPr/>
          <p:nvPr/>
        </p:nvCxnSpPr>
        <p:spPr>
          <a:xfrm>
            <a:off x="5327104" y="3074663"/>
            <a:ext cx="1098350" cy="631857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3" name="Right Arrow 2"/>
          <p:cNvSpPr/>
          <p:nvPr/>
        </p:nvSpPr>
        <p:spPr>
          <a:xfrm rot="18028306">
            <a:off x="6399257" y="3069128"/>
            <a:ext cx="369486" cy="36382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"/>
          <p:cNvSpPr/>
          <p:nvPr/>
        </p:nvSpPr>
        <p:spPr>
          <a:xfrm rot="18028306" flipH="1" flipV="1">
            <a:off x="5525664" y="3465651"/>
            <a:ext cx="369486" cy="36382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Colors"/>
          <p:cNvGrpSpPr/>
          <p:nvPr/>
        </p:nvGrpSpPr>
        <p:grpSpPr>
          <a:xfrm>
            <a:off x="0" y="6717464"/>
            <a:ext cx="2463405" cy="140536"/>
            <a:chOff x="0" y="6712444"/>
            <a:chExt cx="2463405" cy="140536"/>
          </a:xfrm>
        </p:grpSpPr>
        <p:sp>
          <p:nvSpPr>
            <p:cNvPr id="45" name="Rectangle 44"/>
            <p:cNvSpPr/>
            <p:nvPr/>
          </p:nvSpPr>
          <p:spPr>
            <a:xfrm>
              <a:off x="0" y="6712444"/>
              <a:ext cx="606582" cy="1405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37882" y="6712444"/>
              <a:ext cx="606582" cy="140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8941" y="6712444"/>
              <a:ext cx="606582" cy="1405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56823" y="6712444"/>
              <a:ext cx="606582" cy="14053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07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tar Shape">
      <a:dk1>
        <a:sysClr val="windowText" lastClr="000000"/>
      </a:dk1>
      <a:lt1>
        <a:sysClr val="window" lastClr="FFFFFF"/>
      </a:lt1>
      <a:dk2>
        <a:srgbClr val="FF6295"/>
      </a:dk2>
      <a:lt2>
        <a:srgbClr val="E7E6E6"/>
      </a:lt2>
      <a:accent1>
        <a:srgbClr val="52C6BB"/>
      </a:accent1>
      <a:accent2>
        <a:srgbClr val="21ACCC"/>
      </a:accent2>
      <a:accent3>
        <a:srgbClr val="D4CAB7"/>
      </a:accent3>
      <a:accent4>
        <a:srgbClr val="FEC55A"/>
      </a:accent4>
      <a:accent5>
        <a:srgbClr val="76BE39"/>
      </a:accent5>
      <a:accent6>
        <a:srgbClr val="333F50"/>
      </a:accent6>
      <a:hlink>
        <a:srgbClr val="D9D9D9"/>
      </a:hlink>
      <a:folHlink>
        <a:srgbClr val="FF62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AFCDED-5C99-4AE6-8BD2-244EED05D11F}"/>
</file>

<file path=customXml/itemProps2.xml><?xml version="1.0" encoding="utf-8"?>
<ds:datastoreItem xmlns:ds="http://schemas.openxmlformats.org/officeDocument/2006/customXml" ds:itemID="{38D46743-2753-4ABC-8A80-3EF32EA4E1C3}"/>
</file>

<file path=customXml/itemProps3.xml><?xml version="1.0" encoding="utf-8"?>
<ds:datastoreItem xmlns:ds="http://schemas.openxmlformats.org/officeDocument/2006/customXml" ds:itemID="{BD9D5D7A-EC80-4003-900F-D8D71C5C2C2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483</Words>
  <Application>Microsoft Macintosh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Gothic Std B</vt:lpstr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Hewlett-Packard Company</dc:creator>
  <cp:lastModifiedBy>German Viera</cp:lastModifiedBy>
  <cp:revision>31</cp:revision>
  <dcterms:created xsi:type="dcterms:W3CDTF">2015-10-24T11:48:57Z</dcterms:created>
  <dcterms:modified xsi:type="dcterms:W3CDTF">2015-10-27T19:46:50Z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