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 autoAdjust="0"/>
    <p:restoredTop sz="94653"/>
  </p:normalViewPr>
  <p:slideViewPr>
    <p:cSldViewPr snapToGrid="0">
      <p:cViewPr>
        <p:scale>
          <a:sx n="100" d="100"/>
          <a:sy n="100" d="100"/>
        </p:scale>
        <p:origin x="7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820-3964-2A47-8CCC-95FA46BE0672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2933-1E35-0D4A-9773-F9B9AC23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8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3C4B-F387-4B66-802A-B0203B2CEA8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93FE-5F5B-46A0-A042-C4F59C4C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49017" y="725713"/>
            <a:ext cx="529697" cy="5296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140" y="725713"/>
            <a:ext cx="502574" cy="5025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46" name="Oval 45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47" name="Oval 46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48" name="Oval 47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905265" y="1643836"/>
            <a:ext cx="421074" cy="421074"/>
            <a:chOff x="6628863" y="1080009"/>
            <a:chExt cx="502574" cy="502574"/>
          </a:xfrm>
        </p:grpSpPr>
        <p:sp>
          <p:nvSpPr>
            <p:cNvPr id="49" name="Oval 48"/>
            <p:cNvSpPr/>
            <p:nvPr/>
          </p:nvSpPr>
          <p:spPr>
            <a:xfrm>
              <a:off x="6628863" y="1080009"/>
              <a:ext cx="502574" cy="5025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758608" y="1178665"/>
              <a:ext cx="243083" cy="305261"/>
            </a:xfrm>
            <a:custGeom>
              <a:avLst/>
              <a:gdLst/>
              <a:ahLst/>
              <a:cxnLst/>
              <a:rect l="l" t="t" r="r" b="b"/>
              <a:pathLst>
                <a:path w="5780012" h="7258486">
                  <a:moveTo>
                    <a:pt x="2842648" y="946553"/>
                  </a:moveTo>
                  <a:cubicBezTo>
                    <a:pt x="2790532" y="1173512"/>
                    <a:pt x="2736048" y="1411285"/>
                    <a:pt x="2679196" y="1659872"/>
                  </a:cubicBezTo>
                  <a:cubicBezTo>
                    <a:pt x="2622344" y="1908459"/>
                    <a:pt x="2563120" y="2146704"/>
                    <a:pt x="2501528" y="2374606"/>
                  </a:cubicBezTo>
                  <a:lnTo>
                    <a:pt x="1923524" y="4283774"/>
                  </a:lnTo>
                  <a:lnTo>
                    <a:pt x="3790196" y="4283774"/>
                  </a:lnTo>
                  <a:lnTo>
                    <a:pt x="3221668" y="2382224"/>
                  </a:lnTo>
                  <a:cubicBezTo>
                    <a:pt x="3155140" y="2142352"/>
                    <a:pt x="3091576" y="1899509"/>
                    <a:pt x="3030972" y="1653694"/>
                  </a:cubicBezTo>
                  <a:cubicBezTo>
                    <a:pt x="2970368" y="1407878"/>
                    <a:pt x="2913912" y="1172165"/>
                    <a:pt x="2861600" y="946553"/>
                  </a:cubicBezTo>
                  <a:close/>
                  <a:moveTo>
                    <a:pt x="2217264" y="0"/>
                  </a:moveTo>
                  <a:lnTo>
                    <a:pt x="3562784" y="0"/>
                  </a:lnTo>
                  <a:lnTo>
                    <a:pt x="5780012" y="7258486"/>
                  </a:lnTo>
                  <a:lnTo>
                    <a:pt x="4624040" y="7258486"/>
                  </a:lnTo>
                  <a:lnTo>
                    <a:pt x="3970232" y="5126075"/>
                  </a:lnTo>
                  <a:lnTo>
                    <a:pt x="1752964" y="5126075"/>
                  </a:lnTo>
                  <a:lnTo>
                    <a:pt x="1127584" y="7258486"/>
                  </a:lnTo>
                  <a:lnTo>
                    <a:pt x="0" y="725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26338" y="162354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32256" y="2314461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05265" y="2375402"/>
            <a:ext cx="421074" cy="4210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26338" y="2355107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32256" y="3042493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05265" y="3103434"/>
            <a:ext cx="421074" cy="42107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326338" y="3083139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32256" y="3770525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05265" y="3831466"/>
            <a:ext cx="421074" cy="4210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26338" y="381117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32256" y="4498557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05265" y="4559498"/>
            <a:ext cx="421074" cy="4210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26338" y="453776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35241" y="2455080"/>
            <a:ext cx="161119" cy="261718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999301" y="3182796"/>
            <a:ext cx="179666" cy="2623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7044543" y="4639917"/>
            <a:ext cx="142513" cy="247417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37695" y="3914928"/>
            <a:ext cx="192430" cy="254150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56823" y="6717464"/>
            <a:ext cx="606582" cy="140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75764" y="6717464"/>
            <a:ext cx="606582" cy="140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094705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31696" y="6269903"/>
            <a:ext cx="437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Grouped Arrows Trend Template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tx2">
              <a:lumMod val="75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5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accent3">
              <a:lumMod val="75000"/>
            </a:schemeClr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accent4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accent1">
              <a:lumMod val="75000"/>
            </a:schemeClr>
          </a:solidFill>
        </p:grpSpPr>
        <p:sp>
          <p:nvSpPr>
            <p:cNvPr id="107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Round Same Side Corner Rectangle 113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11931" y="6717464"/>
            <a:ext cx="606582" cy="1405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749017" y="725713"/>
            <a:ext cx="529697" cy="529697"/>
            <a:chOff x="2749017" y="725713"/>
            <a:chExt cx="529697" cy="529697"/>
          </a:xfrm>
        </p:grpSpPr>
        <p:sp>
          <p:nvSpPr>
            <p:cNvPr id="44" name="Oval 43"/>
            <p:cNvSpPr/>
            <p:nvPr/>
          </p:nvSpPr>
          <p:spPr>
            <a:xfrm>
              <a:off x="2749017" y="725713"/>
              <a:ext cx="529697" cy="5296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6140" y="725713"/>
              <a:ext cx="502574" cy="5025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46" name="Oval 45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47" name="Oval 46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48" name="Oval 47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905265" y="1643836"/>
            <a:ext cx="421074" cy="421074"/>
            <a:chOff x="6628863" y="1080009"/>
            <a:chExt cx="502574" cy="502574"/>
          </a:xfrm>
        </p:grpSpPr>
        <p:sp>
          <p:nvSpPr>
            <p:cNvPr id="49" name="Oval 48"/>
            <p:cNvSpPr/>
            <p:nvPr/>
          </p:nvSpPr>
          <p:spPr>
            <a:xfrm>
              <a:off x="6628863" y="1080009"/>
              <a:ext cx="502574" cy="5025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758608" y="1178665"/>
              <a:ext cx="243083" cy="305261"/>
            </a:xfrm>
            <a:custGeom>
              <a:avLst/>
              <a:gdLst/>
              <a:ahLst/>
              <a:cxnLst/>
              <a:rect l="l" t="t" r="r" b="b"/>
              <a:pathLst>
                <a:path w="5780012" h="7258486">
                  <a:moveTo>
                    <a:pt x="2842648" y="946553"/>
                  </a:moveTo>
                  <a:cubicBezTo>
                    <a:pt x="2790532" y="1173512"/>
                    <a:pt x="2736048" y="1411285"/>
                    <a:pt x="2679196" y="1659872"/>
                  </a:cubicBezTo>
                  <a:cubicBezTo>
                    <a:pt x="2622344" y="1908459"/>
                    <a:pt x="2563120" y="2146704"/>
                    <a:pt x="2501528" y="2374606"/>
                  </a:cubicBezTo>
                  <a:lnTo>
                    <a:pt x="1923524" y="4283774"/>
                  </a:lnTo>
                  <a:lnTo>
                    <a:pt x="3790196" y="4283774"/>
                  </a:lnTo>
                  <a:lnTo>
                    <a:pt x="3221668" y="2382224"/>
                  </a:lnTo>
                  <a:cubicBezTo>
                    <a:pt x="3155140" y="2142352"/>
                    <a:pt x="3091576" y="1899509"/>
                    <a:pt x="3030972" y="1653694"/>
                  </a:cubicBezTo>
                  <a:cubicBezTo>
                    <a:pt x="2970368" y="1407878"/>
                    <a:pt x="2913912" y="1172165"/>
                    <a:pt x="2861600" y="946553"/>
                  </a:cubicBezTo>
                  <a:close/>
                  <a:moveTo>
                    <a:pt x="2217264" y="0"/>
                  </a:moveTo>
                  <a:lnTo>
                    <a:pt x="3562784" y="0"/>
                  </a:lnTo>
                  <a:lnTo>
                    <a:pt x="5780012" y="7258486"/>
                  </a:lnTo>
                  <a:lnTo>
                    <a:pt x="4624040" y="7258486"/>
                  </a:lnTo>
                  <a:lnTo>
                    <a:pt x="3970232" y="5126075"/>
                  </a:lnTo>
                  <a:lnTo>
                    <a:pt x="1752964" y="5126075"/>
                  </a:lnTo>
                  <a:lnTo>
                    <a:pt x="1127584" y="7258486"/>
                  </a:lnTo>
                  <a:lnTo>
                    <a:pt x="0" y="725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26338" y="162354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bg2">
              <a:lumMod val="50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5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bg2">
              <a:lumMod val="50000"/>
            </a:schemeClr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bg2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accent1">
              <a:lumMod val="75000"/>
            </a:schemeClr>
          </a:solidFill>
        </p:grpSpPr>
        <p:sp>
          <p:nvSpPr>
            <p:cNvPr id="107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Placeholder"/>
          <p:cNvSpPr txBox="1">
            <a:spLocks/>
          </p:cNvSpPr>
          <p:nvPr/>
        </p:nvSpPr>
        <p:spPr>
          <a:xfrm>
            <a:off x="6905265" y="2075270"/>
            <a:ext cx="396166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749017" y="725713"/>
            <a:ext cx="529697" cy="529697"/>
            <a:chOff x="2749017" y="725713"/>
            <a:chExt cx="529697" cy="529697"/>
          </a:xfrm>
        </p:grpSpPr>
        <p:sp>
          <p:nvSpPr>
            <p:cNvPr id="44" name="Oval 43"/>
            <p:cNvSpPr/>
            <p:nvPr/>
          </p:nvSpPr>
          <p:spPr>
            <a:xfrm>
              <a:off x="2749017" y="725713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6140" y="725713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46" name="Oval 45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47" name="Oval 46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48" name="Oval 47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bg2">
              <a:lumMod val="50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5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bg2">
              <a:lumMod val="50000"/>
            </a:schemeClr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accent4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bg2">
              <a:lumMod val="50000"/>
            </a:schemeClr>
          </a:solidFill>
        </p:grpSpPr>
        <p:sp>
          <p:nvSpPr>
            <p:cNvPr id="107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Placeholder"/>
          <p:cNvSpPr txBox="1">
            <a:spLocks/>
          </p:cNvSpPr>
          <p:nvPr/>
        </p:nvSpPr>
        <p:spPr>
          <a:xfrm>
            <a:off x="6905265" y="2075270"/>
            <a:ext cx="396166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05265" y="1643836"/>
            <a:ext cx="421074" cy="4210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326338" y="162354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35241" y="1723514"/>
            <a:ext cx="161119" cy="261718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2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05265" y="1643836"/>
            <a:ext cx="421074" cy="42107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26338" y="162354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6999301" y="1723198"/>
            <a:ext cx="179666" cy="2623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47" name="Oval 46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48" name="Oval 47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bg2">
              <a:lumMod val="50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bg2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Placeholder"/>
          <p:cNvSpPr txBox="1">
            <a:spLocks/>
          </p:cNvSpPr>
          <p:nvPr/>
        </p:nvSpPr>
        <p:spPr>
          <a:xfrm>
            <a:off x="6905265" y="2075270"/>
            <a:ext cx="396166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04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9017" y="725713"/>
            <a:ext cx="529697" cy="529697"/>
            <a:chOff x="2749017" y="725713"/>
            <a:chExt cx="529697" cy="529697"/>
          </a:xfrm>
        </p:grpSpPr>
        <p:sp>
          <p:nvSpPr>
            <p:cNvPr id="79" name="Oval 78"/>
            <p:cNvSpPr/>
            <p:nvPr/>
          </p:nvSpPr>
          <p:spPr>
            <a:xfrm>
              <a:off x="2749017" y="725713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776140" y="725713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bg2">
              <a:lumMod val="50000"/>
            </a:schemeClr>
          </a:solidFill>
        </p:grpSpPr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89" name="Oval 88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accent3">
              <a:lumMod val="75000"/>
            </a:schemeClr>
          </a:solidFill>
        </p:grpSpPr>
        <p:sp>
          <p:nvSpPr>
            <p:cNvPr id="92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9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905265" y="1643836"/>
            <a:ext cx="421074" cy="4210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26338" y="1623541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37695" y="1727298"/>
            <a:ext cx="192430" cy="254150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46" name="Oval 45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48" name="Oval 47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bg2">
              <a:lumMod val="50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bg2">
              <a:lumMod val="50000"/>
            </a:schemeClr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bg2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Placeholder"/>
          <p:cNvSpPr txBox="1">
            <a:spLocks/>
          </p:cNvSpPr>
          <p:nvPr/>
        </p:nvSpPr>
        <p:spPr>
          <a:xfrm>
            <a:off x="6905265" y="2075270"/>
            <a:ext cx="396166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05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49017" y="725713"/>
            <a:ext cx="529697" cy="529697"/>
            <a:chOff x="2749017" y="725713"/>
            <a:chExt cx="529697" cy="529697"/>
          </a:xfrm>
        </p:grpSpPr>
        <p:sp>
          <p:nvSpPr>
            <p:cNvPr id="79" name="Oval 78"/>
            <p:cNvSpPr/>
            <p:nvPr/>
          </p:nvSpPr>
          <p:spPr>
            <a:xfrm>
              <a:off x="2749017" y="725713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776140" y="725713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bg2">
              <a:lumMod val="50000"/>
            </a:schemeClr>
          </a:solidFill>
        </p:grpSpPr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89" name="Oval 88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832256" y="1582895"/>
            <a:ext cx="4034672" cy="54295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905265" y="1643836"/>
            <a:ext cx="421074" cy="4210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326338" y="1622099"/>
            <a:ext cx="255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7044543" y="1724255"/>
            <a:ext cx="142513" cy="247417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494081" y="954495"/>
            <a:ext cx="1538374" cy="2051165"/>
          </a:xfrm>
          <a:custGeom>
            <a:avLst/>
            <a:gdLst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100800 w 19100800"/>
              <a:gd name="connsiteY0" fmla="*/ 0 h 25501600"/>
              <a:gd name="connsiteX1" fmla="*/ 0 w 19100800"/>
              <a:gd name="connsiteY1" fmla="*/ 25501600 h 255016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202400 w 19202400"/>
              <a:gd name="connsiteY0" fmla="*/ 0 h 25603200"/>
              <a:gd name="connsiteX1" fmla="*/ 0 w 19202400"/>
              <a:gd name="connsiteY1" fmla="*/ 25603200 h 256032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  <a:gd name="connsiteX0" fmla="*/ 19507200 w 19507200"/>
              <a:gd name="connsiteY0" fmla="*/ 0 h 26009600"/>
              <a:gd name="connsiteX1" fmla="*/ 0 w 19507200"/>
              <a:gd name="connsiteY1" fmla="*/ 26009600 h 260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07200" h="26009600">
                <a:moveTo>
                  <a:pt x="19507200" y="0"/>
                </a:moveTo>
                <a:cubicBezTo>
                  <a:pt x="4199467" y="5858933"/>
                  <a:pt x="67733" y="18118668"/>
                  <a:pt x="0" y="26009600"/>
                </a:cubicBezTo>
              </a:path>
            </a:pathLst>
          </a:cu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06876" y="2491591"/>
            <a:ext cx="158567" cy="79823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6518" y="1364497"/>
            <a:ext cx="3682642" cy="3682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889" y="1355867"/>
            <a:ext cx="3682642" cy="36826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52617" y="1943258"/>
            <a:ext cx="3424476" cy="2567416"/>
            <a:chOff x="2252617" y="1943258"/>
            <a:chExt cx="3424476" cy="2567416"/>
          </a:xfrm>
        </p:grpSpPr>
        <p:sp>
          <p:nvSpPr>
            <p:cNvPr id="36" name="Freeform 35"/>
            <p:cNvSpPr/>
            <p:nvPr/>
          </p:nvSpPr>
          <p:spPr>
            <a:xfrm>
              <a:off x="2255272" y="1953516"/>
              <a:ext cx="3054035" cy="255715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9858" y="2097671"/>
              <a:ext cx="209989" cy="6771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52617" y="1943258"/>
              <a:ext cx="3424476" cy="256539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2935" y="1887166"/>
            <a:ext cx="2660095" cy="2060714"/>
            <a:chOff x="3142935" y="1887166"/>
            <a:chExt cx="2660095" cy="2060714"/>
          </a:xfrm>
        </p:grpSpPr>
        <p:sp>
          <p:nvSpPr>
            <p:cNvPr id="35" name="Freeform 34"/>
            <p:cNvSpPr/>
            <p:nvPr/>
          </p:nvSpPr>
          <p:spPr>
            <a:xfrm>
              <a:off x="3273429" y="2177778"/>
              <a:ext cx="2407037" cy="177010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71631" y="2385713"/>
              <a:ext cx="131880" cy="36029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42935" y="1887166"/>
              <a:ext cx="2660095" cy="2050266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91813" y="3288258"/>
            <a:ext cx="2709133" cy="1788035"/>
            <a:chOff x="1991813" y="3288258"/>
            <a:chExt cx="2709133" cy="1788035"/>
          </a:xfrm>
        </p:grpSpPr>
        <p:sp>
          <p:nvSpPr>
            <p:cNvPr id="42" name="Freeform 41"/>
            <p:cNvSpPr/>
            <p:nvPr/>
          </p:nvSpPr>
          <p:spPr>
            <a:xfrm>
              <a:off x="2186191" y="3546771"/>
              <a:ext cx="1699937" cy="152138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91573" y="3704089"/>
              <a:ext cx="111965" cy="18711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1813" y="3288258"/>
              <a:ext cx="2709133" cy="178803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0619" y="1732392"/>
            <a:ext cx="2033178" cy="1546131"/>
            <a:chOff x="3770619" y="1732392"/>
            <a:chExt cx="2033178" cy="1546131"/>
          </a:xfrm>
        </p:grpSpPr>
        <p:sp>
          <p:nvSpPr>
            <p:cNvPr id="32" name="Freeform 31"/>
            <p:cNvSpPr/>
            <p:nvPr/>
          </p:nvSpPr>
          <p:spPr>
            <a:xfrm>
              <a:off x="4120419" y="2250352"/>
              <a:ext cx="1679629" cy="102817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23399" y="1903352"/>
              <a:ext cx="325897" cy="65461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770619" y="1732392"/>
              <a:ext cx="2033178" cy="1541248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0184" y="3285114"/>
            <a:ext cx="2639551" cy="1639792"/>
            <a:chOff x="2660184" y="3285114"/>
            <a:chExt cx="2639551" cy="1639792"/>
          </a:xfrm>
        </p:grpSpPr>
        <p:sp>
          <p:nvSpPr>
            <p:cNvPr id="37" name="Freeform 36"/>
            <p:cNvSpPr/>
            <p:nvPr/>
          </p:nvSpPr>
          <p:spPr>
            <a:xfrm>
              <a:off x="2660184" y="3290079"/>
              <a:ext cx="2039470" cy="1633338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03017" y="3421021"/>
              <a:ext cx="292617" cy="659112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1449" y="3285114"/>
              <a:ext cx="2638286" cy="163979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362025" y="5569808"/>
            <a:ext cx="2994369" cy="196303"/>
          </a:xfrm>
          <a:prstGeom prst="ellipse">
            <a:avLst/>
          </a:prstGeom>
          <a:solidFill>
            <a:schemeClr val="accent6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67079" y="1009586"/>
            <a:ext cx="529697" cy="529697"/>
            <a:chOff x="2167079" y="1009586"/>
            <a:chExt cx="529697" cy="529697"/>
          </a:xfrm>
        </p:grpSpPr>
        <p:sp>
          <p:nvSpPr>
            <p:cNvPr id="45" name="Oval 44"/>
            <p:cNvSpPr/>
            <p:nvPr/>
          </p:nvSpPr>
          <p:spPr>
            <a:xfrm>
              <a:off x="2167079" y="1009586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191043" y="1010272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86282" y="1440854"/>
            <a:ext cx="529697" cy="532023"/>
            <a:chOff x="1686282" y="1440854"/>
            <a:chExt cx="529697" cy="532023"/>
          </a:xfrm>
        </p:grpSpPr>
        <p:sp>
          <p:nvSpPr>
            <p:cNvPr id="46" name="Oval 45"/>
            <p:cNvSpPr/>
            <p:nvPr/>
          </p:nvSpPr>
          <p:spPr>
            <a:xfrm>
              <a:off x="1686282" y="1443180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06684" y="1440854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40765" y="2078274"/>
            <a:ext cx="529697" cy="529697"/>
            <a:chOff x="1340765" y="2078274"/>
            <a:chExt cx="529697" cy="529697"/>
          </a:xfrm>
        </p:grpSpPr>
        <p:sp>
          <p:nvSpPr>
            <p:cNvPr id="47" name="Oval 46"/>
            <p:cNvSpPr/>
            <p:nvPr/>
          </p:nvSpPr>
          <p:spPr>
            <a:xfrm>
              <a:off x="1340765" y="2078274"/>
              <a:ext cx="529697" cy="529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59712" y="2078274"/>
              <a:ext cx="502574" cy="5025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4261886" y="2005195"/>
            <a:ext cx="243083" cy="305261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094" y="2169149"/>
            <a:ext cx="209045" cy="305251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246643" y="3496584"/>
            <a:ext cx="123905" cy="215112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52810" y="2169149"/>
            <a:ext cx="187925" cy="305261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5643" y="3496584"/>
            <a:ext cx="233310" cy="308142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623429" y="1886447"/>
            <a:ext cx="273817" cy="18609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503276" y="2208581"/>
            <a:ext cx="205350" cy="290322"/>
          </a:xfrm>
          <a:custGeom>
            <a:avLst/>
            <a:gdLst>
              <a:gd name="T0" fmla="*/ 127 w 127"/>
              <a:gd name="T1" fmla="*/ 37 h 179"/>
              <a:gd name="T2" fmla="*/ 119 w 127"/>
              <a:gd name="T3" fmla="*/ 2 h 179"/>
              <a:gd name="T4" fmla="*/ 118 w 127"/>
              <a:gd name="T5" fmla="*/ 0 h 179"/>
              <a:gd name="T6" fmla="*/ 9 w 127"/>
              <a:gd name="T7" fmla="*/ 0 h 179"/>
              <a:gd name="T8" fmla="*/ 8 w 127"/>
              <a:gd name="T9" fmla="*/ 2 h 179"/>
              <a:gd name="T10" fmla="*/ 0 w 127"/>
              <a:gd name="T11" fmla="*/ 37 h 179"/>
              <a:gd name="T12" fmla="*/ 61 w 127"/>
              <a:gd name="T13" fmla="*/ 110 h 179"/>
              <a:gd name="T14" fmla="*/ 61 w 127"/>
              <a:gd name="T15" fmla="*/ 174 h 179"/>
              <a:gd name="T16" fmla="*/ 36 w 127"/>
              <a:gd name="T17" fmla="*/ 174 h 179"/>
              <a:gd name="T18" fmla="*/ 36 w 127"/>
              <a:gd name="T19" fmla="*/ 179 h 179"/>
              <a:gd name="T20" fmla="*/ 93 w 127"/>
              <a:gd name="T21" fmla="*/ 179 h 179"/>
              <a:gd name="T22" fmla="*/ 93 w 127"/>
              <a:gd name="T23" fmla="*/ 174 h 179"/>
              <a:gd name="T24" fmla="*/ 66 w 127"/>
              <a:gd name="T25" fmla="*/ 174 h 179"/>
              <a:gd name="T26" fmla="*/ 66 w 127"/>
              <a:gd name="T27" fmla="*/ 110 h 179"/>
              <a:gd name="T28" fmla="*/ 127 w 127"/>
              <a:gd name="T29" fmla="*/ 37 h 179"/>
              <a:gd name="T30" fmla="*/ 115 w 127"/>
              <a:gd name="T31" fmla="*/ 6 h 179"/>
              <a:gd name="T32" fmla="*/ 121 w 127"/>
              <a:gd name="T33" fmla="*/ 27 h 179"/>
              <a:gd name="T34" fmla="*/ 84 w 127"/>
              <a:gd name="T35" fmla="*/ 35 h 179"/>
              <a:gd name="T36" fmla="*/ 74 w 127"/>
              <a:gd name="T37" fmla="*/ 33 h 179"/>
              <a:gd name="T38" fmla="*/ 71 w 127"/>
              <a:gd name="T39" fmla="*/ 28 h 179"/>
              <a:gd name="T40" fmla="*/ 65 w 127"/>
              <a:gd name="T41" fmla="*/ 19 h 179"/>
              <a:gd name="T42" fmla="*/ 50 w 127"/>
              <a:gd name="T43" fmla="*/ 16 h 179"/>
              <a:gd name="T44" fmla="*/ 7 w 127"/>
              <a:gd name="T45" fmla="*/ 24 h 179"/>
              <a:gd name="T46" fmla="*/ 12 w 127"/>
              <a:gd name="T47" fmla="*/ 6 h 179"/>
              <a:gd name="T48" fmla="*/ 115 w 127"/>
              <a:gd name="T49" fmla="*/ 6 h 179"/>
              <a:gd name="T50" fmla="*/ 65 w 127"/>
              <a:gd name="T51" fmla="*/ 29 h 179"/>
              <a:gd name="T52" fmla="*/ 72 w 127"/>
              <a:gd name="T53" fmla="*/ 38 h 179"/>
              <a:gd name="T54" fmla="*/ 84 w 127"/>
              <a:gd name="T55" fmla="*/ 41 h 179"/>
              <a:gd name="T56" fmla="*/ 122 w 127"/>
              <a:gd name="T57" fmla="*/ 32 h 179"/>
              <a:gd name="T58" fmla="*/ 122 w 127"/>
              <a:gd name="T59" fmla="*/ 37 h 179"/>
              <a:gd name="T60" fmla="*/ 64 w 127"/>
              <a:gd name="T61" fmla="*/ 104 h 179"/>
              <a:gd name="T62" fmla="*/ 6 w 127"/>
              <a:gd name="T63" fmla="*/ 37 h 179"/>
              <a:gd name="T64" fmla="*/ 6 w 127"/>
              <a:gd name="T65" fmla="*/ 30 h 179"/>
              <a:gd name="T66" fmla="*/ 50 w 127"/>
              <a:gd name="T67" fmla="*/ 21 h 179"/>
              <a:gd name="T68" fmla="*/ 62 w 127"/>
              <a:gd name="T69" fmla="*/ 24 h 179"/>
              <a:gd name="T70" fmla="*/ 65 w 127"/>
              <a:gd name="T71" fmla="*/ 29 h 179"/>
              <a:gd name="T72" fmla="*/ 65 w 127"/>
              <a:gd name="T73" fmla="*/ 29 h 179"/>
              <a:gd name="T74" fmla="*/ 65 w 127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79">
                <a:moveTo>
                  <a:pt x="127" y="37"/>
                </a:moveTo>
                <a:cubicBezTo>
                  <a:pt x="127" y="25"/>
                  <a:pt x="124" y="12"/>
                  <a:pt x="119" y="2"/>
                </a:cubicBezTo>
                <a:cubicBezTo>
                  <a:pt x="118" y="0"/>
                  <a:pt x="118" y="0"/>
                  <a:pt x="118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2"/>
                  <a:pt x="8" y="2"/>
                  <a:pt x="8" y="2"/>
                </a:cubicBezTo>
                <a:cubicBezTo>
                  <a:pt x="3" y="12"/>
                  <a:pt x="0" y="25"/>
                  <a:pt x="0" y="37"/>
                </a:cubicBezTo>
                <a:cubicBezTo>
                  <a:pt x="0" y="76"/>
                  <a:pt x="27" y="108"/>
                  <a:pt x="61" y="110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4"/>
                  <a:pt x="93" y="174"/>
                  <a:pt x="93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100" y="108"/>
                  <a:pt x="127" y="76"/>
                  <a:pt x="127" y="37"/>
                </a:cubicBezTo>
                <a:close/>
                <a:moveTo>
                  <a:pt x="115" y="6"/>
                </a:moveTo>
                <a:cubicBezTo>
                  <a:pt x="118" y="12"/>
                  <a:pt x="120" y="19"/>
                  <a:pt x="121" y="27"/>
                </a:cubicBezTo>
                <a:cubicBezTo>
                  <a:pt x="115" y="29"/>
                  <a:pt x="97" y="35"/>
                  <a:pt x="84" y="35"/>
                </a:cubicBezTo>
                <a:cubicBezTo>
                  <a:pt x="80" y="35"/>
                  <a:pt x="77" y="35"/>
                  <a:pt x="74" y="33"/>
                </a:cubicBezTo>
                <a:cubicBezTo>
                  <a:pt x="72" y="32"/>
                  <a:pt x="71" y="31"/>
                  <a:pt x="71" y="28"/>
                </a:cubicBezTo>
                <a:cubicBezTo>
                  <a:pt x="70" y="24"/>
                  <a:pt x="68" y="21"/>
                  <a:pt x="65" y="19"/>
                </a:cubicBezTo>
                <a:cubicBezTo>
                  <a:pt x="62" y="17"/>
                  <a:pt x="56" y="16"/>
                  <a:pt x="50" y="16"/>
                </a:cubicBezTo>
                <a:cubicBezTo>
                  <a:pt x="35" y="16"/>
                  <a:pt x="15" y="22"/>
                  <a:pt x="7" y="24"/>
                </a:cubicBezTo>
                <a:cubicBezTo>
                  <a:pt x="8" y="18"/>
                  <a:pt x="10" y="11"/>
                  <a:pt x="12" y="6"/>
                </a:cubicBezTo>
                <a:lnTo>
                  <a:pt x="115" y="6"/>
                </a:lnTo>
                <a:close/>
                <a:moveTo>
                  <a:pt x="65" y="29"/>
                </a:moveTo>
                <a:cubicBezTo>
                  <a:pt x="66" y="33"/>
                  <a:pt x="68" y="36"/>
                  <a:pt x="72" y="38"/>
                </a:cubicBezTo>
                <a:cubicBezTo>
                  <a:pt x="75" y="40"/>
                  <a:pt x="79" y="41"/>
                  <a:pt x="84" y="41"/>
                </a:cubicBezTo>
                <a:cubicBezTo>
                  <a:pt x="97" y="41"/>
                  <a:pt x="113" y="36"/>
                  <a:pt x="122" y="32"/>
                </a:cubicBezTo>
                <a:cubicBezTo>
                  <a:pt x="122" y="34"/>
                  <a:pt x="122" y="36"/>
                  <a:pt x="122" y="37"/>
                </a:cubicBezTo>
                <a:cubicBezTo>
                  <a:pt x="122" y="74"/>
                  <a:pt x="96" y="104"/>
                  <a:pt x="64" y="104"/>
                </a:cubicBezTo>
                <a:cubicBezTo>
                  <a:pt x="32" y="104"/>
                  <a:pt x="6" y="74"/>
                  <a:pt x="6" y="37"/>
                </a:cubicBezTo>
                <a:cubicBezTo>
                  <a:pt x="6" y="35"/>
                  <a:pt x="6" y="33"/>
                  <a:pt x="6" y="30"/>
                </a:cubicBezTo>
                <a:cubicBezTo>
                  <a:pt x="13" y="28"/>
                  <a:pt x="34" y="21"/>
                  <a:pt x="50" y="21"/>
                </a:cubicBezTo>
                <a:cubicBezTo>
                  <a:pt x="55" y="21"/>
                  <a:pt x="59" y="22"/>
                  <a:pt x="62" y="24"/>
                </a:cubicBezTo>
                <a:cubicBezTo>
                  <a:pt x="64" y="25"/>
                  <a:pt x="65" y="27"/>
                  <a:pt x="65" y="29"/>
                </a:cubicBezTo>
                <a:close/>
                <a:moveTo>
                  <a:pt x="65" y="29"/>
                </a:moveTo>
                <a:cubicBezTo>
                  <a:pt x="65" y="29"/>
                  <a:pt x="65" y="29"/>
                  <a:pt x="65" y="2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5" name="Group 15"/>
          <p:cNvGrpSpPr>
            <a:grpSpLocks noChangeAspect="1"/>
          </p:cNvGrpSpPr>
          <p:nvPr/>
        </p:nvGrpSpPr>
        <p:grpSpPr bwMode="auto">
          <a:xfrm>
            <a:off x="1786130" y="1574977"/>
            <a:ext cx="348814" cy="230946"/>
            <a:chOff x="616" y="928"/>
            <a:chExt cx="364" cy="241"/>
          </a:xfrm>
          <a:solidFill>
            <a:schemeClr val="bg2">
              <a:lumMod val="50000"/>
            </a:schemeClr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close/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close/>
                  <a:moveTo>
                    <a:pt x="4" y="63"/>
                  </a:moveTo>
                  <a:lnTo>
                    <a:pt x="4" y="6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788" y="990"/>
              <a:ext cx="22" cy="69"/>
            </a:xfrm>
            <a:custGeom>
              <a:avLst/>
              <a:gdLst>
                <a:gd name="T0" fmla="*/ 22 w 22"/>
                <a:gd name="T1" fmla="*/ 0 h 69"/>
                <a:gd name="T2" fmla="*/ 0 w 22"/>
                <a:gd name="T3" fmla="*/ 0 h 69"/>
                <a:gd name="T4" fmla="*/ 0 w 22"/>
                <a:gd name="T5" fmla="*/ 69 h 69"/>
                <a:gd name="T6" fmla="*/ 22 w 22"/>
                <a:gd name="T7" fmla="*/ 69 h 69"/>
                <a:gd name="T8" fmla="*/ 22 w 22"/>
                <a:gd name="T9" fmla="*/ 0 h 69"/>
                <a:gd name="T10" fmla="*/ 4 w 22"/>
                <a:gd name="T11" fmla="*/ 63 h 69"/>
                <a:gd name="T12" fmla="*/ 4 w 22"/>
                <a:gd name="T13" fmla="*/ 7 h 69"/>
                <a:gd name="T14" fmla="*/ 16 w 22"/>
                <a:gd name="T15" fmla="*/ 7 h 69"/>
                <a:gd name="T16" fmla="*/ 16 w 22"/>
                <a:gd name="T17" fmla="*/ 63 h 69"/>
                <a:gd name="T18" fmla="*/ 4 w 22"/>
                <a:gd name="T19" fmla="*/ 63 h 69"/>
                <a:gd name="T20" fmla="*/ 4 w 22"/>
                <a:gd name="T21" fmla="*/ 63 h 69"/>
                <a:gd name="T22" fmla="*/ 4 w 22"/>
                <a:gd name="T2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9">
                  <a:moveTo>
                    <a:pt x="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22" y="0"/>
                  </a:lnTo>
                  <a:moveTo>
                    <a:pt x="4" y="63"/>
                  </a:moveTo>
                  <a:lnTo>
                    <a:pt x="4" y="7"/>
                  </a:lnTo>
                  <a:lnTo>
                    <a:pt x="16" y="7"/>
                  </a:lnTo>
                  <a:lnTo>
                    <a:pt x="16" y="63"/>
                  </a:lnTo>
                  <a:lnTo>
                    <a:pt x="4" y="63"/>
                  </a:lnTo>
                  <a:moveTo>
                    <a:pt x="4" y="63"/>
                  </a:moveTo>
                  <a:lnTo>
                    <a:pt x="4" y="63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close/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close/>
                  <a:moveTo>
                    <a:pt x="4" y="52"/>
                  </a:moveTo>
                  <a:lnTo>
                    <a:pt x="4" y="5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788" y="1059"/>
              <a:ext cx="22" cy="56"/>
            </a:xfrm>
            <a:custGeom>
              <a:avLst/>
              <a:gdLst>
                <a:gd name="T0" fmla="*/ 22 w 22"/>
                <a:gd name="T1" fmla="*/ 0 h 56"/>
                <a:gd name="T2" fmla="*/ 0 w 22"/>
                <a:gd name="T3" fmla="*/ 0 h 56"/>
                <a:gd name="T4" fmla="*/ 0 w 22"/>
                <a:gd name="T5" fmla="*/ 56 h 56"/>
                <a:gd name="T6" fmla="*/ 22 w 22"/>
                <a:gd name="T7" fmla="*/ 56 h 56"/>
                <a:gd name="T8" fmla="*/ 22 w 22"/>
                <a:gd name="T9" fmla="*/ 0 h 56"/>
                <a:gd name="T10" fmla="*/ 4 w 22"/>
                <a:gd name="T11" fmla="*/ 52 h 56"/>
                <a:gd name="T12" fmla="*/ 4 w 22"/>
                <a:gd name="T13" fmla="*/ 4 h 56"/>
                <a:gd name="T14" fmla="*/ 16 w 22"/>
                <a:gd name="T15" fmla="*/ 4 h 56"/>
                <a:gd name="T16" fmla="*/ 16 w 22"/>
                <a:gd name="T17" fmla="*/ 52 h 56"/>
                <a:gd name="T18" fmla="*/ 4 w 22"/>
                <a:gd name="T19" fmla="*/ 52 h 56"/>
                <a:gd name="T20" fmla="*/ 4 w 22"/>
                <a:gd name="T21" fmla="*/ 52 h 56"/>
                <a:gd name="T22" fmla="*/ 4 w 22"/>
                <a:gd name="T2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  <a:moveTo>
                    <a:pt x="4" y="52"/>
                  </a:moveTo>
                  <a:lnTo>
                    <a:pt x="4" y="4"/>
                  </a:lnTo>
                  <a:lnTo>
                    <a:pt x="16" y="4"/>
                  </a:lnTo>
                  <a:lnTo>
                    <a:pt x="16" y="52"/>
                  </a:lnTo>
                  <a:lnTo>
                    <a:pt x="4" y="52"/>
                  </a:lnTo>
                  <a:moveTo>
                    <a:pt x="4" y="52"/>
                  </a:moveTo>
                  <a:lnTo>
                    <a:pt x="4" y="52"/>
                  </a:lnTo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16" y="928"/>
              <a:ext cx="364" cy="241"/>
            </a:xfrm>
            <a:custGeom>
              <a:avLst/>
              <a:gdLst>
                <a:gd name="T0" fmla="*/ 171 w 178"/>
                <a:gd name="T1" fmla="*/ 1 h 116"/>
                <a:gd name="T2" fmla="*/ 169 w 178"/>
                <a:gd name="T3" fmla="*/ 2 h 116"/>
                <a:gd name="T4" fmla="*/ 98 w 178"/>
                <a:gd name="T5" fmla="*/ 27 h 116"/>
                <a:gd name="T6" fmla="*/ 96 w 178"/>
                <a:gd name="T7" fmla="*/ 96 h 116"/>
                <a:gd name="T8" fmla="*/ 96 w 178"/>
                <a:gd name="T9" fmla="*/ 99 h 116"/>
                <a:gd name="T10" fmla="*/ 159 w 178"/>
                <a:gd name="T11" fmla="*/ 114 h 116"/>
                <a:gd name="T12" fmla="*/ 19 w 178"/>
                <a:gd name="T13" fmla="*/ 99 h 116"/>
                <a:gd name="T14" fmla="*/ 82 w 178"/>
                <a:gd name="T15" fmla="*/ 97 h 116"/>
                <a:gd name="T16" fmla="*/ 82 w 178"/>
                <a:gd name="T17" fmla="*/ 97 h 116"/>
                <a:gd name="T18" fmla="*/ 82 w 178"/>
                <a:gd name="T19" fmla="*/ 96 h 116"/>
                <a:gd name="T20" fmla="*/ 81 w 178"/>
                <a:gd name="T21" fmla="*/ 27 h 116"/>
                <a:gd name="T22" fmla="*/ 9 w 178"/>
                <a:gd name="T23" fmla="*/ 2 h 116"/>
                <a:gd name="T24" fmla="*/ 8 w 178"/>
                <a:gd name="T25" fmla="*/ 1 h 116"/>
                <a:gd name="T26" fmla="*/ 31 w 178"/>
                <a:gd name="T27" fmla="*/ 61 h 116"/>
                <a:gd name="T28" fmla="*/ 22 w 178"/>
                <a:gd name="T29" fmla="*/ 96 h 116"/>
                <a:gd name="T30" fmla="*/ 80 w 178"/>
                <a:gd name="T31" fmla="*/ 97 h 116"/>
                <a:gd name="T32" fmla="*/ 17 w 178"/>
                <a:gd name="T33" fmla="*/ 116 h 116"/>
                <a:gd name="T34" fmla="*/ 162 w 178"/>
                <a:gd name="T35" fmla="*/ 97 h 116"/>
                <a:gd name="T36" fmla="*/ 99 w 178"/>
                <a:gd name="T37" fmla="*/ 96 h 116"/>
                <a:gd name="T38" fmla="*/ 157 w 178"/>
                <a:gd name="T39" fmla="*/ 94 h 116"/>
                <a:gd name="T40" fmla="*/ 177 w 178"/>
                <a:gd name="T41" fmla="*/ 13 h 116"/>
                <a:gd name="T42" fmla="*/ 34 w 178"/>
                <a:gd name="T43" fmla="*/ 60 h 116"/>
                <a:gd name="T44" fmla="*/ 4 w 178"/>
                <a:gd name="T45" fmla="*/ 13 h 116"/>
                <a:gd name="T46" fmla="*/ 47 w 178"/>
                <a:gd name="T47" fmla="*/ 44 h 116"/>
                <a:gd name="T48" fmla="*/ 49 w 178"/>
                <a:gd name="T49" fmla="*/ 44 h 116"/>
                <a:gd name="T50" fmla="*/ 80 w 178"/>
                <a:gd name="T51" fmla="*/ 93 h 116"/>
                <a:gd name="T52" fmla="*/ 33 w 178"/>
                <a:gd name="T53" fmla="*/ 61 h 116"/>
                <a:gd name="T54" fmla="*/ 144 w 178"/>
                <a:gd name="T55" fmla="*/ 60 h 116"/>
                <a:gd name="T56" fmla="*/ 154 w 178"/>
                <a:gd name="T57" fmla="*/ 93 h 116"/>
                <a:gd name="T58" fmla="*/ 99 w 178"/>
                <a:gd name="T59" fmla="*/ 30 h 116"/>
                <a:gd name="T60" fmla="*/ 130 w 178"/>
                <a:gd name="T61" fmla="*/ 44 h 116"/>
                <a:gd name="T62" fmla="*/ 172 w 178"/>
                <a:gd name="T63" fmla="*/ 4 h 116"/>
                <a:gd name="T64" fmla="*/ 146 w 178"/>
                <a:gd name="T65" fmla="*/ 59 h 116"/>
                <a:gd name="T66" fmla="*/ 146 w 178"/>
                <a:gd name="T67" fmla="*/ 5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16">
                  <a:moveTo>
                    <a:pt x="177" y="13"/>
                  </a:moveTo>
                  <a:cubicBezTo>
                    <a:pt x="177" y="6"/>
                    <a:pt x="175" y="2"/>
                    <a:pt x="171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0" y="16"/>
                    <a:pt x="136" y="38"/>
                    <a:pt x="131" y="41"/>
                  </a:cubicBezTo>
                  <a:cubicBezTo>
                    <a:pt x="121" y="34"/>
                    <a:pt x="110" y="29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69" y="29"/>
                    <a:pt x="58" y="34"/>
                    <a:pt x="48" y="41"/>
                  </a:cubicBezTo>
                  <a:cubicBezTo>
                    <a:pt x="43" y="38"/>
                    <a:pt x="9" y="16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2"/>
                    <a:pt x="1" y="6"/>
                    <a:pt x="1" y="13"/>
                  </a:cubicBezTo>
                  <a:cubicBezTo>
                    <a:pt x="0" y="27"/>
                    <a:pt x="9" y="51"/>
                    <a:pt x="31" y="61"/>
                  </a:cubicBezTo>
                  <a:cubicBezTo>
                    <a:pt x="25" y="71"/>
                    <a:pt x="22" y="83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57" y="83"/>
                    <a:pt x="154" y="71"/>
                    <a:pt x="148" y="61"/>
                  </a:cubicBezTo>
                  <a:cubicBezTo>
                    <a:pt x="170" y="51"/>
                    <a:pt x="178" y="27"/>
                    <a:pt x="177" y="13"/>
                  </a:cubicBezTo>
                  <a:close/>
                  <a:moveTo>
                    <a:pt x="33" y="61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50"/>
                    <a:pt x="3" y="27"/>
                    <a:pt x="4" y="13"/>
                  </a:cubicBezTo>
                  <a:cubicBezTo>
                    <a:pt x="4" y="9"/>
                    <a:pt x="5" y="5"/>
                    <a:pt x="7" y="4"/>
                  </a:cubicBezTo>
                  <a:cubicBezTo>
                    <a:pt x="9" y="19"/>
                    <a:pt x="41" y="40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36"/>
                    <a:pt x="68" y="32"/>
                    <a:pt x="80" y="3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82"/>
                    <a:pt x="28" y="71"/>
                    <a:pt x="33" y="61"/>
                  </a:cubicBezTo>
                  <a:close/>
                  <a:moveTo>
                    <a:pt x="146" y="59"/>
                  </a:moveTo>
                  <a:cubicBezTo>
                    <a:pt x="144" y="60"/>
                    <a:pt x="144" y="60"/>
                    <a:pt x="144" y="60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1" y="71"/>
                    <a:pt x="154" y="82"/>
                    <a:pt x="154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10" y="32"/>
                    <a:pt x="121" y="36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8" y="40"/>
                    <a:pt x="170" y="19"/>
                    <a:pt x="172" y="4"/>
                  </a:cubicBezTo>
                  <a:cubicBezTo>
                    <a:pt x="174" y="5"/>
                    <a:pt x="175" y="9"/>
                    <a:pt x="175" y="13"/>
                  </a:cubicBezTo>
                  <a:cubicBezTo>
                    <a:pt x="176" y="27"/>
                    <a:pt x="167" y="50"/>
                    <a:pt x="146" y="59"/>
                  </a:cubicBezTo>
                  <a:close/>
                  <a:moveTo>
                    <a:pt x="146" y="59"/>
                  </a:moveTo>
                  <a:cubicBezTo>
                    <a:pt x="146" y="59"/>
                    <a:pt x="146" y="59"/>
                    <a:pt x="146" y="59"/>
                  </a:cubicBezTo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23"/>
          <p:cNvGrpSpPr>
            <a:grpSpLocks noChangeAspect="1"/>
          </p:cNvGrpSpPr>
          <p:nvPr/>
        </p:nvGrpSpPr>
        <p:grpSpPr bwMode="auto">
          <a:xfrm>
            <a:off x="2303817" y="1132792"/>
            <a:ext cx="254994" cy="282512"/>
            <a:chOff x="1266" y="724"/>
            <a:chExt cx="139" cy="154"/>
          </a:xfrm>
          <a:solidFill>
            <a:schemeClr val="bg2">
              <a:lumMod val="75000"/>
            </a:schemeClr>
          </a:solidFill>
        </p:grpSpPr>
        <p:sp>
          <p:nvSpPr>
            <p:cNvPr id="102" name="Freeform 24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close/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close/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close/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close/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close/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close/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close/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close/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close/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close/>
                  <a:moveTo>
                    <a:pt x="31" y="151"/>
                  </a:moveTo>
                  <a:lnTo>
                    <a:pt x="31" y="1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1266" y="724"/>
              <a:ext cx="139" cy="154"/>
            </a:xfrm>
            <a:custGeom>
              <a:avLst/>
              <a:gdLst>
                <a:gd name="T0" fmla="*/ 119 w 139"/>
                <a:gd name="T1" fmla="*/ 39 h 154"/>
                <a:gd name="T2" fmla="*/ 70 w 139"/>
                <a:gd name="T3" fmla="*/ 13 h 154"/>
                <a:gd name="T4" fmla="*/ 0 w 139"/>
                <a:gd name="T5" fmla="*/ 0 h 154"/>
                <a:gd name="T6" fmla="*/ 20 w 139"/>
                <a:gd name="T7" fmla="*/ 39 h 154"/>
                <a:gd name="T8" fmla="*/ 28 w 139"/>
                <a:gd name="T9" fmla="*/ 55 h 154"/>
                <a:gd name="T10" fmla="*/ 14 w 139"/>
                <a:gd name="T11" fmla="*/ 73 h 154"/>
                <a:gd name="T12" fmla="*/ 28 w 139"/>
                <a:gd name="T13" fmla="*/ 154 h 154"/>
                <a:gd name="T14" fmla="*/ 49 w 139"/>
                <a:gd name="T15" fmla="*/ 73 h 154"/>
                <a:gd name="T16" fmla="*/ 88 w 139"/>
                <a:gd name="T17" fmla="*/ 154 h 154"/>
                <a:gd name="T18" fmla="*/ 109 w 139"/>
                <a:gd name="T19" fmla="*/ 73 h 154"/>
                <a:gd name="T20" fmla="*/ 121 w 139"/>
                <a:gd name="T21" fmla="*/ 55 h 154"/>
                <a:gd name="T22" fmla="*/ 112 w 139"/>
                <a:gd name="T23" fmla="*/ 39 h 154"/>
                <a:gd name="T24" fmla="*/ 92 w 139"/>
                <a:gd name="T25" fmla="*/ 151 h 154"/>
                <a:gd name="T26" fmla="*/ 107 w 139"/>
                <a:gd name="T27" fmla="*/ 73 h 154"/>
                <a:gd name="T28" fmla="*/ 92 w 139"/>
                <a:gd name="T29" fmla="*/ 151 h 154"/>
                <a:gd name="T30" fmla="*/ 119 w 139"/>
                <a:gd name="T31" fmla="*/ 70 h 154"/>
                <a:gd name="T32" fmla="*/ 17 w 139"/>
                <a:gd name="T33" fmla="*/ 58 h 154"/>
                <a:gd name="T34" fmla="*/ 31 w 139"/>
                <a:gd name="T35" fmla="*/ 55 h 154"/>
                <a:gd name="T36" fmla="*/ 49 w 139"/>
                <a:gd name="T37" fmla="*/ 39 h 154"/>
                <a:gd name="T38" fmla="*/ 31 w 139"/>
                <a:gd name="T39" fmla="*/ 55 h 154"/>
                <a:gd name="T40" fmla="*/ 52 w 139"/>
                <a:gd name="T41" fmla="*/ 39 h 154"/>
                <a:gd name="T42" fmla="*/ 58 w 139"/>
                <a:gd name="T43" fmla="*/ 55 h 154"/>
                <a:gd name="T44" fmla="*/ 61 w 139"/>
                <a:gd name="T45" fmla="*/ 55 h 154"/>
                <a:gd name="T46" fmla="*/ 79 w 139"/>
                <a:gd name="T47" fmla="*/ 39 h 154"/>
                <a:gd name="T48" fmla="*/ 61 w 139"/>
                <a:gd name="T49" fmla="*/ 55 h 154"/>
                <a:gd name="T50" fmla="*/ 82 w 139"/>
                <a:gd name="T51" fmla="*/ 39 h 154"/>
                <a:gd name="T52" fmla="*/ 86 w 139"/>
                <a:gd name="T53" fmla="*/ 55 h 154"/>
                <a:gd name="T54" fmla="*/ 90 w 139"/>
                <a:gd name="T55" fmla="*/ 55 h 154"/>
                <a:gd name="T56" fmla="*/ 108 w 139"/>
                <a:gd name="T57" fmla="*/ 39 h 154"/>
                <a:gd name="T58" fmla="*/ 90 w 139"/>
                <a:gd name="T59" fmla="*/ 55 h 154"/>
                <a:gd name="T60" fmla="*/ 6 w 139"/>
                <a:gd name="T61" fmla="*/ 4 h 154"/>
                <a:gd name="T62" fmla="*/ 70 w 139"/>
                <a:gd name="T63" fmla="*/ 16 h 154"/>
                <a:gd name="T64" fmla="*/ 117 w 139"/>
                <a:gd name="T65" fmla="*/ 35 h 154"/>
                <a:gd name="T66" fmla="*/ 31 w 139"/>
                <a:gd name="T67" fmla="*/ 151 h 154"/>
                <a:gd name="T68" fmla="*/ 45 w 139"/>
                <a:gd name="T69" fmla="*/ 73 h 154"/>
                <a:gd name="T70" fmla="*/ 31 w 139"/>
                <a:gd name="T71" fmla="*/ 151 h 154"/>
                <a:gd name="T72" fmla="*/ 31 w 139"/>
                <a:gd name="T7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54">
                  <a:moveTo>
                    <a:pt x="112" y="39"/>
                  </a:moveTo>
                  <a:lnTo>
                    <a:pt x="119" y="39"/>
                  </a:lnTo>
                  <a:lnTo>
                    <a:pt x="139" y="0"/>
                  </a:lnTo>
                  <a:lnTo>
                    <a:pt x="70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9" y="38"/>
                  </a:lnTo>
                  <a:lnTo>
                    <a:pt x="20" y="39"/>
                  </a:lnTo>
                  <a:lnTo>
                    <a:pt x="28" y="39"/>
                  </a:lnTo>
                  <a:lnTo>
                    <a:pt x="28" y="55"/>
                  </a:lnTo>
                  <a:lnTo>
                    <a:pt x="14" y="55"/>
                  </a:lnTo>
                  <a:lnTo>
                    <a:pt x="14" y="73"/>
                  </a:lnTo>
                  <a:lnTo>
                    <a:pt x="28" y="73"/>
                  </a:lnTo>
                  <a:lnTo>
                    <a:pt x="28" y="154"/>
                  </a:lnTo>
                  <a:lnTo>
                    <a:pt x="49" y="154"/>
                  </a:lnTo>
                  <a:lnTo>
                    <a:pt x="49" y="73"/>
                  </a:lnTo>
                  <a:lnTo>
                    <a:pt x="88" y="73"/>
                  </a:lnTo>
                  <a:lnTo>
                    <a:pt x="88" y="154"/>
                  </a:lnTo>
                  <a:lnTo>
                    <a:pt x="109" y="154"/>
                  </a:lnTo>
                  <a:lnTo>
                    <a:pt x="109" y="73"/>
                  </a:lnTo>
                  <a:lnTo>
                    <a:pt x="121" y="73"/>
                  </a:lnTo>
                  <a:lnTo>
                    <a:pt x="121" y="55"/>
                  </a:lnTo>
                  <a:lnTo>
                    <a:pt x="112" y="55"/>
                  </a:lnTo>
                  <a:lnTo>
                    <a:pt x="112" y="39"/>
                  </a:lnTo>
                  <a:lnTo>
                    <a:pt x="112" y="39"/>
                  </a:lnTo>
                  <a:moveTo>
                    <a:pt x="92" y="151"/>
                  </a:moveTo>
                  <a:lnTo>
                    <a:pt x="92" y="73"/>
                  </a:lnTo>
                  <a:lnTo>
                    <a:pt x="107" y="73"/>
                  </a:lnTo>
                  <a:lnTo>
                    <a:pt x="107" y="151"/>
                  </a:lnTo>
                  <a:lnTo>
                    <a:pt x="92" y="151"/>
                  </a:lnTo>
                  <a:moveTo>
                    <a:pt x="119" y="58"/>
                  </a:moveTo>
                  <a:lnTo>
                    <a:pt x="119" y="70"/>
                  </a:lnTo>
                  <a:lnTo>
                    <a:pt x="17" y="70"/>
                  </a:lnTo>
                  <a:lnTo>
                    <a:pt x="17" y="58"/>
                  </a:lnTo>
                  <a:lnTo>
                    <a:pt x="119" y="58"/>
                  </a:lnTo>
                  <a:moveTo>
                    <a:pt x="31" y="55"/>
                  </a:moveTo>
                  <a:lnTo>
                    <a:pt x="31" y="39"/>
                  </a:lnTo>
                  <a:lnTo>
                    <a:pt x="49" y="39"/>
                  </a:lnTo>
                  <a:lnTo>
                    <a:pt x="49" y="55"/>
                  </a:lnTo>
                  <a:lnTo>
                    <a:pt x="31" y="55"/>
                  </a:lnTo>
                  <a:moveTo>
                    <a:pt x="52" y="55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58" y="55"/>
                  </a:lnTo>
                  <a:lnTo>
                    <a:pt x="52" y="55"/>
                  </a:lnTo>
                  <a:moveTo>
                    <a:pt x="61" y="55"/>
                  </a:moveTo>
                  <a:lnTo>
                    <a:pt x="61" y="39"/>
                  </a:lnTo>
                  <a:lnTo>
                    <a:pt x="79" y="39"/>
                  </a:lnTo>
                  <a:lnTo>
                    <a:pt x="79" y="55"/>
                  </a:lnTo>
                  <a:lnTo>
                    <a:pt x="61" y="55"/>
                  </a:lnTo>
                  <a:moveTo>
                    <a:pt x="82" y="55"/>
                  </a:moveTo>
                  <a:lnTo>
                    <a:pt x="82" y="39"/>
                  </a:lnTo>
                  <a:lnTo>
                    <a:pt x="86" y="39"/>
                  </a:lnTo>
                  <a:lnTo>
                    <a:pt x="86" y="55"/>
                  </a:lnTo>
                  <a:lnTo>
                    <a:pt x="82" y="55"/>
                  </a:lnTo>
                  <a:moveTo>
                    <a:pt x="90" y="55"/>
                  </a:moveTo>
                  <a:lnTo>
                    <a:pt x="90" y="39"/>
                  </a:lnTo>
                  <a:lnTo>
                    <a:pt x="108" y="39"/>
                  </a:lnTo>
                  <a:lnTo>
                    <a:pt x="108" y="55"/>
                  </a:lnTo>
                  <a:lnTo>
                    <a:pt x="90" y="55"/>
                  </a:lnTo>
                  <a:moveTo>
                    <a:pt x="22" y="35"/>
                  </a:moveTo>
                  <a:lnTo>
                    <a:pt x="6" y="4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133" y="4"/>
                  </a:lnTo>
                  <a:lnTo>
                    <a:pt x="117" y="35"/>
                  </a:lnTo>
                  <a:lnTo>
                    <a:pt x="22" y="35"/>
                  </a:lnTo>
                  <a:moveTo>
                    <a:pt x="31" y="151"/>
                  </a:moveTo>
                  <a:lnTo>
                    <a:pt x="31" y="73"/>
                  </a:lnTo>
                  <a:lnTo>
                    <a:pt x="45" y="73"/>
                  </a:lnTo>
                  <a:lnTo>
                    <a:pt x="45" y="151"/>
                  </a:lnTo>
                  <a:lnTo>
                    <a:pt x="31" y="151"/>
                  </a:lnTo>
                  <a:moveTo>
                    <a:pt x="31" y="151"/>
                  </a:moveTo>
                  <a:lnTo>
                    <a:pt x="31" y="15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Placeholder"/>
          <p:cNvSpPr txBox="1">
            <a:spLocks/>
          </p:cNvSpPr>
          <p:nvPr/>
        </p:nvSpPr>
        <p:spPr>
          <a:xfrm>
            <a:off x="6905265" y="2075270"/>
            <a:ext cx="396166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06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49017" y="725713"/>
            <a:ext cx="529697" cy="529697"/>
            <a:chOff x="2749017" y="725713"/>
            <a:chExt cx="529697" cy="529697"/>
          </a:xfrm>
        </p:grpSpPr>
        <p:sp>
          <p:nvSpPr>
            <p:cNvPr id="79" name="Oval 78"/>
            <p:cNvSpPr/>
            <p:nvPr/>
          </p:nvSpPr>
          <p:spPr>
            <a:xfrm>
              <a:off x="2749017" y="725713"/>
              <a:ext cx="529697" cy="5296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776140" y="725713"/>
              <a:ext cx="502574" cy="5025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28"/>
          <p:cNvGrpSpPr>
            <a:grpSpLocks noChangeAspect="1"/>
          </p:cNvGrpSpPr>
          <p:nvPr/>
        </p:nvGrpSpPr>
        <p:grpSpPr bwMode="auto">
          <a:xfrm>
            <a:off x="2888941" y="829802"/>
            <a:ext cx="266644" cy="334016"/>
            <a:chOff x="1604" y="601"/>
            <a:chExt cx="281" cy="352"/>
          </a:xfrm>
          <a:solidFill>
            <a:schemeClr val="bg2">
              <a:lumMod val="50000"/>
            </a:schemeClr>
          </a:solidFill>
        </p:grpSpPr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close/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close/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close/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close/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close/>
                  <a:moveTo>
                    <a:pt x="277" y="168"/>
                  </a:moveTo>
                  <a:lnTo>
                    <a:pt x="27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0"/>
            <p:cNvSpPr>
              <a:spLocks noEditPoints="1"/>
            </p:cNvSpPr>
            <p:nvPr/>
          </p:nvSpPr>
          <p:spPr bwMode="auto">
            <a:xfrm>
              <a:off x="1604" y="601"/>
              <a:ext cx="281" cy="352"/>
            </a:xfrm>
            <a:custGeom>
              <a:avLst/>
              <a:gdLst>
                <a:gd name="T0" fmla="*/ 240 w 281"/>
                <a:gd name="T1" fmla="*/ 0 h 352"/>
                <a:gd name="T2" fmla="*/ 240 w 281"/>
                <a:gd name="T3" fmla="*/ 10 h 352"/>
                <a:gd name="T4" fmla="*/ 41 w 281"/>
                <a:gd name="T5" fmla="*/ 10 h 352"/>
                <a:gd name="T6" fmla="*/ 41 w 281"/>
                <a:gd name="T7" fmla="*/ 0 h 352"/>
                <a:gd name="T8" fmla="*/ 0 w 281"/>
                <a:gd name="T9" fmla="*/ 0 h 352"/>
                <a:gd name="T10" fmla="*/ 0 w 281"/>
                <a:gd name="T11" fmla="*/ 172 h 352"/>
                <a:gd name="T12" fmla="*/ 41 w 281"/>
                <a:gd name="T13" fmla="*/ 172 h 352"/>
                <a:gd name="T14" fmla="*/ 41 w 281"/>
                <a:gd name="T15" fmla="*/ 153 h 352"/>
                <a:gd name="T16" fmla="*/ 117 w 281"/>
                <a:gd name="T17" fmla="*/ 153 h 352"/>
                <a:gd name="T18" fmla="*/ 117 w 281"/>
                <a:gd name="T19" fmla="*/ 352 h 352"/>
                <a:gd name="T20" fmla="*/ 160 w 281"/>
                <a:gd name="T21" fmla="*/ 352 h 352"/>
                <a:gd name="T22" fmla="*/ 160 w 281"/>
                <a:gd name="T23" fmla="*/ 153 h 352"/>
                <a:gd name="T24" fmla="*/ 240 w 281"/>
                <a:gd name="T25" fmla="*/ 153 h 352"/>
                <a:gd name="T26" fmla="*/ 240 w 281"/>
                <a:gd name="T27" fmla="*/ 172 h 352"/>
                <a:gd name="T28" fmla="*/ 281 w 281"/>
                <a:gd name="T29" fmla="*/ 172 h 352"/>
                <a:gd name="T30" fmla="*/ 281 w 281"/>
                <a:gd name="T31" fmla="*/ 0 h 352"/>
                <a:gd name="T32" fmla="*/ 240 w 281"/>
                <a:gd name="T33" fmla="*/ 0 h 352"/>
                <a:gd name="T34" fmla="*/ 35 w 281"/>
                <a:gd name="T35" fmla="*/ 168 h 352"/>
                <a:gd name="T36" fmla="*/ 6 w 281"/>
                <a:gd name="T37" fmla="*/ 168 h 352"/>
                <a:gd name="T38" fmla="*/ 6 w 281"/>
                <a:gd name="T39" fmla="*/ 6 h 352"/>
                <a:gd name="T40" fmla="*/ 35 w 281"/>
                <a:gd name="T41" fmla="*/ 6 h 352"/>
                <a:gd name="T42" fmla="*/ 35 w 281"/>
                <a:gd name="T43" fmla="*/ 168 h 352"/>
                <a:gd name="T44" fmla="*/ 154 w 281"/>
                <a:gd name="T45" fmla="*/ 346 h 352"/>
                <a:gd name="T46" fmla="*/ 123 w 281"/>
                <a:gd name="T47" fmla="*/ 346 h 352"/>
                <a:gd name="T48" fmla="*/ 123 w 281"/>
                <a:gd name="T49" fmla="*/ 153 h 352"/>
                <a:gd name="T50" fmla="*/ 154 w 281"/>
                <a:gd name="T51" fmla="*/ 153 h 352"/>
                <a:gd name="T52" fmla="*/ 154 w 281"/>
                <a:gd name="T53" fmla="*/ 346 h 352"/>
                <a:gd name="T54" fmla="*/ 160 w 281"/>
                <a:gd name="T55" fmla="*/ 149 h 352"/>
                <a:gd name="T56" fmla="*/ 41 w 281"/>
                <a:gd name="T57" fmla="*/ 149 h 352"/>
                <a:gd name="T58" fmla="*/ 41 w 281"/>
                <a:gd name="T59" fmla="*/ 17 h 352"/>
                <a:gd name="T60" fmla="*/ 240 w 281"/>
                <a:gd name="T61" fmla="*/ 17 h 352"/>
                <a:gd name="T62" fmla="*/ 240 w 281"/>
                <a:gd name="T63" fmla="*/ 149 h 352"/>
                <a:gd name="T64" fmla="*/ 160 w 281"/>
                <a:gd name="T65" fmla="*/ 149 h 352"/>
                <a:gd name="T66" fmla="*/ 277 w 281"/>
                <a:gd name="T67" fmla="*/ 168 h 352"/>
                <a:gd name="T68" fmla="*/ 246 w 281"/>
                <a:gd name="T69" fmla="*/ 168 h 352"/>
                <a:gd name="T70" fmla="*/ 246 w 281"/>
                <a:gd name="T71" fmla="*/ 6 h 352"/>
                <a:gd name="T72" fmla="*/ 277 w 281"/>
                <a:gd name="T73" fmla="*/ 6 h 352"/>
                <a:gd name="T74" fmla="*/ 277 w 281"/>
                <a:gd name="T75" fmla="*/ 168 h 352"/>
                <a:gd name="T76" fmla="*/ 277 w 281"/>
                <a:gd name="T77" fmla="*/ 168 h 352"/>
                <a:gd name="T78" fmla="*/ 277 w 281"/>
                <a:gd name="T79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352">
                  <a:moveTo>
                    <a:pt x="240" y="0"/>
                  </a:moveTo>
                  <a:lnTo>
                    <a:pt x="240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41" y="172"/>
                  </a:lnTo>
                  <a:lnTo>
                    <a:pt x="41" y="153"/>
                  </a:lnTo>
                  <a:lnTo>
                    <a:pt x="117" y="153"/>
                  </a:lnTo>
                  <a:lnTo>
                    <a:pt x="117" y="352"/>
                  </a:lnTo>
                  <a:lnTo>
                    <a:pt x="160" y="352"/>
                  </a:lnTo>
                  <a:lnTo>
                    <a:pt x="160" y="153"/>
                  </a:lnTo>
                  <a:lnTo>
                    <a:pt x="240" y="153"/>
                  </a:lnTo>
                  <a:lnTo>
                    <a:pt x="240" y="172"/>
                  </a:lnTo>
                  <a:lnTo>
                    <a:pt x="281" y="172"/>
                  </a:lnTo>
                  <a:lnTo>
                    <a:pt x="281" y="0"/>
                  </a:lnTo>
                  <a:lnTo>
                    <a:pt x="240" y="0"/>
                  </a:lnTo>
                  <a:moveTo>
                    <a:pt x="35" y="168"/>
                  </a:moveTo>
                  <a:lnTo>
                    <a:pt x="6" y="168"/>
                  </a:lnTo>
                  <a:lnTo>
                    <a:pt x="6" y="6"/>
                  </a:lnTo>
                  <a:lnTo>
                    <a:pt x="35" y="6"/>
                  </a:lnTo>
                  <a:lnTo>
                    <a:pt x="35" y="168"/>
                  </a:lnTo>
                  <a:moveTo>
                    <a:pt x="154" y="346"/>
                  </a:moveTo>
                  <a:lnTo>
                    <a:pt x="123" y="346"/>
                  </a:lnTo>
                  <a:lnTo>
                    <a:pt x="123" y="153"/>
                  </a:lnTo>
                  <a:lnTo>
                    <a:pt x="154" y="153"/>
                  </a:lnTo>
                  <a:lnTo>
                    <a:pt x="154" y="346"/>
                  </a:lnTo>
                  <a:moveTo>
                    <a:pt x="160" y="149"/>
                  </a:moveTo>
                  <a:lnTo>
                    <a:pt x="41" y="149"/>
                  </a:lnTo>
                  <a:lnTo>
                    <a:pt x="41" y="17"/>
                  </a:lnTo>
                  <a:lnTo>
                    <a:pt x="240" y="17"/>
                  </a:lnTo>
                  <a:lnTo>
                    <a:pt x="240" y="149"/>
                  </a:lnTo>
                  <a:lnTo>
                    <a:pt x="160" y="149"/>
                  </a:lnTo>
                  <a:moveTo>
                    <a:pt x="277" y="168"/>
                  </a:moveTo>
                  <a:lnTo>
                    <a:pt x="246" y="168"/>
                  </a:lnTo>
                  <a:lnTo>
                    <a:pt x="246" y="6"/>
                  </a:lnTo>
                  <a:lnTo>
                    <a:pt x="277" y="6"/>
                  </a:lnTo>
                  <a:lnTo>
                    <a:pt x="277" y="168"/>
                  </a:lnTo>
                  <a:moveTo>
                    <a:pt x="277" y="168"/>
                  </a:moveTo>
                  <a:lnTo>
                    <a:pt x="277" y="1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/>
            <p:cNvSpPr>
              <a:spLocks noEditPoints="1"/>
            </p:cNvSpPr>
            <p:nvPr/>
          </p:nvSpPr>
          <p:spPr bwMode="auto">
            <a:xfrm>
              <a:off x="1707" y="636"/>
              <a:ext cx="75" cy="95"/>
            </a:xfrm>
            <a:custGeom>
              <a:avLst/>
              <a:gdLst>
                <a:gd name="T0" fmla="*/ 35 w 37"/>
                <a:gd name="T1" fmla="*/ 0 h 46"/>
                <a:gd name="T2" fmla="*/ 24 w 37"/>
                <a:gd name="T3" fmla="*/ 0 h 46"/>
                <a:gd name="T4" fmla="*/ 23 w 37"/>
                <a:gd name="T5" fmla="*/ 0 h 46"/>
                <a:gd name="T6" fmla="*/ 1 w 37"/>
                <a:gd name="T7" fmla="*/ 24 h 46"/>
                <a:gd name="T8" fmla="*/ 1 w 37"/>
                <a:gd name="T9" fmla="*/ 26 h 46"/>
                <a:gd name="T10" fmla="*/ 2 w 37"/>
                <a:gd name="T11" fmla="*/ 27 h 46"/>
                <a:gd name="T12" fmla="*/ 2 w 37"/>
                <a:gd name="T13" fmla="*/ 27 h 46"/>
                <a:gd name="T14" fmla="*/ 17 w 37"/>
                <a:gd name="T15" fmla="*/ 26 h 46"/>
                <a:gd name="T16" fmla="*/ 2 w 37"/>
                <a:gd name="T17" fmla="*/ 43 h 46"/>
                <a:gd name="T18" fmla="*/ 2 w 37"/>
                <a:gd name="T19" fmla="*/ 45 h 46"/>
                <a:gd name="T20" fmla="*/ 3 w 37"/>
                <a:gd name="T21" fmla="*/ 46 h 46"/>
                <a:gd name="T22" fmla="*/ 4 w 37"/>
                <a:gd name="T23" fmla="*/ 45 h 46"/>
                <a:gd name="T24" fmla="*/ 30 w 37"/>
                <a:gd name="T25" fmla="*/ 22 h 46"/>
                <a:gd name="T26" fmla="*/ 30 w 37"/>
                <a:gd name="T27" fmla="*/ 20 h 46"/>
                <a:gd name="T28" fmla="*/ 29 w 37"/>
                <a:gd name="T29" fmla="*/ 20 h 46"/>
                <a:gd name="T30" fmla="*/ 18 w 37"/>
                <a:gd name="T31" fmla="*/ 19 h 46"/>
                <a:gd name="T32" fmla="*/ 36 w 37"/>
                <a:gd name="T33" fmla="*/ 2 h 46"/>
                <a:gd name="T34" fmla="*/ 37 w 37"/>
                <a:gd name="T35" fmla="*/ 0 h 46"/>
                <a:gd name="T36" fmla="*/ 35 w 37"/>
                <a:gd name="T37" fmla="*/ 0 h 46"/>
                <a:gd name="T38" fmla="*/ 2 w 37"/>
                <a:gd name="T39" fmla="*/ 26 h 46"/>
                <a:gd name="T40" fmla="*/ 2 w 37"/>
                <a:gd name="T41" fmla="*/ 26 h 46"/>
                <a:gd name="T42" fmla="*/ 2 w 37"/>
                <a:gd name="T43" fmla="*/ 26 h 46"/>
                <a:gd name="T44" fmla="*/ 2 w 37"/>
                <a:gd name="T45" fmla="*/ 26 h 46"/>
                <a:gd name="T46" fmla="*/ 2 w 37"/>
                <a:gd name="T4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6">
                  <a:moveTo>
                    <a:pt x="3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3" y="46"/>
                    <a:pt x="3" y="46"/>
                    <a:pt x="4" y="4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0" y="20"/>
                    <a:pt x="29" y="20"/>
                    <a:pt x="2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1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lose/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37882" y="2700909"/>
            <a:ext cx="529697" cy="529697"/>
            <a:chOff x="1237882" y="2700909"/>
            <a:chExt cx="529697" cy="529697"/>
          </a:xfrm>
        </p:grpSpPr>
        <p:sp>
          <p:nvSpPr>
            <p:cNvPr id="69" name="Oval 68"/>
            <p:cNvSpPr/>
            <p:nvPr/>
          </p:nvSpPr>
          <p:spPr>
            <a:xfrm>
              <a:off x="1237882" y="2700909"/>
              <a:ext cx="529697" cy="5296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259625" y="2703244"/>
              <a:ext cx="502574" cy="5025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1395976" y="2813357"/>
            <a:ext cx="214600" cy="297700"/>
            <a:chOff x="473" y="2169"/>
            <a:chExt cx="235" cy="326"/>
          </a:xfrm>
          <a:solidFill>
            <a:schemeClr val="tx2">
              <a:lumMod val="75000"/>
            </a:schemeClr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534" y="2400"/>
              <a:ext cx="41" cy="41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5 w 20"/>
                <a:gd name="T17" fmla="*/ 10 h 20"/>
                <a:gd name="T18" fmla="*/ 10 w 20"/>
                <a:gd name="T19" fmla="*/ 16 h 20"/>
                <a:gd name="T20" fmla="*/ 10 w 20"/>
                <a:gd name="T21" fmla="*/ 16 h 20"/>
                <a:gd name="T22" fmla="*/ 10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5" y="7"/>
                    <a:pt x="15" y="10"/>
                  </a:cubicBezTo>
                  <a:cubicBezTo>
                    <a:pt x="15" y="13"/>
                    <a:pt x="13" y="16"/>
                    <a:pt x="10" y="16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 noEditPoints="1"/>
            </p:cNvSpPr>
            <p:nvPr/>
          </p:nvSpPr>
          <p:spPr bwMode="auto">
            <a:xfrm>
              <a:off x="602" y="2400"/>
              <a:ext cx="41" cy="41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5 w 20"/>
                <a:gd name="T17" fmla="*/ 10 h 20"/>
                <a:gd name="T18" fmla="*/ 10 w 20"/>
                <a:gd name="T19" fmla="*/ 4 h 20"/>
                <a:gd name="T20" fmla="*/ 10 w 20"/>
                <a:gd name="T21" fmla="*/ 4 h 20"/>
                <a:gd name="T22" fmla="*/ 10 w 20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5" y="13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 noEditPoints="1"/>
            </p:cNvSpPr>
            <p:nvPr/>
          </p:nvSpPr>
          <p:spPr bwMode="auto">
            <a:xfrm>
              <a:off x="473" y="2169"/>
              <a:ext cx="235" cy="326"/>
            </a:xfrm>
            <a:custGeom>
              <a:avLst/>
              <a:gdLst>
                <a:gd name="T0" fmla="*/ 66 w 115"/>
                <a:gd name="T1" fmla="*/ 37 h 158"/>
                <a:gd name="T2" fmla="*/ 83 w 115"/>
                <a:gd name="T3" fmla="*/ 26 h 158"/>
                <a:gd name="T4" fmla="*/ 83 w 115"/>
                <a:gd name="T5" fmla="*/ 8 h 158"/>
                <a:gd name="T6" fmla="*/ 57 w 115"/>
                <a:gd name="T7" fmla="*/ 0 h 158"/>
                <a:gd name="T8" fmla="*/ 31 w 115"/>
                <a:gd name="T9" fmla="*/ 8 h 158"/>
                <a:gd name="T10" fmla="*/ 31 w 115"/>
                <a:gd name="T11" fmla="*/ 26 h 158"/>
                <a:gd name="T12" fmla="*/ 48 w 115"/>
                <a:gd name="T13" fmla="*/ 37 h 158"/>
                <a:gd name="T14" fmla="*/ 0 w 115"/>
                <a:gd name="T15" fmla="*/ 46 h 158"/>
                <a:gd name="T16" fmla="*/ 48 w 115"/>
                <a:gd name="T17" fmla="*/ 55 h 158"/>
                <a:gd name="T18" fmla="*/ 17 w 115"/>
                <a:gd name="T19" fmla="*/ 66 h 158"/>
                <a:gd name="T20" fmla="*/ 17 w 115"/>
                <a:gd name="T21" fmla="*/ 83 h 158"/>
                <a:gd name="T22" fmla="*/ 48 w 115"/>
                <a:gd name="T23" fmla="*/ 99 h 158"/>
                <a:gd name="T24" fmla="*/ 45 w 115"/>
                <a:gd name="T25" fmla="*/ 98 h 158"/>
                <a:gd name="T26" fmla="*/ 37 w 115"/>
                <a:gd name="T27" fmla="*/ 96 h 158"/>
                <a:gd name="T28" fmla="*/ 20 w 115"/>
                <a:gd name="T29" fmla="*/ 127 h 158"/>
                <a:gd name="T30" fmla="*/ 93 w 115"/>
                <a:gd name="T31" fmla="*/ 129 h 158"/>
                <a:gd name="T32" fmla="*/ 98 w 115"/>
                <a:gd name="T33" fmla="*/ 120 h 158"/>
                <a:gd name="T34" fmla="*/ 97 w 115"/>
                <a:gd name="T35" fmla="*/ 116 h 158"/>
                <a:gd name="T36" fmla="*/ 68 w 115"/>
                <a:gd name="T37" fmla="*/ 99 h 158"/>
                <a:gd name="T38" fmla="*/ 66 w 115"/>
                <a:gd name="T39" fmla="*/ 83 h 158"/>
                <a:gd name="T40" fmla="*/ 106 w 115"/>
                <a:gd name="T41" fmla="*/ 75 h 158"/>
                <a:gd name="T42" fmla="*/ 66 w 115"/>
                <a:gd name="T43" fmla="*/ 66 h 158"/>
                <a:gd name="T44" fmla="*/ 106 w 115"/>
                <a:gd name="T45" fmla="*/ 55 h 158"/>
                <a:gd name="T46" fmla="*/ 106 w 115"/>
                <a:gd name="T47" fmla="*/ 37 h 158"/>
                <a:gd name="T48" fmla="*/ 61 w 115"/>
                <a:gd name="T49" fmla="*/ 50 h 158"/>
                <a:gd name="T50" fmla="*/ 97 w 115"/>
                <a:gd name="T51" fmla="*/ 70 h 158"/>
                <a:gd name="T52" fmla="*/ 97 w 115"/>
                <a:gd name="T53" fmla="*/ 79 h 158"/>
                <a:gd name="T54" fmla="*/ 61 w 115"/>
                <a:gd name="T55" fmla="*/ 105 h 158"/>
                <a:gd name="T56" fmla="*/ 70 w 115"/>
                <a:gd name="T57" fmla="*/ 103 h 158"/>
                <a:gd name="T58" fmla="*/ 93 w 115"/>
                <a:gd name="T59" fmla="*/ 116 h 158"/>
                <a:gd name="T60" fmla="*/ 92 w 115"/>
                <a:gd name="T61" fmla="*/ 122 h 158"/>
                <a:gd name="T62" fmla="*/ 56 w 115"/>
                <a:gd name="T63" fmla="*/ 154 h 158"/>
                <a:gd name="T64" fmla="*/ 21 w 115"/>
                <a:gd name="T65" fmla="*/ 116 h 158"/>
                <a:gd name="T66" fmla="*/ 41 w 115"/>
                <a:gd name="T67" fmla="*/ 101 h 158"/>
                <a:gd name="T68" fmla="*/ 50 w 115"/>
                <a:gd name="T69" fmla="*/ 104 h 158"/>
                <a:gd name="T70" fmla="*/ 53 w 115"/>
                <a:gd name="T71" fmla="*/ 79 h 158"/>
                <a:gd name="T72" fmla="*/ 12 w 115"/>
                <a:gd name="T73" fmla="*/ 75 h 158"/>
                <a:gd name="T74" fmla="*/ 53 w 115"/>
                <a:gd name="T75" fmla="*/ 70 h 158"/>
                <a:gd name="T76" fmla="*/ 8 w 115"/>
                <a:gd name="T77" fmla="*/ 50 h 158"/>
                <a:gd name="T78" fmla="*/ 8 w 115"/>
                <a:gd name="T79" fmla="*/ 42 h 158"/>
                <a:gd name="T80" fmla="*/ 53 w 115"/>
                <a:gd name="T81" fmla="*/ 21 h 158"/>
                <a:gd name="T82" fmla="*/ 27 w 115"/>
                <a:gd name="T83" fmla="*/ 17 h 158"/>
                <a:gd name="T84" fmla="*/ 53 w 115"/>
                <a:gd name="T85" fmla="*/ 13 h 158"/>
                <a:gd name="T86" fmla="*/ 57 w 115"/>
                <a:gd name="T87" fmla="*/ 5 h 158"/>
                <a:gd name="T88" fmla="*/ 61 w 115"/>
                <a:gd name="T89" fmla="*/ 13 h 158"/>
                <a:gd name="T90" fmla="*/ 87 w 115"/>
                <a:gd name="T91" fmla="*/ 17 h 158"/>
                <a:gd name="T92" fmla="*/ 61 w 115"/>
                <a:gd name="T93" fmla="*/ 21 h 158"/>
                <a:gd name="T94" fmla="*/ 106 w 115"/>
                <a:gd name="T95" fmla="*/ 42 h 158"/>
                <a:gd name="T96" fmla="*/ 106 w 115"/>
                <a:gd name="T97" fmla="*/ 50 h 158"/>
                <a:gd name="T98" fmla="*/ 106 w 115"/>
                <a:gd name="T99" fmla="*/ 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58">
                  <a:moveTo>
                    <a:pt x="106" y="37"/>
                  </a:moveTo>
                  <a:cubicBezTo>
                    <a:pt x="66" y="37"/>
                    <a:pt x="66" y="37"/>
                    <a:pt x="66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7" y="26"/>
                    <a:pt x="91" y="22"/>
                    <a:pt x="91" y="17"/>
                  </a:cubicBezTo>
                  <a:cubicBezTo>
                    <a:pt x="91" y="12"/>
                    <a:pt x="87" y="8"/>
                    <a:pt x="83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4"/>
                    <a:pt x="62" y="0"/>
                    <a:pt x="57" y="0"/>
                  </a:cubicBezTo>
                  <a:cubicBezTo>
                    <a:pt x="52" y="0"/>
                    <a:pt x="49" y="4"/>
                    <a:pt x="4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8"/>
                    <a:pt x="23" y="12"/>
                    <a:pt x="23" y="17"/>
                  </a:cubicBezTo>
                  <a:cubicBezTo>
                    <a:pt x="23" y="22"/>
                    <a:pt x="27" y="26"/>
                    <a:pt x="31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37"/>
                    <a:pt x="0" y="41"/>
                    <a:pt x="0" y="46"/>
                  </a:cubicBezTo>
                  <a:cubicBezTo>
                    <a:pt x="0" y="51"/>
                    <a:pt x="3" y="55"/>
                    <a:pt x="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2" y="66"/>
                    <a:pt x="8" y="70"/>
                    <a:pt x="8" y="75"/>
                  </a:cubicBezTo>
                  <a:cubicBezTo>
                    <a:pt x="8" y="80"/>
                    <a:pt x="12" y="83"/>
                    <a:pt x="17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7" y="99"/>
                    <a:pt x="46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0" y="96"/>
                    <a:pt x="38" y="96"/>
                    <a:pt x="37" y="96"/>
                  </a:cubicBezTo>
                  <a:cubicBezTo>
                    <a:pt x="26" y="96"/>
                    <a:pt x="17" y="105"/>
                    <a:pt x="17" y="116"/>
                  </a:cubicBezTo>
                  <a:cubicBezTo>
                    <a:pt x="17" y="120"/>
                    <a:pt x="18" y="124"/>
                    <a:pt x="20" y="127"/>
                  </a:cubicBezTo>
                  <a:cubicBezTo>
                    <a:pt x="24" y="136"/>
                    <a:pt x="38" y="158"/>
                    <a:pt x="56" y="158"/>
                  </a:cubicBezTo>
                  <a:cubicBezTo>
                    <a:pt x="69" y="158"/>
                    <a:pt x="81" y="148"/>
                    <a:pt x="93" y="129"/>
                  </a:cubicBezTo>
                  <a:cubicBezTo>
                    <a:pt x="94" y="127"/>
                    <a:pt x="95" y="126"/>
                    <a:pt x="96" y="12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18"/>
                    <a:pt x="97" y="117"/>
                    <a:pt x="97" y="116"/>
                  </a:cubicBezTo>
                  <a:cubicBezTo>
                    <a:pt x="97" y="105"/>
                    <a:pt x="89" y="96"/>
                    <a:pt x="78" y="96"/>
                  </a:cubicBezTo>
                  <a:cubicBezTo>
                    <a:pt x="74" y="96"/>
                    <a:pt x="71" y="97"/>
                    <a:pt x="68" y="99"/>
                  </a:cubicBezTo>
                  <a:cubicBezTo>
                    <a:pt x="68" y="99"/>
                    <a:pt x="67" y="99"/>
                    <a:pt x="66" y="99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6" y="80"/>
                    <a:pt x="106" y="75"/>
                  </a:cubicBezTo>
                  <a:cubicBezTo>
                    <a:pt x="106" y="70"/>
                    <a:pt x="102" y="66"/>
                    <a:pt x="9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5"/>
                    <a:pt x="115" y="51"/>
                    <a:pt x="115" y="46"/>
                  </a:cubicBezTo>
                  <a:cubicBezTo>
                    <a:pt x="115" y="41"/>
                    <a:pt x="111" y="37"/>
                    <a:pt x="106" y="37"/>
                  </a:cubicBezTo>
                  <a:close/>
                  <a:moveTo>
                    <a:pt x="106" y="50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00" y="70"/>
                    <a:pt x="102" y="72"/>
                    <a:pt x="102" y="75"/>
                  </a:cubicBezTo>
                  <a:cubicBezTo>
                    <a:pt x="102" y="77"/>
                    <a:pt x="100" y="79"/>
                    <a:pt x="9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7" y="104"/>
                    <a:pt x="69" y="103"/>
                    <a:pt x="70" y="103"/>
                  </a:cubicBezTo>
                  <a:cubicBezTo>
                    <a:pt x="72" y="101"/>
                    <a:pt x="75" y="101"/>
                    <a:pt x="78" y="101"/>
                  </a:cubicBezTo>
                  <a:cubicBezTo>
                    <a:pt x="86" y="101"/>
                    <a:pt x="93" y="108"/>
                    <a:pt x="93" y="116"/>
                  </a:cubicBezTo>
                  <a:cubicBezTo>
                    <a:pt x="93" y="118"/>
                    <a:pt x="93" y="11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1" y="124"/>
                    <a:pt x="91" y="125"/>
                    <a:pt x="90" y="126"/>
                  </a:cubicBezTo>
                  <a:cubicBezTo>
                    <a:pt x="78" y="144"/>
                    <a:pt x="67" y="154"/>
                    <a:pt x="56" y="154"/>
                  </a:cubicBezTo>
                  <a:cubicBezTo>
                    <a:pt x="40" y="154"/>
                    <a:pt x="28" y="134"/>
                    <a:pt x="23" y="125"/>
                  </a:cubicBezTo>
                  <a:cubicBezTo>
                    <a:pt x="22" y="122"/>
                    <a:pt x="21" y="119"/>
                    <a:pt x="21" y="116"/>
                  </a:cubicBezTo>
                  <a:cubicBezTo>
                    <a:pt x="21" y="108"/>
                    <a:pt x="28" y="101"/>
                    <a:pt x="37" y="101"/>
                  </a:cubicBezTo>
                  <a:cubicBezTo>
                    <a:pt x="38" y="101"/>
                    <a:pt x="39" y="101"/>
                    <a:pt x="41" y="101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45" y="103"/>
                    <a:pt x="48" y="104"/>
                    <a:pt x="50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9"/>
                    <a:pt x="12" y="77"/>
                    <a:pt x="12" y="75"/>
                  </a:cubicBezTo>
                  <a:cubicBezTo>
                    <a:pt x="12" y="72"/>
                    <a:pt x="14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48"/>
                    <a:pt x="4" y="46"/>
                  </a:cubicBezTo>
                  <a:cubicBezTo>
                    <a:pt x="4" y="43"/>
                    <a:pt x="6" y="42"/>
                    <a:pt x="8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9" y="21"/>
                    <a:pt x="27" y="19"/>
                    <a:pt x="27" y="17"/>
                  </a:cubicBezTo>
                  <a:cubicBezTo>
                    <a:pt x="27" y="15"/>
                    <a:pt x="29" y="13"/>
                    <a:pt x="31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7"/>
                    <a:pt x="55" y="5"/>
                    <a:pt x="57" y="5"/>
                  </a:cubicBezTo>
                  <a:cubicBezTo>
                    <a:pt x="59" y="5"/>
                    <a:pt x="61" y="7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5"/>
                    <a:pt x="87" y="17"/>
                  </a:cubicBezTo>
                  <a:cubicBezTo>
                    <a:pt x="87" y="19"/>
                    <a:pt x="85" y="21"/>
                    <a:pt x="83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8" y="42"/>
                    <a:pt x="110" y="43"/>
                    <a:pt x="110" y="46"/>
                  </a:cubicBezTo>
                  <a:cubicBezTo>
                    <a:pt x="110" y="48"/>
                    <a:pt x="108" y="50"/>
                    <a:pt x="106" y="50"/>
                  </a:cubicBezTo>
                  <a:close/>
                  <a:moveTo>
                    <a:pt x="106" y="50"/>
                  </a:moveTo>
                  <a:cubicBezTo>
                    <a:pt x="106" y="50"/>
                    <a:pt x="106" y="50"/>
                    <a:pt x="106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5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 Same Side Corner Rectangle 113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4676147" y="2722303"/>
            <a:ext cx="124356" cy="62601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946686" y="1838383"/>
            <a:ext cx="2888101" cy="2888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1939919" y="1831615"/>
            <a:ext cx="2888101" cy="288810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4004" y="2292275"/>
            <a:ext cx="2685635" cy="2013488"/>
            <a:chOff x="2124004" y="2292275"/>
            <a:chExt cx="2685635" cy="2013488"/>
          </a:xfrm>
        </p:grpSpPr>
        <p:sp>
          <p:nvSpPr>
            <p:cNvPr id="90" name="Freeform 89"/>
            <p:cNvSpPr/>
            <p:nvPr/>
          </p:nvSpPr>
          <p:spPr>
            <a:xfrm>
              <a:off x="2126086" y="2300319"/>
              <a:ext cx="2395118" cy="2005444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2145367" y="2413373"/>
              <a:ext cx="164683" cy="531045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2124004" y="2292275"/>
              <a:ext cx="2685635" cy="2011899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2233" y="2248285"/>
            <a:ext cx="2086172" cy="1616108"/>
            <a:chOff x="2822233" y="2248285"/>
            <a:chExt cx="2086172" cy="1616108"/>
          </a:xfrm>
        </p:grpSpPr>
        <p:sp>
          <p:nvSpPr>
            <p:cNvPr id="101" name="Freeform 100"/>
            <p:cNvSpPr/>
            <p:nvPr/>
          </p:nvSpPr>
          <p:spPr>
            <a:xfrm>
              <a:off x="2924572" y="2476196"/>
              <a:ext cx="1887712" cy="138819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2923162" y="2639269"/>
              <a:ext cx="103426" cy="282563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822233" y="2248285"/>
              <a:ext cx="2086172" cy="160791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19469" y="3347087"/>
            <a:ext cx="2124629" cy="1402261"/>
            <a:chOff x="1919469" y="3347087"/>
            <a:chExt cx="2124629" cy="1402261"/>
          </a:xfrm>
        </p:grpSpPr>
        <p:sp>
          <p:nvSpPr>
            <p:cNvPr id="104" name="Freeform 103"/>
            <p:cNvSpPr/>
            <p:nvPr/>
          </p:nvSpPr>
          <p:spPr>
            <a:xfrm>
              <a:off x="2071909" y="3549825"/>
              <a:ext cx="1333170" cy="119313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997705" y="3673201"/>
              <a:ext cx="87808" cy="14674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919469" y="3347087"/>
              <a:ext cx="2124629" cy="1402261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14492" y="2126904"/>
            <a:ext cx="1594514" cy="1212548"/>
            <a:chOff x="3314492" y="2126904"/>
            <a:chExt cx="1594514" cy="1212548"/>
          </a:xfrm>
        </p:grpSpPr>
        <p:sp>
          <p:nvSpPr>
            <p:cNvPr id="113" name="Freeform 112"/>
            <p:cNvSpPr/>
            <p:nvPr/>
          </p:nvSpPr>
          <p:spPr>
            <a:xfrm>
              <a:off x="3588822" y="2533112"/>
              <a:ext cx="1317244" cy="8063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355885" y="2260978"/>
              <a:ext cx="255584" cy="51337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314492" y="2126904"/>
              <a:ext cx="1594514" cy="1208719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43637" y="3344621"/>
            <a:ext cx="2070060" cy="1286002"/>
            <a:chOff x="2443637" y="3344621"/>
            <a:chExt cx="2070060" cy="1286002"/>
          </a:xfrm>
        </p:grpSpPr>
        <p:sp>
          <p:nvSpPr>
            <p:cNvPr id="118" name="Freeform 117"/>
            <p:cNvSpPr/>
            <p:nvPr/>
          </p:nvSpPr>
          <p:spPr>
            <a:xfrm>
              <a:off x="2443637" y="3348515"/>
              <a:ext cx="1599448" cy="12809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477229" y="3451206"/>
              <a:ext cx="229484" cy="51690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444629" y="3344621"/>
              <a:ext cx="2069068" cy="128600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Freeform 127"/>
          <p:cNvSpPr/>
          <p:nvPr/>
        </p:nvSpPr>
        <p:spPr>
          <a:xfrm>
            <a:off x="3699767" y="2340849"/>
            <a:ext cx="190637" cy="239400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 128"/>
          <p:cNvSpPr/>
          <p:nvPr/>
        </p:nvSpPr>
        <p:spPr>
          <a:xfrm>
            <a:off x="2387885" y="2469429"/>
            <a:ext cx="163943" cy="239392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>
            <a:off x="2119319" y="3510466"/>
            <a:ext cx="97172" cy="168701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43676" y="2469429"/>
            <a:ext cx="147380" cy="239400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777302" y="3510466"/>
            <a:ext cx="182973" cy="241659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3199059" y="2247721"/>
            <a:ext cx="214740" cy="14594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 flipH="1">
            <a:off x="7391501" y="2722303"/>
            <a:ext cx="124356" cy="62601"/>
          </a:xfrm>
          <a:custGeom>
            <a:avLst/>
            <a:gdLst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362200 w 2362200"/>
              <a:gd name="connsiteY0" fmla="*/ 1638300 h 1714500"/>
              <a:gd name="connsiteX1" fmla="*/ 0 w 2362200"/>
              <a:gd name="connsiteY1" fmla="*/ 0 h 1714500"/>
              <a:gd name="connsiteX2" fmla="*/ 457200 w 2362200"/>
              <a:gd name="connsiteY2" fmla="*/ 1714500 h 1714500"/>
              <a:gd name="connsiteX3" fmla="*/ 2362200 w 2362200"/>
              <a:gd name="connsiteY3" fmla="*/ 1638300 h 1714500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733675 w 2733675"/>
              <a:gd name="connsiteY0" fmla="*/ 1381125 h 1457325"/>
              <a:gd name="connsiteX1" fmla="*/ 0 w 2733675"/>
              <a:gd name="connsiteY1" fmla="*/ 0 h 1457325"/>
              <a:gd name="connsiteX2" fmla="*/ 828675 w 2733675"/>
              <a:gd name="connsiteY2" fmla="*/ 1457325 h 1457325"/>
              <a:gd name="connsiteX3" fmla="*/ 2733675 w 2733675"/>
              <a:gd name="connsiteY3" fmla="*/ 1381125 h 1457325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  <a:gd name="connsiteX0" fmla="*/ 2800350 w 2800350"/>
              <a:gd name="connsiteY0" fmla="*/ 1333500 h 1409700"/>
              <a:gd name="connsiteX1" fmla="*/ 0 w 2800350"/>
              <a:gd name="connsiteY1" fmla="*/ 0 h 1409700"/>
              <a:gd name="connsiteX2" fmla="*/ 895350 w 2800350"/>
              <a:gd name="connsiteY2" fmla="*/ 1409700 h 1409700"/>
              <a:gd name="connsiteX3" fmla="*/ 2800350 w 2800350"/>
              <a:gd name="connsiteY3" fmla="*/ 13335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409700">
                <a:moveTo>
                  <a:pt x="2800350" y="1333500"/>
                </a:moveTo>
                <a:cubicBezTo>
                  <a:pt x="2041525" y="673100"/>
                  <a:pt x="1397000" y="450850"/>
                  <a:pt x="0" y="0"/>
                </a:cubicBezTo>
                <a:lnTo>
                  <a:pt x="895350" y="1409700"/>
                </a:lnTo>
                <a:lnTo>
                  <a:pt x="2800350" y="13335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flipH="1">
            <a:off x="7357216" y="1838383"/>
            <a:ext cx="2888101" cy="2888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 flipH="1">
            <a:off x="7363983" y="1831615"/>
            <a:ext cx="2888101" cy="288810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82364" y="2292275"/>
            <a:ext cx="2685635" cy="2013488"/>
            <a:chOff x="7382364" y="2292275"/>
            <a:chExt cx="2685635" cy="2013488"/>
          </a:xfrm>
        </p:grpSpPr>
        <p:sp>
          <p:nvSpPr>
            <p:cNvPr id="159" name="Freeform 158"/>
            <p:cNvSpPr/>
            <p:nvPr/>
          </p:nvSpPr>
          <p:spPr>
            <a:xfrm flipH="1">
              <a:off x="7670799" y="2300319"/>
              <a:ext cx="2395118" cy="2005444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0 w 35872992"/>
                <a:gd name="connsiteY0" fmla="*/ 2270022 h 25996651"/>
                <a:gd name="connsiteX1" fmla="*/ 35872992 w 35872992"/>
                <a:gd name="connsiteY1" fmla="*/ 25844500 h 25996651"/>
                <a:gd name="connsiteX2" fmla="*/ 3941096 w 35872992"/>
                <a:gd name="connsiteY2" fmla="*/ 0 h 25996651"/>
                <a:gd name="connsiteX3" fmla="*/ 5723603 w 35872992"/>
                <a:gd name="connsiteY3" fmla="*/ 10795820 h 25996651"/>
                <a:gd name="connsiteX4" fmla="*/ 0 w 35872992"/>
                <a:gd name="connsiteY4" fmla="*/ 2270022 h 25996651"/>
                <a:gd name="connsiteX0" fmla="*/ 1794797 w 37667789"/>
                <a:gd name="connsiteY0" fmla="*/ 2270022 h 25996651"/>
                <a:gd name="connsiteX1" fmla="*/ 37667789 w 37667789"/>
                <a:gd name="connsiteY1" fmla="*/ 25844500 h 25996651"/>
                <a:gd name="connsiteX2" fmla="*/ 5735893 w 37667789"/>
                <a:gd name="connsiteY2" fmla="*/ 0 h 25996651"/>
                <a:gd name="connsiteX3" fmla="*/ 0 w 37667789"/>
                <a:gd name="connsiteY3" fmla="*/ 3988620 h 25996651"/>
                <a:gd name="connsiteX4" fmla="*/ 1794797 w 37667789"/>
                <a:gd name="connsiteY4" fmla="*/ 2270022 h 25996651"/>
                <a:gd name="connsiteX0" fmla="*/ 2662904 w 38535896"/>
                <a:gd name="connsiteY0" fmla="*/ 8874022 h 32600651"/>
                <a:gd name="connsiteX1" fmla="*/ 38535896 w 38535896"/>
                <a:gd name="connsiteY1" fmla="*/ 32448500 h 32600651"/>
                <a:gd name="connsiteX2" fmla="*/ 0 w 38535896"/>
                <a:gd name="connsiteY2" fmla="*/ 0 h 32600651"/>
                <a:gd name="connsiteX3" fmla="*/ 868107 w 38535896"/>
                <a:gd name="connsiteY3" fmla="*/ 10592620 h 32600651"/>
                <a:gd name="connsiteX4" fmla="*/ 2662904 w 385358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058607 w 38726396"/>
                <a:gd name="connsiteY3" fmla="*/ 105926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287820 h 32600651"/>
                <a:gd name="connsiteX4" fmla="*/ 2853404 w 38726396"/>
                <a:gd name="connsiteY4" fmla="*/ 8874022 h 32600651"/>
                <a:gd name="connsiteX0" fmla="*/ 2853404 w 38726396"/>
                <a:gd name="connsiteY0" fmla="*/ 8874022 h 32600651"/>
                <a:gd name="connsiteX1" fmla="*/ 38726396 w 38726396"/>
                <a:gd name="connsiteY1" fmla="*/ 32448500 h 32600651"/>
                <a:gd name="connsiteX2" fmla="*/ 0 w 38726396"/>
                <a:gd name="connsiteY2" fmla="*/ 0 h 32600651"/>
                <a:gd name="connsiteX3" fmla="*/ 1706307 w 38726396"/>
                <a:gd name="connsiteY3" fmla="*/ 10440220 h 32600651"/>
                <a:gd name="connsiteX4" fmla="*/ 2853404 w 38726396"/>
                <a:gd name="connsiteY4" fmla="*/ 8874022 h 32600651"/>
                <a:gd name="connsiteX0" fmla="*/ 2967704 w 38726396"/>
                <a:gd name="connsiteY0" fmla="*/ 8988322 h 32601415"/>
                <a:gd name="connsiteX1" fmla="*/ 38726396 w 38726396"/>
                <a:gd name="connsiteY1" fmla="*/ 32448500 h 32601415"/>
                <a:gd name="connsiteX2" fmla="*/ 0 w 38726396"/>
                <a:gd name="connsiteY2" fmla="*/ 0 h 32601415"/>
                <a:gd name="connsiteX3" fmla="*/ 1706307 w 38726396"/>
                <a:gd name="connsiteY3" fmla="*/ 10440220 h 32601415"/>
                <a:gd name="connsiteX4" fmla="*/ 2967704 w 38726396"/>
                <a:gd name="connsiteY4" fmla="*/ 8988322 h 32601415"/>
                <a:gd name="connsiteX0" fmla="*/ 2967704 w 38726396"/>
                <a:gd name="connsiteY0" fmla="*/ 8988322 h 32525729"/>
                <a:gd name="connsiteX1" fmla="*/ 38726396 w 38726396"/>
                <a:gd name="connsiteY1" fmla="*/ 32372300 h 32525729"/>
                <a:gd name="connsiteX2" fmla="*/ 0 w 38726396"/>
                <a:gd name="connsiteY2" fmla="*/ 0 h 32525729"/>
                <a:gd name="connsiteX3" fmla="*/ 1706307 w 38726396"/>
                <a:gd name="connsiteY3" fmla="*/ 10440220 h 32525729"/>
                <a:gd name="connsiteX4" fmla="*/ 2967704 w 38726396"/>
                <a:gd name="connsiteY4" fmla="*/ 8988322 h 32525729"/>
                <a:gd name="connsiteX0" fmla="*/ 2967704 w 38726396"/>
                <a:gd name="connsiteY0" fmla="*/ 8988322 h 32487973"/>
                <a:gd name="connsiteX1" fmla="*/ 38726396 w 38726396"/>
                <a:gd name="connsiteY1" fmla="*/ 32372300 h 32487973"/>
                <a:gd name="connsiteX2" fmla="*/ 0 w 38726396"/>
                <a:gd name="connsiteY2" fmla="*/ 0 h 32487973"/>
                <a:gd name="connsiteX3" fmla="*/ 1706307 w 38726396"/>
                <a:gd name="connsiteY3" fmla="*/ 10440220 h 32487973"/>
                <a:gd name="connsiteX4" fmla="*/ 2967704 w 38726396"/>
                <a:gd name="connsiteY4" fmla="*/ 8988322 h 32487973"/>
                <a:gd name="connsiteX0" fmla="*/ 2967704 w 38726396"/>
                <a:gd name="connsiteY0" fmla="*/ 8988322 h 32491819"/>
                <a:gd name="connsiteX1" fmla="*/ 38726396 w 38726396"/>
                <a:gd name="connsiteY1" fmla="*/ 32372300 h 32491819"/>
                <a:gd name="connsiteX2" fmla="*/ 0 w 38726396"/>
                <a:gd name="connsiteY2" fmla="*/ 0 h 32491819"/>
                <a:gd name="connsiteX3" fmla="*/ 1706307 w 38726396"/>
                <a:gd name="connsiteY3" fmla="*/ 10440220 h 32491819"/>
                <a:gd name="connsiteX4" fmla="*/ 2967704 w 38726396"/>
                <a:gd name="connsiteY4" fmla="*/ 8988322 h 32491819"/>
                <a:gd name="connsiteX0" fmla="*/ 2967704 w 38726396"/>
                <a:gd name="connsiteY0" fmla="*/ 8988322 h 32493086"/>
                <a:gd name="connsiteX1" fmla="*/ 38726396 w 38726396"/>
                <a:gd name="connsiteY1" fmla="*/ 32372300 h 32493086"/>
                <a:gd name="connsiteX2" fmla="*/ 0 w 38726396"/>
                <a:gd name="connsiteY2" fmla="*/ 0 h 32493086"/>
                <a:gd name="connsiteX3" fmla="*/ 1706307 w 38726396"/>
                <a:gd name="connsiteY3" fmla="*/ 10440220 h 32493086"/>
                <a:gd name="connsiteX4" fmla="*/ 2967704 w 38726396"/>
                <a:gd name="connsiteY4" fmla="*/ 8988322 h 32493086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06307 w 38726396"/>
                <a:gd name="connsiteY3" fmla="*/ 104402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630107 w 38726396"/>
                <a:gd name="connsiteY3" fmla="*/ 103259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91800"/>
                <a:gd name="connsiteX1" fmla="*/ 38726396 w 38726396"/>
                <a:gd name="connsiteY1" fmla="*/ 32372300 h 32491800"/>
                <a:gd name="connsiteX2" fmla="*/ 0 w 38726396"/>
                <a:gd name="connsiteY2" fmla="*/ 0 h 32491800"/>
                <a:gd name="connsiteX3" fmla="*/ 1744407 w 38726396"/>
                <a:gd name="connsiteY3" fmla="*/ 10402120 h 32491800"/>
                <a:gd name="connsiteX4" fmla="*/ 3043904 w 38726396"/>
                <a:gd name="connsiteY4" fmla="*/ 8759722 h 32491800"/>
                <a:gd name="connsiteX0" fmla="*/ 3043904 w 38726396"/>
                <a:gd name="connsiteY0" fmla="*/ 8759722 h 32435405"/>
                <a:gd name="connsiteX1" fmla="*/ 38726396 w 38726396"/>
                <a:gd name="connsiteY1" fmla="*/ 32372300 h 32435405"/>
                <a:gd name="connsiteX2" fmla="*/ 0 w 38726396"/>
                <a:gd name="connsiteY2" fmla="*/ 0 h 32435405"/>
                <a:gd name="connsiteX3" fmla="*/ 1744407 w 38726396"/>
                <a:gd name="connsiteY3" fmla="*/ 10402120 h 32435405"/>
                <a:gd name="connsiteX4" fmla="*/ 3043904 w 38726396"/>
                <a:gd name="connsiteY4" fmla="*/ 8759722 h 32435405"/>
                <a:gd name="connsiteX0" fmla="*/ 3043904 w 38726396"/>
                <a:gd name="connsiteY0" fmla="*/ 8759722 h 32425398"/>
                <a:gd name="connsiteX1" fmla="*/ 38726396 w 38726396"/>
                <a:gd name="connsiteY1" fmla="*/ 32372300 h 32425398"/>
                <a:gd name="connsiteX2" fmla="*/ 0 w 38726396"/>
                <a:gd name="connsiteY2" fmla="*/ 0 h 32425398"/>
                <a:gd name="connsiteX3" fmla="*/ 1744407 w 38726396"/>
                <a:gd name="connsiteY3" fmla="*/ 10402120 h 32425398"/>
                <a:gd name="connsiteX4" fmla="*/ 3043904 w 38726396"/>
                <a:gd name="connsiteY4" fmla="*/ 8759722 h 32425398"/>
                <a:gd name="connsiteX0" fmla="*/ 2967704 w 38726396"/>
                <a:gd name="connsiteY0" fmla="*/ 8912122 h 32425799"/>
                <a:gd name="connsiteX1" fmla="*/ 38726396 w 38726396"/>
                <a:gd name="connsiteY1" fmla="*/ 32372300 h 32425799"/>
                <a:gd name="connsiteX2" fmla="*/ 0 w 38726396"/>
                <a:gd name="connsiteY2" fmla="*/ 0 h 32425799"/>
                <a:gd name="connsiteX3" fmla="*/ 1744407 w 38726396"/>
                <a:gd name="connsiteY3" fmla="*/ 10402120 h 32425799"/>
                <a:gd name="connsiteX4" fmla="*/ 2967704 w 38726396"/>
                <a:gd name="connsiteY4" fmla="*/ 8912122 h 324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6396" h="32425799">
                  <a:moveTo>
                    <a:pt x="2967704" y="8912122"/>
                  </a:moveTo>
                  <a:cubicBezTo>
                    <a:pt x="7141771" y="14305389"/>
                    <a:pt x="32564982" y="33570332"/>
                    <a:pt x="38726396" y="32372300"/>
                  </a:cubicBezTo>
                  <a:lnTo>
                    <a:pt x="0" y="0"/>
                  </a:lnTo>
                  <a:lnTo>
                    <a:pt x="1744407" y="10402120"/>
                  </a:lnTo>
                  <a:lnTo>
                    <a:pt x="2967704" y="89121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 flipH="1">
              <a:off x="9881952" y="2413373"/>
              <a:ext cx="164683" cy="531045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126378 h 8567355"/>
                <a:gd name="connsiteX1" fmla="*/ 2622693 w 2796099"/>
                <a:gd name="connsiteY1" fmla="*/ 4280739 h 8567355"/>
                <a:gd name="connsiteX2" fmla="*/ 0 w 2796099"/>
                <a:gd name="connsiteY2" fmla="*/ 0 h 8567355"/>
                <a:gd name="connsiteX3" fmla="*/ 1512169 w 2796099"/>
                <a:gd name="connsiteY3" fmla="*/ 8567355 h 8567355"/>
                <a:gd name="connsiteX4" fmla="*/ 2796099 w 2796099"/>
                <a:gd name="connsiteY4" fmla="*/ 7126378 h 8567355"/>
                <a:gd name="connsiteX0" fmla="*/ 2796099 w 2796099"/>
                <a:gd name="connsiteY0" fmla="*/ 7126378 h 8586405"/>
                <a:gd name="connsiteX1" fmla="*/ 2622693 w 2796099"/>
                <a:gd name="connsiteY1" fmla="*/ 4280739 h 8586405"/>
                <a:gd name="connsiteX2" fmla="*/ 0 w 2796099"/>
                <a:gd name="connsiteY2" fmla="*/ 0 h 8586405"/>
                <a:gd name="connsiteX3" fmla="*/ 1435969 w 2796099"/>
                <a:gd name="connsiteY3" fmla="*/ 8586405 h 8586405"/>
                <a:gd name="connsiteX4" fmla="*/ 2796099 w 2796099"/>
                <a:gd name="connsiteY4" fmla="*/ 7126378 h 8586405"/>
                <a:gd name="connsiteX0" fmla="*/ 2605599 w 2622693"/>
                <a:gd name="connsiteY0" fmla="*/ 7240678 h 8586405"/>
                <a:gd name="connsiteX1" fmla="*/ 2622693 w 2622693"/>
                <a:gd name="connsiteY1" fmla="*/ 4280739 h 8586405"/>
                <a:gd name="connsiteX2" fmla="*/ 0 w 2622693"/>
                <a:gd name="connsiteY2" fmla="*/ 0 h 8586405"/>
                <a:gd name="connsiteX3" fmla="*/ 1435969 w 2622693"/>
                <a:gd name="connsiteY3" fmla="*/ 8586405 h 8586405"/>
                <a:gd name="connsiteX4" fmla="*/ 2605599 w 2622693"/>
                <a:gd name="connsiteY4" fmla="*/ 72406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  <a:gd name="connsiteX0" fmla="*/ 2662749 w 2662749"/>
                <a:gd name="connsiteY0" fmla="*/ 7126378 h 8586405"/>
                <a:gd name="connsiteX1" fmla="*/ 2622693 w 2662749"/>
                <a:gd name="connsiteY1" fmla="*/ 4280739 h 8586405"/>
                <a:gd name="connsiteX2" fmla="*/ 0 w 2662749"/>
                <a:gd name="connsiteY2" fmla="*/ 0 h 8586405"/>
                <a:gd name="connsiteX3" fmla="*/ 1435969 w 2662749"/>
                <a:gd name="connsiteY3" fmla="*/ 8586405 h 8586405"/>
                <a:gd name="connsiteX4" fmla="*/ 2662749 w 2662749"/>
                <a:gd name="connsiteY4" fmla="*/ 7126378 h 858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749" h="8586405">
                  <a:moveTo>
                    <a:pt x="2662749" y="7126378"/>
                  </a:moveTo>
                  <a:lnTo>
                    <a:pt x="2622693" y="4280739"/>
                  </a:lnTo>
                  <a:cubicBezTo>
                    <a:pt x="1507892" y="3057852"/>
                    <a:pt x="892276" y="948854"/>
                    <a:pt x="0" y="0"/>
                  </a:cubicBezTo>
                  <a:lnTo>
                    <a:pt x="1435969" y="8586405"/>
                  </a:lnTo>
                  <a:lnTo>
                    <a:pt x="2662749" y="712637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2" name="Freeform 161"/>
            <p:cNvSpPr/>
            <p:nvPr/>
          </p:nvSpPr>
          <p:spPr>
            <a:xfrm flipH="1">
              <a:off x="7382364" y="2292275"/>
              <a:ext cx="2685635" cy="2011900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9867800 w 59867800"/>
                <a:gd name="connsiteY0" fmla="*/ 35471100 h 36914773"/>
                <a:gd name="connsiteX1" fmla="*/ 44437300 w 59867800"/>
                <a:gd name="connsiteY1" fmla="*/ 36169600 h 36914773"/>
                <a:gd name="connsiteX2" fmla="*/ 4089400 w 59867800"/>
                <a:gd name="connsiteY2" fmla="*/ 12077700 h 36914773"/>
                <a:gd name="connsiteX3" fmla="*/ 2298700 w 59867800"/>
                <a:gd name="connsiteY3" fmla="*/ 14287500 h 36914773"/>
                <a:gd name="connsiteX4" fmla="*/ 0 w 59867800"/>
                <a:gd name="connsiteY4" fmla="*/ 127000 h 36914773"/>
                <a:gd name="connsiteX5" fmla="*/ 12992100 w 59867800"/>
                <a:gd name="connsiteY5" fmla="*/ 0 h 36914773"/>
                <a:gd name="connsiteX6" fmla="*/ 10833100 w 59867800"/>
                <a:gd name="connsiteY6" fmla="*/ 2933700 h 36914773"/>
                <a:gd name="connsiteX7" fmla="*/ 59867800 w 59867800"/>
                <a:gd name="connsiteY7" fmla="*/ 35471100 h 36914773"/>
                <a:gd name="connsiteX0" fmla="*/ 59867800 w 59867800"/>
                <a:gd name="connsiteY0" fmla="*/ 35471100 h 45643076"/>
                <a:gd name="connsiteX1" fmla="*/ 53682900 w 59867800"/>
                <a:gd name="connsiteY1" fmla="*/ 45618400 h 45643076"/>
                <a:gd name="connsiteX2" fmla="*/ 4089400 w 59867800"/>
                <a:gd name="connsiteY2" fmla="*/ 12077700 h 45643076"/>
                <a:gd name="connsiteX3" fmla="*/ 2298700 w 59867800"/>
                <a:gd name="connsiteY3" fmla="*/ 14287500 h 45643076"/>
                <a:gd name="connsiteX4" fmla="*/ 0 w 59867800"/>
                <a:gd name="connsiteY4" fmla="*/ 127000 h 45643076"/>
                <a:gd name="connsiteX5" fmla="*/ 12992100 w 59867800"/>
                <a:gd name="connsiteY5" fmla="*/ 0 h 45643076"/>
                <a:gd name="connsiteX6" fmla="*/ 10833100 w 59867800"/>
                <a:gd name="connsiteY6" fmla="*/ 2933700 h 45643076"/>
                <a:gd name="connsiteX7" fmla="*/ 59867800 w 59867800"/>
                <a:gd name="connsiteY7" fmla="*/ 35471100 h 45643076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867800 w 59867800"/>
                <a:gd name="connsiteY0" fmla="*/ 35471100 h 45757267"/>
                <a:gd name="connsiteX1" fmla="*/ 53378100 w 59867800"/>
                <a:gd name="connsiteY1" fmla="*/ 45732700 h 45757267"/>
                <a:gd name="connsiteX2" fmla="*/ 4089400 w 59867800"/>
                <a:gd name="connsiteY2" fmla="*/ 12077700 h 45757267"/>
                <a:gd name="connsiteX3" fmla="*/ 2298700 w 59867800"/>
                <a:gd name="connsiteY3" fmla="*/ 14287500 h 45757267"/>
                <a:gd name="connsiteX4" fmla="*/ 0 w 59867800"/>
                <a:gd name="connsiteY4" fmla="*/ 127000 h 45757267"/>
                <a:gd name="connsiteX5" fmla="*/ 12992100 w 59867800"/>
                <a:gd name="connsiteY5" fmla="*/ 0 h 45757267"/>
                <a:gd name="connsiteX6" fmla="*/ 10833100 w 59867800"/>
                <a:gd name="connsiteY6" fmla="*/ 2933700 h 45757267"/>
                <a:gd name="connsiteX7" fmla="*/ 59867800 w 59867800"/>
                <a:gd name="connsiteY7" fmla="*/ 354711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2298700 w 59944000"/>
                <a:gd name="connsiteY3" fmla="*/ 142875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267"/>
                <a:gd name="connsiteX1" fmla="*/ 53378100 w 59944000"/>
                <a:gd name="connsiteY1" fmla="*/ 45732700 h 45757267"/>
                <a:gd name="connsiteX2" fmla="*/ 4089400 w 59944000"/>
                <a:gd name="connsiteY2" fmla="*/ 12077700 h 45757267"/>
                <a:gd name="connsiteX3" fmla="*/ 1803400 w 59944000"/>
                <a:gd name="connsiteY3" fmla="*/ 14325600 h 45757267"/>
                <a:gd name="connsiteX4" fmla="*/ 0 w 59944000"/>
                <a:gd name="connsiteY4" fmla="*/ 127000 h 45757267"/>
                <a:gd name="connsiteX5" fmla="*/ 12992100 w 59944000"/>
                <a:gd name="connsiteY5" fmla="*/ 0 h 45757267"/>
                <a:gd name="connsiteX6" fmla="*/ 10833100 w 59944000"/>
                <a:gd name="connsiteY6" fmla="*/ 2933700 h 45757267"/>
                <a:gd name="connsiteX7" fmla="*/ 59944000 w 59944000"/>
                <a:gd name="connsiteY7" fmla="*/ 35356800 h 45757267"/>
                <a:gd name="connsiteX0" fmla="*/ 59944000 w 59944000"/>
                <a:gd name="connsiteY0" fmla="*/ 35356800 h 45757054"/>
                <a:gd name="connsiteX1" fmla="*/ 53378100 w 59944000"/>
                <a:gd name="connsiteY1" fmla="*/ 45732700 h 45757054"/>
                <a:gd name="connsiteX2" fmla="*/ 3632200 w 59944000"/>
                <a:gd name="connsiteY2" fmla="*/ 11849100 h 45757054"/>
                <a:gd name="connsiteX3" fmla="*/ 1803400 w 59944000"/>
                <a:gd name="connsiteY3" fmla="*/ 14325600 h 45757054"/>
                <a:gd name="connsiteX4" fmla="*/ 0 w 59944000"/>
                <a:gd name="connsiteY4" fmla="*/ 127000 h 45757054"/>
                <a:gd name="connsiteX5" fmla="*/ 12992100 w 59944000"/>
                <a:gd name="connsiteY5" fmla="*/ 0 h 45757054"/>
                <a:gd name="connsiteX6" fmla="*/ 10833100 w 59944000"/>
                <a:gd name="connsiteY6" fmla="*/ 2933700 h 45757054"/>
                <a:gd name="connsiteX7" fmla="*/ 59944000 w 59944000"/>
                <a:gd name="connsiteY7" fmla="*/ 35356800 h 45757054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29337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356800 h 45758386"/>
                <a:gd name="connsiteX1" fmla="*/ 53378100 w 59944000"/>
                <a:gd name="connsiteY1" fmla="*/ 45732700 h 45758386"/>
                <a:gd name="connsiteX2" fmla="*/ 3632200 w 59944000"/>
                <a:gd name="connsiteY2" fmla="*/ 11849100 h 45758386"/>
                <a:gd name="connsiteX3" fmla="*/ 1803400 w 59944000"/>
                <a:gd name="connsiteY3" fmla="*/ 14325600 h 45758386"/>
                <a:gd name="connsiteX4" fmla="*/ 0 w 59944000"/>
                <a:gd name="connsiteY4" fmla="*/ 127000 h 45758386"/>
                <a:gd name="connsiteX5" fmla="*/ 12992100 w 59944000"/>
                <a:gd name="connsiteY5" fmla="*/ 0 h 45758386"/>
                <a:gd name="connsiteX6" fmla="*/ 10833100 w 59944000"/>
                <a:gd name="connsiteY6" fmla="*/ 1981200 h 45758386"/>
                <a:gd name="connsiteX7" fmla="*/ 59944000 w 59944000"/>
                <a:gd name="connsiteY7" fmla="*/ 35356800 h 45758386"/>
                <a:gd name="connsiteX0" fmla="*/ 59944000 w 59944000"/>
                <a:gd name="connsiteY0" fmla="*/ 35229800 h 45631386"/>
                <a:gd name="connsiteX1" fmla="*/ 53378100 w 59944000"/>
                <a:gd name="connsiteY1" fmla="*/ 45605700 h 45631386"/>
                <a:gd name="connsiteX2" fmla="*/ 3632200 w 59944000"/>
                <a:gd name="connsiteY2" fmla="*/ 11722100 h 45631386"/>
                <a:gd name="connsiteX3" fmla="*/ 1803400 w 59944000"/>
                <a:gd name="connsiteY3" fmla="*/ 14198600 h 45631386"/>
                <a:gd name="connsiteX4" fmla="*/ 0 w 59944000"/>
                <a:gd name="connsiteY4" fmla="*/ 0 h 45631386"/>
                <a:gd name="connsiteX5" fmla="*/ 11925300 w 59944000"/>
                <a:gd name="connsiteY5" fmla="*/ 406400 h 45631386"/>
                <a:gd name="connsiteX6" fmla="*/ 10833100 w 59944000"/>
                <a:gd name="connsiteY6" fmla="*/ 1854200 h 45631386"/>
                <a:gd name="connsiteX7" fmla="*/ 59944000 w 59944000"/>
                <a:gd name="connsiteY7" fmla="*/ 35229800 h 456313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26586"/>
                <a:gd name="connsiteX1" fmla="*/ 53911500 w 60477400"/>
                <a:gd name="connsiteY1" fmla="*/ 45300900 h 45326586"/>
                <a:gd name="connsiteX2" fmla="*/ 4165600 w 60477400"/>
                <a:gd name="connsiteY2" fmla="*/ 11417300 h 45326586"/>
                <a:gd name="connsiteX3" fmla="*/ 2336800 w 60477400"/>
                <a:gd name="connsiteY3" fmla="*/ 13893800 h 45326586"/>
                <a:gd name="connsiteX4" fmla="*/ 0 w 60477400"/>
                <a:gd name="connsiteY4" fmla="*/ 0 h 45326586"/>
                <a:gd name="connsiteX5" fmla="*/ 12458700 w 60477400"/>
                <a:gd name="connsiteY5" fmla="*/ 101600 h 45326586"/>
                <a:gd name="connsiteX6" fmla="*/ 11366500 w 60477400"/>
                <a:gd name="connsiteY6" fmla="*/ 1549400 h 45326586"/>
                <a:gd name="connsiteX7" fmla="*/ 60477400 w 60477400"/>
                <a:gd name="connsiteY7" fmla="*/ 34925000 h 45326586"/>
                <a:gd name="connsiteX0" fmla="*/ 60477400 w 60477400"/>
                <a:gd name="connsiteY0" fmla="*/ 34925000 h 45305651"/>
                <a:gd name="connsiteX1" fmla="*/ 53911500 w 60477400"/>
                <a:gd name="connsiteY1" fmla="*/ 45300900 h 45305651"/>
                <a:gd name="connsiteX2" fmla="*/ 4165600 w 60477400"/>
                <a:gd name="connsiteY2" fmla="*/ 11417300 h 45305651"/>
                <a:gd name="connsiteX3" fmla="*/ 2336800 w 60477400"/>
                <a:gd name="connsiteY3" fmla="*/ 13893800 h 45305651"/>
                <a:gd name="connsiteX4" fmla="*/ 0 w 60477400"/>
                <a:gd name="connsiteY4" fmla="*/ 0 h 45305651"/>
                <a:gd name="connsiteX5" fmla="*/ 12458700 w 60477400"/>
                <a:gd name="connsiteY5" fmla="*/ 101600 h 45305651"/>
                <a:gd name="connsiteX6" fmla="*/ 11366500 w 60477400"/>
                <a:gd name="connsiteY6" fmla="*/ 1549400 h 45305651"/>
                <a:gd name="connsiteX7" fmla="*/ 60477400 w 60477400"/>
                <a:gd name="connsiteY7" fmla="*/ 34925000 h 45305651"/>
                <a:gd name="connsiteX0" fmla="*/ 60477400 w 60477400"/>
                <a:gd name="connsiteY0" fmla="*/ 34925000 h 45305659"/>
                <a:gd name="connsiteX1" fmla="*/ 53911500 w 60477400"/>
                <a:gd name="connsiteY1" fmla="*/ 45300900 h 45305659"/>
                <a:gd name="connsiteX2" fmla="*/ 4165600 w 60477400"/>
                <a:gd name="connsiteY2" fmla="*/ 11417300 h 45305659"/>
                <a:gd name="connsiteX3" fmla="*/ 2336800 w 60477400"/>
                <a:gd name="connsiteY3" fmla="*/ 13893800 h 45305659"/>
                <a:gd name="connsiteX4" fmla="*/ 0 w 60477400"/>
                <a:gd name="connsiteY4" fmla="*/ 0 h 45305659"/>
                <a:gd name="connsiteX5" fmla="*/ 12458700 w 60477400"/>
                <a:gd name="connsiteY5" fmla="*/ 101600 h 45305659"/>
                <a:gd name="connsiteX6" fmla="*/ 11366500 w 60477400"/>
                <a:gd name="connsiteY6" fmla="*/ 1549400 h 45305659"/>
                <a:gd name="connsiteX7" fmla="*/ 60477400 w 60477400"/>
                <a:gd name="connsiteY7" fmla="*/ 34925000 h 4530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7400" h="45305659">
                  <a:moveTo>
                    <a:pt x="60477400" y="34925000"/>
                  </a:moveTo>
                  <a:cubicBezTo>
                    <a:pt x="58974568" y="39344600"/>
                    <a:pt x="55860952" y="43370500"/>
                    <a:pt x="53911500" y="45300900"/>
                  </a:cubicBezTo>
                  <a:cubicBezTo>
                    <a:pt x="46088300" y="45690368"/>
                    <a:pt x="12750800" y="22076832"/>
                    <a:pt x="4165600" y="11417300"/>
                  </a:cubicBezTo>
                  <a:lnTo>
                    <a:pt x="2336800" y="13893800"/>
                  </a:lnTo>
                  <a:lnTo>
                    <a:pt x="0" y="0"/>
                  </a:lnTo>
                  <a:lnTo>
                    <a:pt x="12458700" y="101600"/>
                  </a:lnTo>
                  <a:lnTo>
                    <a:pt x="11366500" y="1549400"/>
                  </a:lnTo>
                  <a:cubicBezTo>
                    <a:pt x="16742832" y="9046633"/>
                    <a:pt x="47481068" y="34742968"/>
                    <a:pt x="60477400" y="349250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83599" y="2248285"/>
            <a:ext cx="2086172" cy="1616108"/>
            <a:chOff x="7283599" y="2248285"/>
            <a:chExt cx="2086172" cy="1616108"/>
          </a:xfrm>
        </p:grpSpPr>
        <p:sp>
          <p:nvSpPr>
            <p:cNvPr id="163" name="Freeform 162"/>
            <p:cNvSpPr/>
            <p:nvPr/>
          </p:nvSpPr>
          <p:spPr>
            <a:xfrm flipH="1">
              <a:off x="7379719" y="2476196"/>
              <a:ext cx="1887712" cy="138819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8856407 w 31703296"/>
                <a:gd name="connsiteY3" fmla="*/ 16904520 h 25694985"/>
                <a:gd name="connsiteX4" fmla="*/ 10778204 w 31703296"/>
                <a:gd name="connsiteY4" fmla="*/ 14677922 h 25694985"/>
                <a:gd name="connsiteX0" fmla="*/ 10778204 w 31703296"/>
                <a:gd name="connsiteY0" fmla="*/ 14677922 h 25694985"/>
                <a:gd name="connsiteX1" fmla="*/ 31703296 w 31703296"/>
                <a:gd name="connsiteY1" fmla="*/ 25654000 h 25694985"/>
                <a:gd name="connsiteX2" fmla="*/ 0 w 31703296"/>
                <a:gd name="connsiteY2" fmla="*/ 0 h 25694985"/>
                <a:gd name="connsiteX3" fmla="*/ 1134807 w 31703296"/>
                <a:gd name="connsiteY3" fmla="*/ 10910120 h 25694985"/>
                <a:gd name="connsiteX4" fmla="*/ 10778204 w 31703296"/>
                <a:gd name="connsiteY4" fmla="*/ 14677922 h 25694985"/>
                <a:gd name="connsiteX0" fmla="*/ 4479004 w 31703296"/>
                <a:gd name="connsiteY0" fmla="*/ 9191522 h 25678458"/>
                <a:gd name="connsiteX1" fmla="*/ 31703296 w 31703296"/>
                <a:gd name="connsiteY1" fmla="*/ 25654000 h 25678458"/>
                <a:gd name="connsiteX2" fmla="*/ 0 w 31703296"/>
                <a:gd name="connsiteY2" fmla="*/ 0 h 25678458"/>
                <a:gd name="connsiteX3" fmla="*/ 1134807 w 31703296"/>
                <a:gd name="connsiteY3" fmla="*/ 10910120 h 25678458"/>
                <a:gd name="connsiteX4" fmla="*/ 4479004 w 31703296"/>
                <a:gd name="connsiteY4" fmla="*/ 9191522 h 25678458"/>
                <a:gd name="connsiteX0" fmla="*/ 4479004 w 31817596"/>
                <a:gd name="connsiteY0" fmla="*/ 9191522 h 25754522"/>
                <a:gd name="connsiteX1" fmla="*/ 31817596 w 31817596"/>
                <a:gd name="connsiteY1" fmla="*/ 25730200 h 25754522"/>
                <a:gd name="connsiteX2" fmla="*/ 0 w 31817596"/>
                <a:gd name="connsiteY2" fmla="*/ 0 h 25754522"/>
                <a:gd name="connsiteX3" fmla="*/ 1134807 w 31817596"/>
                <a:gd name="connsiteY3" fmla="*/ 10910120 h 25754522"/>
                <a:gd name="connsiteX4" fmla="*/ 4479004 w 31817596"/>
                <a:gd name="connsiteY4" fmla="*/ 9191522 h 25754522"/>
                <a:gd name="connsiteX0" fmla="*/ 3031204 w 31817596"/>
                <a:gd name="connsiteY0" fmla="*/ 9267722 h 25754658"/>
                <a:gd name="connsiteX1" fmla="*/ 31817596 w 31817596"/>
                <a:gd name="connsiteY1" fmla="*/ 25730200 h 25754658"/>
                <a:gd name="connsiteX2" fmla="*/ 0 w 31817596"/>
                <a:gd name="connsiteY2" fmla="*/ 0 h 25754658"/>
                <a:gd name="connsiteX3" fmla="*/ 1134807 w 31817596"/>
                <a:gd name="connsiteY3" fmla="*/ 10910120 h 25754658"/>
                <a:gd name="connsiteX4" fmla="*/ 3031204 w 31817596"/>
                <a:gd name="connsiteY4" fmla="*/ 9267722 h 25754658"/>
                <a:gd name="connsiteX0" fmla="*/ 3031204 w 31817596"/>
                <a:gd name="connsiteY0" fmla="*/ 9267722 h 25787950"/>
                <a:gd name="connsiteX1" fmla="*/ 31817596 w 31817596"/>
                <a:gd name="connsiteY1" fmla="*/ 25730200 h 25787950"/>
                <a:gd name="connsiteX2" fmla="*/ 0 w 31817596"/>
                <a:gd name="connsiteY2" fmla="*/ 0 h 25787950"/>
                <a:gd name="connsiteX3" fmla="*/ 1134807 w 31817596"/>
                <a:gd name="connsiteY3" fmla="*/ 10910120 h 25787950"/>
                <a:gd name="connsiteX4" fmla="*/ 3031204 w 31817596"/>
                <a:gd name="connsiteY4" fmla="*/ 9267722 h 25787950"/>
                <a:gd name="connsiteX0" fmla="*/ 3031204 w 31817596"/>
                <a:gd name="connsiteY0" fmla="*/ 9115322 h 25787339"/>
                <a:gd name="connsiteX1" fmla="*/ 31817596 w 31817596"/>
                <a:gd name="connsiteY1" fmla="*/ 25730200 h 25787339"/>
                <a:gd name="connsiteX2" fmla="*/ 0 w 31817596"/>
                <a:gd name="connsiteY2" fmla="*/ 0 h 25787339"/>
                <a:gd name="connsiteX3" fmla="*/ 1134807 w 31817596"/>
                <a:gd name="connsiteY3" fmla="*/ 10910120 h 25787339"/>
                <a:gd name="connsiteX4" fmla="*/ 3031204 w 31817596"/>
                <a:gd name="connsiteY4" fmla="*/ 9115322 h 25787339"/>
                <a:gd name="connsiteX0" fmla="*/ 3031204 w 31817596"/>
                <a:gd name="connsiteY0" fmla="*/ 9115322 h 25788870"/>
                <a:gd name="connsiteX1" fmla="*/ 31817596 w 31817596"/>
                <a:gd name="connsiteY1" fmla="*/ 25730200 h 25788870"/>
                <a:gd name="connsiteX2" fmla="*/ 0 w 31817596"/>
                <a:gd name="connsiteY2" fmla="*/ 0 h 25788870"/>
                <a:gd name="connsiteX3" fmla="*/ 1134807 w 31817596"/>
                <a:gd name="connsiteY3" fmla="*/ 10910120 h 25788870"/>
                <a:gd name="connsiteX4" fmla="*/ 3031204 w 31817596"/>
                <a:gd name="connsiteY4" fmla="*/ 9115322 h 25788870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134807 w 31817596"/>
                <a:gd name="connsiteY3" fmla="*/ 10910120 h 25829472"/>
                <a:gd name="connsiteX4" fmla="*/ 3031204 w 31817596"/>
                <a:gd name="connsiteY4" fmla="*/ 9115322 h 25829472"/>
                <a:gd name="connsiteX0" fmla="*/ 3031204 w 31817596"/>
                <a:gd name="connsiteY0" fmla="*/ 9115322 h 25829472"/>
                <a:gd name="connsiteX1" fmla="*/ 31817596 w 31817596"/>
                <a:gd name="connsiteY1" fmla="*/ 25730200 h 25829472"/>
                <a:gd name="connsiteX2" fmla="*/ 0 w 31817596"/>
                <a:gd name="connsiteY2" fmla="*/ 0 h 25829472"/>
                <a:gd name="connsiteX3" fmla="*/ 1363407 w 31817596"/>
                <a:gd name="connsiteY3" fmla="*/ 11024420 h 25829472"/>
                <a:gd name="connsiteX4" fmla="*/ 3031204 w 31817596"/>
                <a:gd name="connsiteY4" fmla="*/ 9115322 h 25829472"/>
                <a:gd name="connsiteX0" fmla="*/ 3069304 w 31855696"/>
                <a:gd name="connsiteY0" fmla="*/ 9229622 h 25943772"/>
                <a:gd name="connsiteX1" fmla="*/ 31855696 w 31855696"/>
                <a:gd name="connsiteY1" fmla="*/ 25844500 h 25943772"/>
                <a:gd name="connsiteX2" fmla="*/ 0 w 31855696"/>
                <a:gd name="connsiteY2" fmla="*/ 0 h 25943772"/>
                <a:gd name="connsiteX3" fmla="*/ 1401507 w 31855696"/>
                <a:gd name="connsiteY3" fmla="*/ 11138720 h 25943772"/>
                <a:gd name="connsiteX4" fmla="*/ 3069304 w 31855696"/>
                <a:gd name="connsiteY4" fmla="*/ 9229622 h 25943772"/>
                <a:gd name="connsiteX0" fmla="*/ 3069304 w 31855696"/>
                <a:gd name="connsiteY0" fmla="*/ 9229622 h 26042844"/>
                <a:gd name="connsiteX1" fmla="*/ 31855696 w 31855696"/>
                <a:gd name="connsiteY1" fmla="*/ 25844500 h 26042844"/>
                <a:gd name="connsiteX2" fmla="*/ 0 w 31855696"/>
                <a:gd name="connsiteY2" fmla="*/ 0 h 26042844"/>
                <a:gd name="connsiteX3" fmla="*/ 1401507 w 31855696"/>
                <a:gd name="connsiteY3" fmla="*/ 11138720 h 26042844"/>
                <a:gd name="connsiteX4" fmla="*/ 3069304 w 31855696"/>
                <a:gd name="connsiteY4" fmla="*/ 9229622 h 26042844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401507 w 31855696"/>
                <a:gd name="connsiteY3" fmla="*/ 111387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10938"/>
                <a:gd name="connsiteX1" fmla="*/ 31855696 w 31855696"/>
                <a:gd name="connsiteY1" fmla="*/ 25844500 h 26010938"/>
                <a:gd name="connsiteX2" fmla="*/ 0 w 31855696"/>
                <a:gd name="connsiteY2" fmla="*/ 0 h 26010938"/>
                <a:gd name="connsiteX3" fmla="*/ 1706307 w 31855696"/>
                <a:gd name="connsiteY3" fmla="*/ 10719620 h 26010938"/>
                <a:gd name="connsiteX4" fmla="*/ 3069304 w 31855696"/>
                <a:gd name="connsiteY4" fmla="*/ 9229622 h 26010938"/>
                <a:gd name="connsiteX0" fmla="*/ 3069304 w 31855696"/>
                <a:gd name="connsiteY0" fmla="*/ 9229622 h 26063005"/>
                <a:gd name="connsiteX1" fmla="*/ 31855696 w 31855696"/>
                <a:gd name="connsiteY1" fmla="*/ 25844500 h 26063005"/>
                <a:gd name="connsiteX2" fmla="*/ 0 w 31855696"/>
                <a:gd name="connsiteY2" fmla="*/ 0 h 26063005"/>
                <a:gd name="connsiteX3" fmla="*/ 1706307 w 31855696"/>
                <a:gd name="connsiteY3" fmla="*/ 10719620 h 26063005"/>
                <a:gd name="connsiteX4" fmla="*/ 3069304 w 31855696"/>
                <a:gd name="connsiteY4" fmla="*/ 9229622 h 26063005"/>
                <a:gd name="connsiteX0" fmla="*/ 2993104 w 31855696"/>
                <a:gd name="connsiteY0" fmla="*/ 9267722 h 26063526"/>
                <a:gd name="connsiteX1" fmla="*/ 31855696 w 31855696"/>
                <a:gd name="connsiteY1" fmla="*/ 25844500 h 26063526"/>
                <a:gd name="connsiteX2" fmla="*/ 0 w 31855696"/>
                <a:gd name="connsiteY2" fmla="*/ 0 h 26063526"/>
                <a:gd name="connsiteX3" fmla="*/ 1706307 w 31855696"/>
                <a:gd name="connsiteY3" fmla="*/ 10719620 h 26063526"/>
                <a:gd name="connsiteX4" fmla="*/ 2993104 w 31855696"/>
                <a:gd name="connsiteY4" fmla="*/ 9267722 h 2606352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7196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06307 w 31855696"/>
                <a:gd name="connsiteY3" fmla="*/ 10872020 h 26065106"/>
                <a:gd name="connsiteX4" fmla="*/ 3069304 w 31855696"/>
                <a:gd name="connsiteY4" fmla="*/ 9382022 h 26065106"/>
                <a:gd name="connsiteX0" fmla="*/ 3069304 w 31855696"/>
                <a:gd name="connsiteY0" fmla="*/ 9382022 h 26065106"/>
                <a:gd name="connsiteX1" fmla="*/ 31855696 w 31855696"/>
                <a:gd name="connsiteY1" fmla="*/ 25844500 h 26065106"/>
                <a:gd name="connsiteX2" fmla="*/ 0 w 31855696"/>
                <a:gd name="connsiteY2" fmla="*/ 0 h 26065106"/>
                <a:gd name="connsiteX3" fmla="*/ 1782507 w 31855696"/>
                <a:gd name="connsiteY3" fmla="*/ 10795820 h 26065106"/>
                <a:gd name="connsiteX4" fmla="*/ 3069304 w 31855696"/>
                <a:gd name="connsiteY4" fmla="*/ 9382022 h 26065106"/>
                <a:gd name="connsiteX0" fmla="*/ 3069304 w 31931896"/>
                <a:gd name="connsiteY0" fmla="*/ 9382022 h 26065106"/>
                <a:gd name="connsiteX1" fmla="*/ 31931896 w 31931896"/>
                <a:gd name="connsiteY1" fmla="*/ 25844500 h 26065106"/>
                <a:gd name="connsiteX2" fmla="*/ 0 w 31931896"/>
                <a:gd name="connsiteY2" fmla="*/ 0 h 26065106"/>
                <a:gd name="connsiteX3" fmla="*/ 1782507 w 31931896"/>
                <a:gd name="connsiteY3" fmla="*/ 10795820 h 26065106"/>
                <a:gd name="connsiteX4" fmla="*/ 3069304 w 31931896"/>
                <a:gd name="connsiteY4" fmla="*/ 9382022 h 26065106"/>
                <a:gd name="connsiteX0" fmla="*/ 1286797 w 30149389"/>
                <a:gd name="connsiteY0" fmla="*/ 6029222 h 22712306"/>
                <a:gd name="connsiteX1" fmla="*/ 30149389 w 30149389"/>
                <a:gd name="connsiteY1" fmla="*/ 22491700 h 22712306"/>
                <a:gd name="connsiteX2" fmla="*/ 1151193 w 30149389"/>
                <a:gd name="connsiteY2" fmla="*/ 0 h 22712306"/>
                <a:gd name="connsiteX3" fmla="*/ 0 w 30149389"/>
                <a:gd name="connsiteY3" fmla="*/ 7443020 h 22712306"/>
                <a:gd name="connsiteX4" fmla="*/ 1286797 w 30149389"/>
                <a:gd name="connsiteY4" fmla="*/ 6029222 h 22712306"/>
                <a:gd name="connsiteX0" fmla="*/ 135604 w 28998196"/>
                <a:gd name="connsiteY0" fmla="*/ 6029222 h 22712306"/>
                <a:gd name="connsiteX1" fmla="*/ 28998196 w 28998196"/>
                <a:gd name="connsiteY1" fmla="*/ 22491700 h 22712306"/>
                <a:gd name="connsiteX2" fmla="*/ 0 w 28998196"/>
                <a:gd name="connsiteY2" fmla="*/ 0 h 22712306"/>
                <a:gd name="connsiteX3" fmla="*/ 135604 w 28998196"/>
                <a:gd name="connsiteY3" fmla="*/ 6029222 h 22712306"/>
                <a:gd name="connsiteX0" fmla="*/ 1659604 w 30522196"/>
                <a:gd name="connsiteY0" fmla="*/ 5762522 h 22445606"/>
                <a:gd name="connsiteX1" fmla="*/ 30522196 w 30522196"/>
                <a:gd name="connsiteY1" fmla="*/ 22225000 h 22445606"/>
                <a:gd name="connsiteX2" fmla="*/ 0 w 30522196"/>
                <a:gd name="connsiteY2" fmla="*/ 0 h 22445606"/>
                <a:gd name="connsiteX3" fmla="*/ 1659604 w 30522196"/>
                <a:gd name="connsiteY3" fmla="*/ 5762522 h 224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2196" h="22445606">
                  <a:moveTo>
                    <a:pt x="1659604" y="5762522"/>
                  </a:moveTo>
                  <a:cubicBezTo>
                    <a:pt x="6900471" y="10203289"/>
                    <a:pt x="25084682" y="24375534"/>
                    <a:pt x="30522196" y="22225000"/>
                  </a:cubicBezTo>
                  <a:lnTo>
                    <a:pt x="0" y="0"/>
                  </a:lnTo>
                  <a:lnTo>
                    <a:pt x="1659604" y="576252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9165414" y="2639269"/>
              <a:ext cx="103426" cy="282563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1760784 w 1760784"/>
                <a:gd name="connsiteY0" fmla="*/ 3144951 h 4570350"/>
                <a:gd name="connsiteX1" fmla="*/ 1192129 w 1760784"/>
                <a:gd name="connsiteY1" fmla="*/ 246917 h 4570350"/>
                <a:gd name="connsiteX2" fmla="*/ 0 w 1760784"/>
                <a:gd name="connsiteY2" fmla="*/ 1841743 h 4570350"/>
                <a:gd name="connsiteX3" fmla="*/ 436673 w 1760784"/>
                <a:gd name="connsiteY3" fmla="*/ 4570350 h 4570350"/>
                <a:gd name="connsiteX4" fmla="*/ 1760784 w 1760784"/>
                <a:gd name="connsiteY4" fmla="*/ 3144951 h 4570350"/>
                <a:gd name="connsiteX0" fmla="*/ 1672293 w 1672293"/>
                <a:gd name="connsiteY0" fmla="*/ 3143341 h 4568740"/>
                <a:gd name="connsiteX1" fmla="*/ 1103638 w 1672293"/>
                <a:gd name="connsiteY1" fmla="*/ 245307 h 4568740"/>
                <a:gd name="connsiteX2" fmla="*/ 0 w 1672293"/>
                <a:gd name="connsiteY2" fmla="*/ 1869630 h 4568740"/>
                <a:gd name="connsiteX3" fmla="*/ 348182 w 1672293"/>
                <a:gd name="connsiteY3" fmla="*/ 4568740 h 4568740"/>
                <a:gd name="connsiteX4" fmla="*/ 1672293 w 1672293"/>
                <a:gd name="connsiteY4" fmla="*/ 3143341 h 45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293" h="4568740">
                  <a:moveTo>
                    <a:pt x="1672293" y="3143341"/>
                  </a:moveTo>
                  <a:lnTo>
                    <a:pt x="1103638" y="245307"/>
                  </a:lnTo>
                  <a:cubicBezTo>
                    <a:pt x="-11163" y="-977580"/>
                    <a:pt x="892276" y="2818484"/>
                    <a:pt x="0" y="1869630"/>
                  </a:cubicBezTo>
                  <a:lnTo>
                    <a:pt x="348182" y="4568740"/>
                  </a:lnTo>
                  <a:lnTo>
                    <a:pt x="1672293" y="31433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7283599" y="2248285"/>
              <a:ext cx="2086172" cy="1607915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7402680 w 47402680"/>
                <a:gd name="connsiteY0" fmla="*/ 24396700 h 36208382"/>
                <a:gd name="connsiteX1" fmla="*/ 45180180 w 47402680"/>
                <a:gd name="connsiteY1" fmla="*/ 36169600 h 36208382"/>
                <a:gd name="connsiteX2" fmla="*/ 4832280 w 47402680"/>
                <a:gd name="connsiteY2" fmla="*/ 12077700 h 36208382"/>
                <a:gd name="connsiteX3" fmla="*/ 3041580 w 47402680"/>
                <a:gd name="connsiteY3" fmla="*/ 14287500 h 36208382"/>
                <a:gd name="connsiteX4" fmla="*/ 0 w 47402680"/>
                <a:gd name="connsiteY4" fmla="*/ 1082132 h 36208382"/>
                <a:gd name="connsiteX5" fmla="*/ 13734980 w 47402680"/>
                <a:gd name="connsiteY5" fmla="*/ 0 h 36208382"/>
                <a:gd name="connsiteX6" fmla="*/ 11575980 w 47402680"/>
                <a:gd name="connsiteY6" fmla="*/ 2933700 h 36208382"/>
                <a:gd name="connsiteX7" fmla="*/ 47402680 w 47402680"/>
                <a:gd name="connsiteY7" fmla="*/ 24396700 h 36208382"/>
                <a:gd name="connsiteX0" fmla="*/ 46695175 w 46695175"/>
                <a:gd name="connsiteY0" fmla="*/ 24396700 h 36208382"/>
                <a:gd name="connsiteX1" fmla="*/ 44472675 w 46695175"/>
                <a:gd name="connsiteY1" fmla="*/ 36169600 h 36208382"/>
                <a:gd name="connsiteX2" fmla="*/ 4124775 w 46695175"/>
                <a:gd name="connsiteY2" fmla="*/ 12077700 h 36208382"/>
                <a:gd name="connsiteX3" fmla="*/ 2334075 w 46695175"/>
                <a:gd name="connsiteY3" fmla="*/ 14287500 h 36208382"/>
                <a:gd name="connsiteX4" fmla="*/ 0 w 46695175"/>
                <a:gd name="connsiteY4" fmla="*/ 657629 h 36208382"/>
                <a:gd name="connsiteX5" fmla="*/ 13027475 w 46695175"/>
                <a:gd name="connsiteY5" fmla="*/ 0 h 36208382"/>
                <a:gd name="connsiteX6" fmla="*/ 10868475 w 46695175"/>
                <a:gd name="connsiteY6" fmla="*/ 2933700 h 36208382"/>
                <a:gd name="connsiteX7" fmla="*/ 46695175 w 46695175"/>
                <a:gd name="connsiteY7" fmla="*/ 24396700 h 36208382"/>
                <a:gd name="connsiteX0" fmla="*/ 46978177 w 46978177"/>
                <a:gd name="connsiteY0" fmla="*/ 24396700 h 36208382"/>
                <a:gd name="connsiteX1" fmla="*/ 44755677 w 46978177"/>
                <a:gd name="connsiteY1" fmla="*/ 36169600 h 36208382"/>
                <a:gd name="connsiteX2" fmla="*/ 4407777 w 46978177"/>
                <a:gd name="connsiteY2" fmla="*/ 12077700 h 36208382"/>
                <a:gd name="connsiteX3" fmla="*/ 2617077 w 46978177"/>
                <a:gd name="connsiteY3" fmla="*/ 14287500 h 36208382"/>
                <a:gd name="connsiteX4" fmla="*/ 0 w 46978177"/>
                <a:gd name="connsiteY4" fmla="*/ 1223633 h 36208382"/>
                <a:gd name="connsiteX5" fmla="*/ 13310477 w 46978177"/>
                <a:gd name="connsiteY5" fmla="*/ 0 h 36208382"/>
                <a:gd name="connsiteX6" fmla="*/ 11151477 w 46978177"/>
                <a:gd name="connsiteY6" fmla="*/ 2933700 h 36208382"/>
                <a:gd name="connsiteX7" fmla="*/ 46978177 w 46978177"/>
                <a:gd name="connsiteY7" fmla="*/ 24396700 h 362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177" h="36208382">
                  <a:moveTo>
                    <a:pt x="46978177" y="24396700"/>
                  </a:moveTo>
                  <a:cubicBezTo>
                    <a:pt x="46885045" y="28778200"/>
                    <a:pt x="46106109" y="32512000"/>
                    <a:pt x="44755677" y="36169600"/>
                  </a:cubicBezTo>
                  <a:cubicBezTo>
                    <a:pt x="36703877" y="37092468"/>
                    <a:pt x="15355177" y="21327532"/>
                    <a:pt x="4407777" y="12077700"/>
                  </a:cubicBezTo>
                  <a:lnTo>
                    <a:pt x="2617077" y="14287500"/>
                  </a:lnTo>
                  <a:lnTo>
                    <a:pt x="0" y="1223633"/>
                  </a:lnTo>
                  <a:lnTo>
                    <a:pt x="13310477" y="0"/>
                  </a:lnTo>
                  <a:lnTo>
                    <a:pt x="11151477" y="2933700"/>
                  </a:lnTo>
                  <a:cubicBezTo>
                    <a:pt x="18013709" y="8906933"/>
                    <a:pt x="36991745" y="24443268"/>
                    <a:pt x="46978177" y="24396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47905" y="3347087"/>
            <a:ext cx="2124629" cy="1402261"/>
            <a:chOff x="8147905" y="3347087"/>
            <a:chExt cx="2124629" cy="1402261"/>
          </a:xfrm>
        </p:grpSpPr>
        <p:sp>
          <p:nvSpPr>
            <p:cNvPr id="164" name="Freeform 163"/>
            <p:cNvSpPr/>
            <p:nvPr/>
          </p:nvSpPr>
          <p:spPr>
            <a:xfrm flipH="1">
              <a:off x="8786923" y="3549825"/>
              <a:ext cx="1333170" cy="1193139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566266 w 25861296"/>
                <a:gd name="connsiteY0" fmla="*/ 4654345 h 20700880"/>
                <a:gd name="connsiteX1" fmla="*/ 25861296 w 25861296"/>
                <a:gd name="connsiteY1" fmla="*/ 20675600 h 20700880"/>
                <a:gd name="connsiteX2" fmla="*/ 0 w 25861296"/>
                <a:gd name="connsiteY2" fmla="*/ 0 h 20700880"/>
                <a:gd name="connsiteX3" fmla="*/ 2966474 w 25861296"/>
                <a:gd name="connsiteY3" fmla="*/ 9916652 h 20700880"/>
                <a:gd name="connsiteX4" fmla="*/ 4566266 w 25861296"/>
                <a:gd name="connsiteY4" fmla="*/ 4654345 h 20700880"/>
                <a:gd name="connsiteX0" fmla="*/ 4566266 w 25861296"/>
                <a:gd name="connsiteY0" fmla="*/ 4654345 h 20702558"/>
                <a:gd name="connsiteX1" fmla="*/ 25861296 w 25861296"/>
                <a:gd name="connsiteY1" fmla="*/ 20675600 h 20702558"/>
                <a:gd name="connsiteX2" fmla="*/ 0 w 25861296"/>
                <a:gd name="connsiteY2" fmla="*/ 0 h 20702558"/>
                <a:gd name="connsiteX3" fmla="*/ 2966474 w 25861296"/>
                <a:gd name="connsiteY3" fmla="*/ 9916652 h 20702558"/>
                <a:gd name="connsiteX4" fmla="*/ 4566266 w 25861296"/>
                <a:gd name="connsiteY4" fmla="*/ 4654345 h 20702558"/>
                <a:gd name="connsiteX0" fmla="*/ 4566266 w 25979283"/>
                <a:gd name="connsiteY0" fmla="*/ 4654345 h 20673125"/>
                <a:gd name="connsiteX1" fmla="*/ 25979283 w 25979283"/>
                <a:gd name="connsiteY1" fmla="*/ 20646103 h 20673125"/>
                <a:gd name="connsiteX2" fmla="*/ 0 w 25979283"/>
                <a:gd name="connsiteY2" fmla="*/ 0 h 20673125"/>
                <a:gd name="connsiteX3" fmla="*/ 2966474 w 25979283"/>
                <a:gd name="connsiteY3" fmla="*/ 9916652 h 20673125"/>
                <a:gd name="connsiteX4" fmla="*/ 4566266 w 25979283"/>
                <a:gd name="connsiteY4" fmla="*/ 4654345 h 20673125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654345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654345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2966474 w 25979283"/>
                <a:gd name="connsiteY3" fmla="*/ 9916652 h 20646103"/>
                <a:gd name="connsiteX4" fmla="*/ 4566266 w 25979283"/>
                <a:gd name="connsiteY4" fmla="*/ 4595351 h 20646103"/>
                <a:gd name="connsiteX0" fmla="*/ 4566266 w 25979283"/>
                <a:gd name="connsiteY0" fmla="*/ 4595351 h 20646103"/>
                <a:gd name="connsiteX1" fmla="*/ 25979283 w 25979283"/>
                <a:gd name="connsiteY1" fmla="*/ 20646103 h 20646103"/>
                <a:gd name="connsiteX2" fmla="*/ 0 w 25979283"/>
                <a:gd name="connsiteY2" fmla="*/ 0 h 20646103"/>
                <a:gd name="connsiteX3" fmla="*/ 4566266 w 25979283"/>
                <a:gd name="connsiteY3" fmla="*/ 4595351 h 20646103"/>
                <a:gd name="connsiteX0" fmla="*/ 168437 w 21581454"/>
                <a:gd name="connsiteY0" fmla="*/ 3260037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68437 w 21581454"/>
                <a:gd name="connsiteY3" fmla="*/ 3260037 h 19310789"/>
                <a:gd name="connsiteX0" fmla="*/ 139862 w 21581454"/>
                <a:gd name="connsiteY0" fmla="*/ 3250512 h 19310789"/>
                <a:gd name="connsiteX1" fmla="*/ 21581454 w 21581454"/>
                <a:gd name="connsiteY1" fmla="*/ 19310789 h 19310789"/>
                <a:gd name="connsiteX2" fmla="*/ 0 w 21581454"/>
                <a:gd name="connsiteY2" fmla="*/ 0 h 19310789"/>
                <a:gd name="connsiteX3" fmla="*/ 139862 w 21581454"/>
                <a:gd name="connsiteY3" fmla="*/ 3250512 h 19310789"/>
                <a:gd name="connsiteX0" fmla="*/ 35087 w 21476679"/>
                <a:gd name="connsiteY0" fmla="*/ 3231462 h 19291739"/>
                <a:gd name="connsiteX1" fmla="*/ 21476679 w 21476679"/>
                <a:gd name="connsiteY1" fmla="*/ 19291739 h 19291739"/>
                <a:gd name="connsiteX2" fmla="*/ 0 w 21476679"/>
                <a:gd name="connsiteY2" fmla="*/ 0 h 19291739"/>
                <a:gd name="connsiteX3" fmla="*/ 35087 w 21476679"/>
                <a:gd name="connsiteY3" fmla="*/ 3231462 h 19291739"/>
                <a:gd name="connsiteX0" fmla="*/ 0 w 21555892"/>
                <a:gd name="connsiteY0" fmla="*/ 3193362 h 19291739"/>
                <a:gd name="connsiteX1" fmla="*/ 21555892 w 21555892"/>
                <a:gd name="connsiteY1" fmla="*/ 19291739 h 19291739"/>
                <a:gd name="connsiteX2" fmla="*/ 79213 w 21555892"/>
                <a:gd name="connsiteY2" fmla="*/ 0 h 19291739"/>
                <a:gd name="connsiteX3" fmla="*/ 0 w 21555892"/>
                <a:gd name="connsiteY3" fmla="*/ 3193362 h 192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5892" h="19291739">
                  <a:moveTo>
                    <a:pt x="0" y="3193362"/>
                  </a:moveTo>
                  <a:cubicBezTo>
                    <a:pt x="3432960" y="8668973"/>
                    <a:pt x="17971758" y="18805999"/>
                    <a:pt x="21555892" y="19291739"/>
                  </a:cubicBezTo>
                  <a:lnTo>
                    <a:pt x="79213" y="0"/>
                  </a:lnTo>
                  <a:lnTo>
                    <a:pt x="0" y="319336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6" name="Freeform 165"/>
            <p:cNvSpPr/>
            <p:nvPr/>
          </p:nvSpPr>
          <p:spPr>
            <a:xfrm flipH="1">
              <a:off x="10106489" y="3673201"/>
              <a:ext cx="87808" cy="14674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3754042 w 3754042"/>
                <a:gd name="connsiteY0" fmla="*/ 7003914 h 8357805"/>
                <a:gd name="connsiteX1" fmla="*/ 3537093 w 3754042"/>
                <a:gd name="connsiteY1" fmla="*/ 4071189 h 8357805"/>
                <a:gd name="connsiteX2" fmla="*/ 0 w 3754042"/>
                <a:gd name="connsiteY2" fmla="*/ 0 h 8357805"/>
                <a:gd name="connsiteX3" fmla="*/ 2426569 w 3754042"/>
                <a:gd name="connsiteY3" fmla="*/ 8357805 h 8357805"/>
                <a:gd name="connsiteX4" fmla="*/ 3754042 w 3754042"/>
                <a:gd name="connsiteY4" fmla="*/ 7003914 h 8357805"/>
                <a:gd name="connsiteX0" fmla="*/ 1939756 w 1939756"/>
                <a:gd name="connsiteY0" fmla="*/ 3694657 h 5048548"/>
                <a:gd name="connsiteX1" fmla="*/ 1722807 w 1939756"/>
                <a:gd name="connsiteY1" fmla="*/ 761932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939756 w 1939756"/>
                <a:gd name="connsiteY0" fmla="*/ 3694657 h 5048548"/>
                <a:gd name="connsiteX1" fmla="*/ 1722807 w 1939756"/>
                <a:gd name="connsiteY1" fmla="*/ 1632789 h 5048548"/>
                <a:gd name="connsiteX2" fmla="*/ 0 w 1939756"/>
                <a:gd name="connsiteY2" fmla="*/ 0 h 5048548"/>
                <a:gd name="connsiteX3" fmla="*/ 612283 w 1939756"/>
                <a:gd name="connsiteY3" fmla="*/ 5048548 h 5048548"/>
                <a:gd name="connsiteX4" fmla="*/ 1939756 w 1939756"/>
                <a:gd name="connsiteY4" fmla="*/ 3694657 h 5048548"/>
                <a:gd name="connsiteX0" fmla="*/ 1751070 w 1751070"/>
                <a:gd name="connsiteY0" fmla="*/ 3926886 h 5048548"/>
                <a:gd name="connsiteX1" fmla="*/ 1722807 w 1751070"/>
                <a:gd name="connsiteY1" fmla="*/ 1632789 h 5048548"/>
                <a:gd name="connsiteX2" fmla="*/ 0 w 1751070"/>
                <a:gd name="connsiteY2" fmla="*/ 0 h 5048548"/>
                <a:gd name="connsiteX3" fmla="*/ 612283 w 1751070"/>
                <a:gd name="connsiteY3" fmla="*/ 5048548 h 5048548"/>
                <a:gd name="connsiteX4" fmla="*/ 1751070 w 1751070"/>
                <a:gd name="connsiteY4" fmla="*/ 3926886 h 5048548"/>
                <a:gd name="connsiteX0" fmla="*/ 1382770 w 1382770"/>
                <a:gd name="connsiteY0" fmla="*/ 2546829 h 3668491"/>
                <a:gd name="connsiteX1" fmla="*/ 1354507 w 1382770"/>
                <a:gd name="connsiteY1" fmla="*/ 252732 h 3668491"/>
                <a:gd name="connsiteX2" fmla="*/ 0 w 1382770"/>
                <a:gd name="connsiteY2" fmla="*/ 1744143 h 3668491"/>
                <a:gd name="connsiteX3" fmla="*/ 243983 w 1382770"/>
                <a:gd name="connsiteY3" fmla="*/ 3668491 h 3668491"/>
                <a:gd name="connsiteX4" fmla="*/ 1382770 w 1382770"/>
                <a:gd name="connsiteY4" fmla="*/ 2546829 h 3668491"/>
                <a:gd name="connsiteX0" fmla="*/ 1382770 w 1382770"/>
                <a:gd name="connsiteY0" fmla="*/ 1224808 h 2346470"/>
                <a:gd name="connsiteX1" fmla="*/ 1291007 w 1382770"/>
                <a:gd name="connsiteY1" fmla="*/ 378511 h 2346470"/>
                <a:gd name="connsiteX2" fmla="*/ 0 w 1382770"/>
                <a:gd name="connsiteY2" fmla="*/ 422122 h 2346470"/>
                <a:gd name="connsiteX3" fmla="*/ 243983 w 1382770"/>
                <a:gd name="connsiteY3" fmla="*/ 2346470 h 2346470"/>
                <a:gd name="connsiteX4" fmla="*/ 1382770 w 1382770"/>
                <a:gd name="connsiteY4" fmla="*/ 1224808 h 2346470"/>
                <a:gd name="connsiteX0" fmla="*/ 1370070 w 1370070"/>
                <a:gd name="connsiteY0" fmla="*/ 1224808 h 2346470"/>
                <a:gd name="connsiteX1" fmla="*/ 1278307 w 1370070"/>
                <a:gd name="connsiteY1" fmla="*/ 378511 h 2346470"/>
                <a:gd name="connsiteX2" fmla="*/ 0 w 1370070"/>
                <a:gd name="connsiteY2" fmla="*/ 422122 h 2346470"/>
                <a:gd name="connsiteX3" fmla="*/ 231283 w 1370070"/>
                <a:gd name="connsiteY3" fmla="*/ 2346470 h 2346470"/>
                <a:gd name="connsiteX4" fmla="*/ 1370070 w 13700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44670 w 1344670"/>
                <a:gd name="connsiteY0" fmla="*/ 1224808 h 2346470"/>
                <a:gd name="connsiteX1" fmla="*/ 1278307 w 1344670"/>
                <a:gd name="connsiteY1" fmla="*/ 378511 h 2346470"/>
                <a:gd name="connsiteX2" fmla="*/ 0 w 1344670"/>
                <a:gd name="connsiteY2" fmla="*/ 422122 h 2346470"/>
                <a:gd name="connsiteX3" fmla="*/ 231283 w 1344670"/>
                <a:gd name="connsiteY3" fmla="*/ 2346470 h 2346470"/>
                <a:gd name="connsiteX4" fmla="*/ 1344670 w 1344670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31283 w 1335145"/>
                <a:gd name="connsiteY3" fmla="*/ 2346470 h 2346470"/>
                <a:gd name="connsiteX4" fmla="*/ 1335145 w 1335145"/>
                <a:gd name="connsiteY4" fmla="*/ 1224808 h 2346470"/>
                <a:gd name="connsiteX0" fmla="*/ 1335145 w 1335145"/>
                <a:gd name="connsiteY0" fmla="*/ 1224808 h 2346470"/>
                <a:gd name="connsiteX1" fmla="*/ 1278307 w 1335145"/>
                <a:gd name="connsiteY1" fmla="*/ 378511 h 2346470"/>
                <a:gd name="connsiteX2" fmla="*/ 0 w 1335145"/>
                <a:gd name="connsiteY2" fmla="*/ 422122 h 2346470"/>
                <a:gd name="connsiteX3" fmla="*/ 250333 w 1335145"/>
                <a:gd name="connsiteY3" fmla="*/ 2346470 h 2346470"/>
                <a:gd name="connsiteX4" fmla="*/ 1335145 w 1335145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40808 w 1325620"/>
                <a:gd name="connsiteY3" fmla="*/ 2346470 h 2346470"/>
                <a:gd name="connsiteX4" fmla="*/ 1325620 w 1325620"/>
                <a:gd name="connsiteY4" fmla="*/ 1224808 h 2346470"/>
                <a:gd name="connsiteX0" fmla="*/ 1325620 w 1325620"/>
                <a:gd name="connsiteY0" fmla="*/ 1224808 h 2346470"/>
                <a:gd name="connsiteX1" fmla="*/ 1268782 w 1325620"/>
                <a:gd name="connsiteY1" fmla="*/ 378511 h 2346470"/>
                <a:gd name="connsiteX2" fmla="*/ 0 w 1325620"/>
                <a:gd name="connsiteY2" fmla="*/ 422122 h 2346470"/>
                <a:gd name="connsiteX3" fmla="*/ 231283 w 1325620"/>
                <a:gd name="connsiteY3" fmla="*/ 2346470 h 2346470"/>
                <a:gd name="connsiteX4" fmla="*/ 1325620 w 1325620"/>
                <a:gd name="connsiteY4" fmla="*/ 1224808 h 2346470"/>
                <a:gd name="connsiteX0" fmla="*/ 1265236 w 1268787"/>
                <a:gd name="connsiteY0" fmla="*/ 1224813 h 2346470"/>
                <a:gd name="connsiteX1" fmla="*/ 1268782 w 1268787"/>
                <a:gd name="connsiteY1" fmla="*/ 378511 h 2346470"/>
                <a:gd name="connsiteX2" fmla="*/ 0 w 1268787"/>
                <a:gd name="connsiteY2" fmla="*/ 422122 h 2346470"/>
                <a:gd name="connsiteX3" fmla="*/ 231283 w 1268787"/>
                <a:gd name="connsiteY3" fmla="*/ 2346470 h 2346470"/>
                <a:gd name="connsiteX4" fmla="*/ 1265236 w 1268787"/>
                <a:gd name="connsiteY4" fmla="*/ 1224813 h 2346470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389568"/>
                <a:gd name="connsiteY0" fmla="*/ 1251074 h 2372731"/>
                <a:gd name="connsiteX1" fmla="*/ 1389568 w 1389568"/>
                <a:gd name="connsiteY1" fmla="*/ 374579 h 2372731"/>
                <a:gd name="connsiteX2" fmla="*/ 0 w 1389568"/>
                <a:gd name="connsiteY2" fmla="*/ 448383 h 2372731"/>
                <a:gd name="connsiteX3" fmla="*/ 231283 w 1389568"/>
                <a:gd name="connsiteY3" fmla="*/ 2372731 h 2372731"/>
                <a:gd name="connsiteX4" fmla="*/ 1265236 w 1389568"/>
                <a:gd name="connsiteY4" fmla="*/ 1251074 h 2372731"/>
                <a:gd name="connsiteX0" fmla="*/ 1265236 w 1419760"/>
                <a:gd name="connsiteY0" fmla="*/ 1251074 h 2372731"/>
                <a:gd name="connsiteX1" fmla="*/ 1419760 w 1419760"/>
                <a:gd name="connsiteY1" fmla="*/ 374579 h 2372731"/>
                <a:gd name="connsiteX2" fmla="*/ 0 w 1419760"/>
                <a:gd name="connsiteY2" fmla="*/ 448383 h 2372731"/>
                <a:gd name="connsiteX3" fmla="*/ 231283 w 1419760"/>
                <a:gd name="connsiteY3" fmla="*/ 2372731 h 2372731"/>
                <a:gd name="connsiteX4" fmla="*/ 1265236 w 1419760"/>
                <a:gd name="connsiteY4" fmla="*/ 1251074 h 23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60" h="2372731">
                  <a:moveTo>
                    <a:pt x="1265236" y="1251074"/>
                  </a:moveTo>
                  <a:lnTo>
                    <a:pt x="1419760" y="374579"/>
                  </a:lnTo>
                  <a:cubicBezTo>
                    <a:pt x="304959" y="-848308"/>
                    <a:pt x="892276" y="1397237"/>
                    <a:pt x="0" y="448383"/>
                  </a:cubicBezTo>
                  <a:lnTo>
                    <a:pt x="231283" y="2372731"/>
                  </a:lnTo>
                  <a:lnTo>
                    <a:pt x="1265236" y="125107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8147905" y="3347087"/>
              <a:ext cx="2124629" cy="1402261"/>
            </a:xfrm>
            <a:custGeom>
              <a:avLst/>
              <a:gdLst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871200 w 47345600"/>
                <a:gd name="connsiteY6" fmla="*/ 31496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576000"/>
                <a:gd name="connsiteX1" fmla="*/ 45008800 w 47345600"/>
                <a:gd name="connsiteY1" fmla="*/ 36576000 h 36576000"/>
                <a:gd name="connsiteX2" fmla="*/ 4165600 w 47345600"/>
                <a:gd name="connsiteY2" fmla="*/ 12293600 h 36576000"/>
                <a:gd name="connsiteX3" fmla="*/ 2336800 w 47345600"/>
                <a:gd name="connsiteY3" fmla="*/ 14427200 h 36576000"/>
                <a:gd name="connsiteX4" fmla="*/ 0 w 47345600"/>
                <a:gd name="connsiteY4" fmla="*/ 0 h 36576000"/>
                <a:gd name="connsiteX5" fmla="*/ 13106400 w 47345600"/>
                <a:gd name="connsiteY5" fmla="*/ 101600 h 36576000"/>
                <a:gd name="connsiteX6" fmla="*/ 10947400 w 47345600"/>
                <a:gd name="connsiteY6" fmla="*/ 3035300 h 36576000"/>
                <a:gd name="connsiteX7" fmla="*/ 47345600 w 47345600"/>
                <a:gd name="connsiteY7" fmla="*/ 24384000 h 36576000"/>
                <a:gd name="connsiteX0" fmla="*/ 47345600 w 47345600"/>
                <a:gd name="connsiteY0" fmla="*/ 24384000 h 36271200"/>
                <a:gd name="connsiteX1" fmla="*/ 44551600 w 47345600"/>
                <a:gd name="connsiteY1" fmla="*/ 36271200 h 36271200"/>
                <a:gd name="connsiteX2" fmla="*/ 4165600 w 47345600"/>
                <a:gd name="connsiteY2" fmla="*/ 12293600 h 36271200"/>
                <a:gd name="connsiteX3" fmla="*/ 2336800 w 47345600"/>
                <a:gd name="connsiteY3" fmla="*/ 14427200 h 36271200"/>
                <a:gd name="connsiteX4" fmla="*/ 0 w 47345600"/>
                <a:gd name="connsiteY4" fmla="*/ 0 h 36271200"/>
                <a:gd name="connsiteX5" fmla="*/ 13106400 w 47345600"/>
                <a:gd name="connsiteY5" fmla="*/ 101600 h 36271200"/>
                <a:gd name="connsiteX6" fmla="*/ 10947400 w 47345600"/>
                <a:gd name="connsiteY6" fmla="*/ 3035300 h 36271200"/>
                <a:gd name="connsiteX7" fmla="*/ 47345600 w 47345600"/>
                <a:gd name="connsiteY7" fmla="*/ 24384000 h 36271200"/>
                <a:gd name="connsiteX0" fmla="*/ 47345600 w 47345600"/>
                <a:gd name="connsiteY0" fmla="*/ 24384000 h 36319748"/>
                <a:gd name="connsiteX1" fmla="*/ 44551600 w 47345600"/>
                <a:gd name="connsiteY1" fmla="*/ 36271200 h 36319748"/>
                <a:gd name="connsiteX2" fmla="*/ 4165600 w 47345600"/>
                <a:gd name="connsiteY2" fmla="*/ 12293600 h 36319748"/>
                <a:gd name="connsiteX3" fmla="*/ 2336800 w 47345600"/>
                <a:gd name="connsiteY3" fmla="*/ 14427200 h 36319748"/>
                <a:gd name="connsiteX4" fmla="*/ 0 w 47345600"/>
                <a:gd name="connsiteY4" fmla="*/ 0 h 36319748"/>
                <a:gd name="connsiteX5" fmla="*/ 13106400 w 47345600"/>
                <a:gd name="connsiteY5" fmla="*/ 101600 h 36319748"/>
                <a:gd name="connsiteX6" fmla="*/ 10947400 w 47345600"/>
                <a:gd name="connsiteY6" fmla="*/ 3035300 h 36319748"/>
                <a:gd name="connsiteX7" fmla="*/ 47345600 w 47345600"/>
                <a:gd name="connsiteY7" fmla="*/ 24384000 h 36319748"/>
                <a:gd name="connsiteX0" fmla="*/ 47345600 w 47345600"/>
                <a:gd name="connsiteY0" fmla="*/ 24384000 h 36319645"/>
                <a:gd name="connsiteX1" fmla="*/ 44551600 w 47345600"/>
                <a:gd name="connsiteY1" fmla="*/ 36271200 h 36319645"/>
                <a:gd name="connsiteX2" fmla="*/ 4318000 w 47345600"/>
                <a:gd name="connsiteY2" fmla="*/ 12255500 h 36319645"/>
                <a:gd name="connsiteX3" fmla="*/ 2336800 w 47345600"/>
                <a:gd name="connsiteY3" fmla="*/ 14427200 h 36319645"/>
                <a:gd name="connsiteX4" fmla="*/ 0 w 47345600"/>
                <a:gd name="connsiteY4" fmla="*/ 0 h 36319645"/>
                <a:gd name="connsiteX5" fmla="*/ 13106400 w 47345600"/>
                <a:gd name="connsiteY5" fmla="*/ 101600 h 36319645"/>
                <a:gd name="connsiteX6" fmla="*/ 10947400 w 47345600"/>
                <a:gd name="connsiteY6" fmla="*/ 3035300 h 36319645"/>
                <a:gd name="connsiteX7" fmla="*/ 47345600 w 47345600"/>
                <a:gd name="connsiteY7" fmla="*/ 24384000 h 36319645"/>
                <a:gd name="connsiteX0" fmla="*/ 47345600 w 47345600"/>
                <a:gd name="connsiteY0" fmla="*/ 24384000 h 36323241"/>
                <a:gd name="connsiteX1" fmla="*/ 44551600 w 47345600"/>
                <a:gd name="connsiteY1" fmla="*/ 36271200 h 36323241"/>
                <a:gd name="connsiteX2" fmla="*/ 4318000 w 47345600"/>
                <a:gd name="connsiteY2" fmla="*/ 12255500 h 36323241"/>
                <a:gd name="connsiteX3" fmla="*/ 2336800 w 47345600"/>
                <a:gd name="connsiteY3" fmla="*/ 14427200 h 36323241"/>
                <a:gd name="connsiteX4" fmla="*/ 0 w 47345600"/>
                <a:gd name="connsiteY4" fmla="*/ 0 h 36323241"/>
                <a:gd name="connsiteX5" fmla="*/ 13106400 w 47345600"/>
                <a:gd name="connsiteY5" fmla="*/ 101600 h 36323241"/>
                <a:gd name="connsiteX6" fmla="*/ 10947400 w 47345600"/>
                <a:gd name="connsiteY6" fmla="*/ 3035300 h 36323241"/>
                <a:gd name="connsiteX7" fmla="*/ 47345600 w 47345600"/>
                <a:gd name="connsiteY7" fmla="*/ 24384000 h 363232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22500 w 47231300"/>
                <a:gd name="connsiteY3" fmla="*/ 143256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641"/>
                <a:gd name="connsiteX1" fmla="*/ 44437300 w 47231300"/>
                <a:gd name="connsiteY1" fmla="*/ 36169600 h 36221641"/>
                <a:gd name="connsiteX2" fmla="*/ 4203700 w 47231300"/>
                <a:gd name="connsiteY2" fmla="*/ 12153900 h 36221641"/>
                <a:gd name="connsiteX3" fmla="*/ 2298700 w 47231300"/>
                <a:gd name="connsiteY3" fmla="*/ 14287500 h 36221641"/>
                <a:gd name="connsiteX4" fmla="*/ 0 w 47231300"/>
                <a:gd name="connsiteY4" fmla="*/ 127000 h 36221641"/>
                <a:gd name="connsiteX5" fmla="*/ 12992100 w 47231300"/>
                <a:gd name="connsiteY5" fmla="*/ 0 h 36221641"/>
                <a:gd name="connsiteX6" fmla="*/ 10833100 w 47231300"/>
                <a:gd name="connsiteY6" fmla="*/ 2933700 h 36221641"/>
                <a:gd name="connsiteX7" fmla="*/ 47231300 w 47231300"/>
                <a:gd name="connsiteY7" fmla="*/ 24282400 h 36221641"/>
                <a:gd name="connsiteX0" fmla="*/ 47231300 w 47231300"/>
                <a:gd name="connsiteY0" fmla="*/ 24282400 h 36221406"/>
                <a:gd name="connsiteX1" fmla="*/ 44437300 w 47231300"/>
                <a:gd name="connsiteY1" fmla="*/ 36169600 h 36221406"/>
                <a:gd name="connsiteX2" fmla="*/ 4089400 w 47231300"/>
                <a:gd name="connsiteY2" fmla="*/ 12077700 h 36221406"/>
                <a:gd name="connsiteX3" fmla="*/ 2298700 w 47231300"/>
                <a:gd name="connsiteY3" fmla="*/ 14287500 h 36221406"/>
                <a:gd name="connsiteX4" fmla="*/ 0 w 47231300"/>
                <a:gd name="connsiteY4" fmla="*/ 127000 h 36221406"/>
                <a:gd name="connsiteX5" fmla="*/ 12992100 w 47231300"/>
                <a:gd name="connsiteY5" fmla="*/ 0 h 36221406"/>
                <a:gd name="connsiteX6" fmla="*/ 10833100 w 47231300"/>
                <a:gd name="connsiteY6" fmla="*/ 2933700 h 36221406"/>
                <a:gd name="connsiteX7" fmla="*/ 47231300 w 47231300"/>
                <a:gd name="connsiteY7" fmla="*/ 24282400 h 36221406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7231300 w 47231300"/>
                <a:gd name="connsiteY0" fmla="*/ 24282400 h 36208382"/>
                <a:gd name="connsiteX1" fmla="*/ 44437300 w 47231300"/>
                <a:gd name="connsiteY1" fmla="*/ 36169600 h 36208382"/>
                <a:gd name="connsiteX2" fmla="*/ 4089400 w 47231300"/>
                <a:gd name="connsiteY2" fmla="*/ 12077700 h 36208382"/>
                <a:gd name="connsiteX3" fmla="*/ 2298700 w 47231300"/>
                <a:gd name="connsiteY3" fmla="*/ 14287500 h 36208382"/>
                <a:gd name="connsiteX4" fmla="*/ 0 w 47231300"/>
                <a:gd name="connsiteY4" fmla="*/ 127000 h 36208382"/>
                <a:gd name="connsiteX5" fmla="*/ 12992100 w 47231300"/>
                <a:gd name="connsiteY5" fmla="*/ 0 h 36208382"/>
                <a:gd name="connsiteX6" fmla="*/ 10833100 w 47231300"/>
                <a:gd name="connsiteY6" fmla="*/ 2933700 h 36208382"/>
                <a:gd name="connsiteX7" fmla="*/ 47231300 w 47231300"/>
                <a:gd name="connsiteY7" fmla="*/ 242824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5110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5110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46659800 w 46659800"/>
                <a:gd name="connsiteY0" fmla="*/ 24396700 h 36208382"/>
                <a:gd name="connsiteX1" fmla="*/ 44437300 w 46659800"/>
                <a:gd name="connsiteY1" fmla="*/ 36169600 h 36208382"/>
                <a:gd name="connsiteX2" fmla="*/ 4089400 w 46659800"/>
                <a:gd name="connsiteY2" fmla="*/ 12077700 h 36208382"/>
                <a:gd name="connsiteX3" fmla="*/ 2298700 w 46659800"/>
                <a:gd name="connsiteY3" fmla="*/ 14287500 h 36208382"/>
                <a:gd name="connsiteX4" fmla="*/ 0 w 46659800"/>
                <a:gd name="connsiteY4" fmla="*/ 127000 h 36208382"/>
                <a:gd name="connsiteX5" fmla="*/ 12992100 w 46659800"/>
                <a:gd name="connsiteY5" fmla="*/ 0 h 36208382"/>
                <a:gd name="connsiteX6" fmla="*/ 10833100 w 46659800"/>
                <a:gd name="connsiteY6" fmla="*/ 2933700 h 36208382"/>
                <a:gd name="connsiteX7" fmla="*/ 46659800 w 46659800"/>
                <a:gd name="connsiteY7" fmla="*/ 24396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6208382"/>
                <a:gd name="connsiteX1" fmla="*/ 44437300 w 50317400"/>
                <a:gd name="connsiteY1" fmla="*/ 36169600 h 36208382"/>
                <a:gd name="connsiteX2" fmla="*/ 4089400 w 50317400"/>
                <a:gd name="connsiteY2" fmla="*/ 12077700 h 36208382"/>
                <a:gd name="connsiteX3" fmla="*/ 2298700 w 50317400"/>
                <a:gd name="connsiteY3" fmla="*/ 14287500 h 36208382"/>
                <a:gd name="connsiteX4" fmla="*/ 0 w 50317400"/>
                <a:gd name="connsiteY4" fmla="*/ 127000 h 36208382"/>
                <a:gd name="connsiteX5" fmla="*/ 12992100 w 50317400"/>
                <a:gd name="connsiteY5" fmla="*/ 0 h 36208382"/>
                <a:gd name="connsiteX6" fmla="*/ 10833100 w 50317400"/>
                <a:gd name="connsiteY6" fmla="*/ 2933700 h 36208382"/>
                <a:gd name="connsiteX7" fmla="*/ 50317400 w 50317400"/>
                <a:gd name="connsiteY7" fmla="*/ 28460700 h 36208382"/>
                <a:gd name="connsiteX0" fmla="*/ 50317400 w 50317400"/>
                <a:gd name="connsiteY0" fmla="*/ 28460700 h 31120199"/>
                <a:gd name="connsiteX1" fmla="*/ 35598100 w 50317400"/>
                <a:gd name="connsiteY1" fmla="*/ 31064200 h 31120199"/>
                <a:gd name="connsiteX2" fmla="*/ 4089400 w 50317400"/>
                <a:gd name="connsiteY2" fmla="*/ 12077700 h 31120199"/>
                <a:gd name="connsiteX3" fmla="*/ 2298700 w 50317400"/>
                <a:gd name="connsiteY3" fmla="*/ 14287500 h 31120199"/>
                <a:gd name="connsiteX4" fmla="*/ 0 w 50317400"/>
                <a:gd name="connsiteY4" fmla="*/ 127000 h 31120199"/>
                <a:gd name="connsiteX5" fmla="*/ 12992100 w 50317400"/>
                <a:gd name="connsiteY5" fmla="*/ 0 h 31120199"/>
                <a:gd name="connsiteX6" fmla="*/ 10833100 w 50317400"/>
                <a:gd name="connsiteY6" fmla="*/ 2933700 h 31120199"/>
                <a:gd name="connsiteX7" fmla="*/ 50317400 w 50317400"/>
                <a:gd name="connsiteY7" fmla="*/ 28460700 h 31120199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58155"/>
                <a:gd name="connsiteX1" fmla="*/ 35598100 w 50317400"/>
                <a:gd name="connsiteY1" fmla="*/ 31064200 h 31158155"/>
                <a:gd name="connsiteX2" fmla="*/ 4089400 w 50317400"/>
                <a:gd name="connsiteY2" fmla="*/ 12077700 h 31158155"/>
                <a:gd name="connsiteX3" fmla="*/ 2298700 w 50317400"/>
                <a:gd name="connsiteY3" fmla="*/ 14287500 h 31158155"/>
                <a:gd name="connsiteX4" fmla="*/ 0 w 50317400"/>
                <a:gd name="connsiteY4" fmla="*/ 127000 h 31158155"/>
                <a:gd name="connsiteX5" fmla="*/ 12992100 w 50317400"/>
                <a:gd name="connsiteY5" fmla="*/ 0 h 31158155"/>
                <a:gd name="connsiteX6" fmla="*/ 10833100 w 50317400"/>
                <a:gd name="connsiteY6" fmla="*/ 2933700 h 31158155"/>
                <a:gd name="connsiteX7" fmla="*/ 50317400 w 50317400"/>
                <a:gd name="connsiteY7" fmla="*/ 28460700 h 31158155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0833100 w 50317400"/>
                <a:gd name="connsiteY6" fmla="*/ 29337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460700 h 31146377"/>
                <a:gd name="connsiteX1" fmla="*/ 35598100 w 50317400"/>
                <a:gd name="connsiteY1" fmla="*/ 31064200 h 31146377"/>
                <a:gd name="connsiteX2" fmla="*/ 4089400 w 50317400"/>
                <a:gd name="connsiteY2" fmla="*/ 12077700 h 31146377"/>
                <a:gd name="connsiteX3" fmla="*/ 2298700 w 50317400"/>
                <a:gd name="connsiteY3" fmla="*/ 14287500 h 31146377"/>
                <a:gd name="connsiteX4" fmla="*/ 0 w 50317400"/>
                <a:gd name="connsiteY4" fmla="*/ 127000 h 31146377"/>
                <a:gd name="connsiteX5" fmla="*/ 12992100 w 50317400"/>
                <a:gd name="connsiteY5" fmla="*/ 0 h 31146377"/>
                <a:gd name="connsiteX6" fmla="*/ 11137900 w 50317400"/>
                <a:gd name="connsiteY6" fmla="*/ 2095500 h 31146377"/>
                <a:gd name="connsiteX7" fmla="*/ 50317400 w 50317400"/>
                <a:gd name="connsiteY7" fmla="*/ 28460700 h 31146377"/>
                <a:gd name="connsiteX0" fmla="*/ 50317400 w 50317400"/>
                <a:gd name="connsiteY0" fmla="*/ 28333700 h 31019377"/>
                <a:gd name="connsiteX1" fmla="*/ 35598100 w 50317400"/>
                <a:gd name="connsiteY1" fmla="*/ 30937200 h 31019377"/>
                <a:gd name="connsiteX2" fmla="*/ 4089400 w 50317400"/>
                <a:gd name="connsiteY2" fmla="*/ 11950700 h 31019377"/>
                <a:gd name="connsiteX3" fmla="*/ 2298700 w 50317400"/>
                <a:gd name="connsiteY3" fmla="*/ 14160500 h 31019377"/>
                <a:gd name="connsiteX4" fmla="*/ 0 w 50317400"/>
                <a:gd name="connsiteY4" fmla="*/ 0 h 31019377"/>
                <a:gd name="connsiteX5" fmla="*/ 12192000 w 50317400"/>
                <a:gd name="connsiteY5" fmla="*/ 177800 h 31019377"/>
                <a:gd name="connsiteX6" fmla="*/ 11137900 w 50317400"/>
                <a:gd name="connsiteY6" fmla="*/ 1968500 h 31019377"/>
                <a:gd name="connsiteX7" fmla="*/ 50317400 w 50317400"/>
                <a:gd name="connsiteY7" fmla="*/ 28333700 h 31019377"/>
                <a:gd name="connsiteX0" fmla="*/ 48018700 w 48018700"/>
                <a:gd name="connsiteY0" fmla="*/ 28943300 h 31628977"/>
                <a:gd name="connsiteX1" fmla="*/ 33299400 w 48018700"/>
                <a:gd name="connsiteY1" fmla="*/ 31546800 h 31628977"/>
                <a:gd name="connsiteX2" fmla="*/ 1790700 w 48018700"/>
                <a:gd name="connsiteY2" fmla="*/ 12560300 h 31628977"/>
                <a:gd name="connsiteX3" fmla="*/ 0 w 48018700"/>
                <a:gd name="connsiteY3" fmla="*/ 14770100 h 31628977"/>
                <a:gd name="connsiteX4" fmla="*/ 863600 w 48018700"/>
                <a:gd name="connsiteY4" fmla="*/ 0 h 31628977"/>
                <a:gd name="connsiteX5" fmla="*/ 9893300 w 48018700"/>
                <a:gd name="connsiteY5" fmla="*/ 787400 h 31628977"/>
                <a:gd name="connsiteX6" fmla="*/ 8839200 w 48018700"/>
                <a:gd name="connsiteY6" fmla="*/ 2578100 h 31628977"/>
                <a:gd name="connsiteX7" fmla="*/ 48018700 w 480187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927100 w 47155100"/>
                <a:gd name="connsiteY2" fmla="*/ 125603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4358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27406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155100 w 47155100"/>
                <a:gd name="connsiteY0" fmla="*/ 28943300 h 31628977"/>
                <a:gd name="connsiteX1" fmla="*/ 33007300 w 47155100"/>
                <a:gd name="connsiteY1" fmla="*/ 31546800 h 31628977"/>
                <a:gd name="connsiteX2" fmla="*/ 3136900 w 47155100"/>
                <a:gd name="connsiteY2" fmla="*/ 8636000 h 31628977"/>
                <a:gd name="connsiteX3" fmla="*/ 1574800 w 47155100"/>
                <a:gd name="connsiteY3" fmla="*/ 10350500 h 31628977"/>
                <a:gd name="connsiteX4" fmla="*/ 0 w 47155100"/>
                <a:gd name="connsiteY4" fmla="*/ 0 h 31628977"/>
                <a:gd name="connsiteX5" fmla="*/ 9029700 w 47155100"/>
                <a:gd name="connsiteY5" fmla="*/ 787400 h 31628977"/>
                <a:gd name="connsiteX6" fmla="*/ 7975600 w 47155100"/>
                <a:gd name="connsiteY6" fmla="*/ 2578100 h 31628977"/>
                <a:gd name="connsiteX7" fmla="*/ 47155100 w 47155100"/>
                <a:gd name="connsiteY7" fmla="*/ 28943300 h 31628977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7975600 w 47345600"/>
                <a:gd name="connsiteY6" fmla="*/ 2578100 h 31627178"/>
                <a:gd name="connsiteX7" fmla="*/ 47345600 w 47345600"/>
                <a:gd name="connsiteY7" fmla="*/ 28905200 h 31627178"/>
                <a:gd name="connsiteX0" fmla="*/ 47345600 w 47345600"/>
                <a:gd name="connsiteY0" fmla="*/ 28905200 h 31627178"/>
                <a:gd name="connsiteX1" fmla="*/ 33007300 w 47345600"/>
                <a:gd name="connsiteY1" fmla="*/ 31546800 h 31627178"/>
                <a:gd name="connsiteX2" fmla="*/ 3136900 w 47345600"/>
                <a:gd name="connsiteY2" fmla="*/ 8636000 h 31627178"/>
                <a:gd name="connsiteX3" fmla="*/ 1574800 w 47345600"/>
                <a:gd name="connsiteY3" fmla="*/ 10350500 h 31627178"/>
                <a:gd name="connsiteX4" fmla="*/ 0 w 47345600"/>
                <a:gd name="connsiteY4" fmla="*/ 0 h 31627178"/>
                <a:gd name="connsiteX5" fmla="*/ 9029700 w 47345600"/>
                <a:gd name="connsiteY5" fmla="*/ 787400 h 31627178"/>
                <a:gd name="connsiteX6" fmla="*/ 8051800 w 47345600"/>
                <a:gd name="connsiteY6" fmla="*/ 2463800 h 31627178"/>
                <a:gd name="connsiteX7" fmla="*/ 47345600 w 47345600"/>
                <a:gd name="connsiteY7" fmla="*/ 28905200 h 31627178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029700 w 47383700"/>
                <a:gd name="connsiteY5" fmla="*/ 7874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383700 w 47383700"/>
                <a:gd name="connsiteY0" fmla="*/ 28943300 h 31628977"/>
                <a:gd name="connsiteX1" fmla="*/ 33007300 w 47383700"/>
                <a:gd name="connsiteY1" fmla="*/ 31546800 h 31628977"/>
                <a:gd name="connsiteX2" fmla="*/ 3136900 w 47383700"/>
                <a:gd name="connsiteY2" fmla="*/ 8636000 h 31628977"/>
                <a:gd name="connsiteX3" fmla="*/ 1574800 w 47383700"/>
                <a:gd name="connsiteY3" fmla="*/ 10350500 h 31628977"/>
                <a:gd name="connsiteX4" fmla="*/ 0 w 47383700"/>
                <a:gd name="connsiteY4" fmla="*/ 0 h 31628977"/>
                <a:gd name="connsiteX5" fmla="*/ 9601200 w 47383700"/>
                <a:gd name="connsiteY5" fmla="*/ 977900 h 31628977"/>
                <a:gd name="connsiteX6" fmla="*/ 8051800 w 47383700"/>
                <a:gd name="connsiteY6" fmla="*/ 2463800 h 31628977"/>
                <a:gd name="connsiteX7" fmla="*/ 47383700 w 47383700"/>
                <a:gd name="connsiteY7" fmla="*/ 28943300 h 316289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040800 w 47040800"/>
                <a:gd name="connsiteY0" fmla="*/ 29362400 h 32048077"/>
                <a:gd name="connsiteX1" fmla="*/ 32664400 w 47040800"/>
                <a:gd name="connsiteY1" fmla="*/ 31965900 h 32048077"/>
                <a:gd name="connsiteX2" fmla="*/ 2794000 w 47040800"/>
                <a:gd name="connsiteY2" fmla="*/ 9055100 h 32048077"/>
                <a:gd name="connsiteX3" fmla="*/ 1231900 w 47040800"/>
                <a:gd name="connsiteY3" fmla="*/ 10769600 h 32048077"/>
                <a:gd name="connsiteX4" fmla="*/ 0 w 47040800"/>
                <a:gd name="connsiteY4" fmla="*/ 0 h 32048077"/>
                <a:gd name="connsiteX5" fmla="*/ 9258300 w 47040800"/>
                <a:gd name="connsiteY5" fmla="*/ 1397000 h 32048077"/>
                <a:gd name="connsiteX6" fmla="*/ 7708900 w 47040800"/>
                <a:gd name="connsiteY6" fmla="*/ 2882900 h 32048077"/>
                <a:gd name="connsiteX7" fmla="*/ 47040800 w 47040800"/>
                <a:gd name="connsiteY7" fmla="*/ 29362400 h 32048077"/>
                <a:gd name="connsiteX0" fmla="*/ 47129290 w 47129290"/>
                <a:gd name="connsiteY0" fmla="*/ 29480387 h 32166064"/>
                <a:gd name="connsiteX1" fmla="*/ 32752890 w 47129290"/>
                <a:gd name="connsiteY1" fmla="*/ 32083887 h 32166064"/>
                <a:gd name="connsiteX2" fmla="*/ 2882490 w 47129290"/>
                <a:gd name="connsiteY2" fmla="*/ 9173087 h 32166064"/>
                <a:gd name="connsiteX3" fmla="*/ 1320390 w 47129290"/>
                <a:gd name="connsiteY3" fmla="*/ 10887587 h 32166064"/>
                <a:gd name="connsiteX4" fmla="*/ 0 w 47129290"/>
                <a:gd name="connsiteY4" fmla="*/ 0 h 32166064"/>
                <a:gd name="connsiteX5" fmla="*/ 9346790 w 47129290"/>
                <a:gd name="connsiteY5" fmla="*/ 1514987 h 32166064"/>
                <a:gd name="connsiteX6" fmla="*/ 7797390 w 47129290"/>
                <a:gd name="connsiteY6" fmla="*/ 3000887 h 32166064"/>
                <a:gd name="connsiteX7" fmla="*/ 47129290 w 47129290"/>
                <a:gd name="connsiteY7" fmla="*/ 29480387 h 32166064"/>
                <a:gd name="connsiteX0" fmla="*/ 47844198 w 47844198"/>
                <a:gd name="connsiteY0" fmla="*/ 28891627 h 31577304"/>
                <a:gd name="connsiteX1" fmla="*/ 33467798 w 47844198"/>
                <a:gd name="connsiteY1" fmla="*/ 31495127 h 31577304"/>
                <a:gd name="connsiteX2" fmla="*/ 3597398 w 47844198"/>
                <a:gd name="connsiteY2" fmla="*/ 8584327 h 31577304"/>
                <a:gd name="connsiteX3" fmla="*/ 2035298 w 47844198"/>
                <a:gd name="connsiteY3" fmla="*/ 10298827 h 31577304"/>
                <a:gd name="connsiteX4" fmla="*/ 0 w 47844198"/>
                <a:gd name="connsiteY4" fmla="*/ 0 h 31577304"/>
                <a:gd name="connsiteX5" fmla="*/ 10061698 w 47844198"/>
                <a:gd name="connsiteY5" fmla="*/ 926227 h 31577304"/>
                <a:gd name="connsiteX6" fmla="*/ 8512298 w 47844198"/>
                <a:gd name="connsiteY6" fmla="*/ 2412127 h 31577304"/>
                <a:gd name="connsiteX7" fmla="*/ 47844198 w 47844198"/>
                <a:gd name="connsiteY7" fmla="*/ 28891627 h 315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44198" h="31577304">
                  <a:moveTo>
                    <a:pt x="47844198" y="28891627"/>
                  </a:moveTo>
                  <a:cubicBezTo>
                    <a:pt x="44512566" y="30682327"/>
                    <a:pt x="36608930" y="31914227"/>
                    <a:pt x="33467798" y="31495127"/>
                  </a:cubicBezTo>
                  <a:cubicBezTo>
                    <a:pt x="26533598" y="28379395"/>
                    <a:pt x="11191998" y="18456459"/>
                    <a:pt x="3597398" y="8584327"/>
                  </a:cubicBezTo>
                  <a:lnTo>
                    <a:pt x="2035298" y="10298827"/>
                  </a:lnTo>
                  <a:lnTo>
                    <a:pt x="0" y="0"/>
                  </a:lnTo>
                  <a:lnTo>
                    <a:pt x="10061698" y="926227"/>
                  </a:lnTo>
                  <a:lnTo>
                    <a:pt x="8512298" y="2412127"/>
                  </a:lnTo>
                  <a:cubicBezTo>
                    <a:pt x="14536330" y="9490260"/>
                    <a:pt x="37324366" y="27490395"/>
                    <a:pt x="47844198" y="2889162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82997" y="2126904"/>
            <a:ext cx="1594514" cy="1212548"/>
            <a:chOff x="7282997" y="2126904"/>
            <a:chExt cx="1594514" cy="1212548"/>
          </a:xfrm>
        </p:grpSpPr>
        <p:sp>
          <p:nvSpPr>
            <p:cNvPr id="169" name="Freeform 168"/>
            <p:cNvSpPr/>
            <p:nvPr/>
          </p:nvSpPr>
          <p:spPr>
            <a:xfrm flipH="1">
              <a:off x="7285937" y="2533112"/>
              <a:ext cx="1317244" cy="806340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4783804 w 25708896"/>
                <a:gd name="connsiteY3" fmla="*/ 8480322 h 19538210"/>
                <a:gd name="connsiteX0" fmla="*/ 97504 w 21022596"/>
                <a:gd name="connsiteY0" fmla="*/ 1965222 h 13023110"/>
                <a:gd name="connsiteX1" fmla="*/ 21022596 w 21022596"/>
                <a:gd name="connsiteY1" fmla="*/ 12941300 h 13023110"/>
                <a:gd name="connsiteX2" fmla="*/ 0 w 21022596"/>
                <a:gd name="connsiteY2" fmla="*/ 0 h 13023110"/>
                <a:gd name="connsiteX3" fmla="*/ 97504 w 21022596"/>
                <a:gd name="connsiteY3" fmla="*/ 1965222 h 13023110"/>
                <a:gd name="connsiteX0" fmla="*/ 373275 w 21298367"/>
                <a:gd name="connsiteY0" fmla="*/ 1979736 h 13037624"/>
                <a:gd name="connsiteX1" fmla="*/ 21298367 w 21298367"/>
                <a:gd name="connsiteY1" fmla="*/ 12955814 h 13037624"/>
                <a:gd name="connsiteX2" fmla="*/ 0 w 21298367"/>
                <a:gd name="connsiteY2" fmla="*/ 0 h 13037624"/>
                <a:gd name="connsiteX3" fmla="*/ 373275 w 21298367"/>
                <a:gd name="connsiteY3" fmla="*/ 1979736 h 130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367" h="13037624">
                  <a:moveTo>
                    <a:pt x="373275" y="1979736"/>
                  </a:moveTo>
                  <a:cubicBezTo>
                    <a:pt x="5576042" y="6039503"/>
                    <a:pt x="16622853" y="13925248"/>
                    <a:pt x="21298367" y="12955814"/>
                  </a:cubicBezTo>
                  <a:lnTo>
                    <a:pt x="0" y="0"/>
                  </a:lnTo>
                  <a:lnTo>
                    <a:pt x="373275" y="19797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70" name="Freeform 169"/>
            <p:cNvSpPr/>
            <p:nvPr/>
          </p:nvSpPr>
          <p:spPr>
            <a:xfrm flipH="1">
              <a:off x="8580534" y="2260979"/>
              <a:ext cx="255584" cy="51337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  <a:gd name="connsiteX0" fmla="*/ 2796099 w 2796099"/>
                <a:gd name="connsiteY0" fmla="*/ 7236142 h 8677119"/>
                <a:gd name="connsiteX1" fmla="*/ 2622693 w 2796099"/>
                <a:gd name="connsiteY1" fmla="*/ 4390503 h 8677119"/>
                <a:gd name="connsiteX2" fmla="*/ 0 w 2796099"/>
                <a:gd name="connsiteY2" fmla="*/ 0 h 8677119"/>
                <a:gd name="connsiteX3" fmla="*/ 1512169 w 2796099"/>
                <a:gd name="connsiteY3" fmla="*/ 8677119 h 8677119"/>
                <a:gd name="connsiteX4" fmla="*/ 2796099 w 2796099"/>
                <a:gd name="connsiteY4" fmla="*/ 7236142 h 8677119"/>
                <a:gd name="connsiteX0" fmla="*/ 2796099 w 2796099"/>
                <a:gd name="connsiteY0" fmla="*/ 7236142 h 8778719"/>
                <a:gd name="connsiteX1" fmla="*/ 2622693 w 2796099"/>
                <a:gd name="connsiteY1" fmla="*/ 4390503 h 8778719"/>
                <a:gd name="connsiteX2" fmla="*/ 0 w 2796099"/>
                <a:gd name="connsiteY2" fmla="*/ 0 h 8778719"/>
                <a:gd name="connsiteX3" fmla="*/ 1497654 w 2796099"/>
                <a:gd name="connsiteY3" fmla="*/ 8778719 h 8778719"/>
                <a:gd name="connsiteX4" fmla="*/ 2796099 w 2796099"/>
                <a:gd name="connsiteY4" fmla="*/ 7236142 h 8778719"/>
                <a:gd name="connsiteX0" fmla="*/ 2796099 w 2796099"/>
                <a:gd name="connsiteY0" fmla="*/ 7236142 h 8764205"/>
                <a:gd name="connsiteX1" fmla="*/ 2622693 w 2796099"/>
                <a:gd name="connsiteY1" fmla="*/ 4390503 h 8764205"/>
                <a:gd name="connsiteX2" fmla="*/ 0 w 2796099"/>
                <a:gd name="connsiteY2" fmla="*/ 0 h 8764205"/>
                <a:gd name="connsiteX3" fmla="*/ 1468626 w 2796099"/>
                <a:gd name="connsiteY3" fmla="*/ 8764205 h 8764205"/>
                <a:gd name="connsiteX4" fmla="*/ 2796099 w 2796099"/>
                <a:gd name="connsiteY4" fmla="*/ 7236142 h 8764205"/>
                <a:gd name="connsiteX0" fmla="*/ 2781585 w 2781585"/>
                <a:gd name="connsiteY0" fmla="*/ 7294200 h 8764205"/>
                <a:gd name="connsiteX1" fmla="*/ 2622693 w 2781585"/>
                <a:gd name="connsiteY1" fmla="*/ 4390503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781585 w 2781585"/>
                <a:gd name="connsiteY0" fmla="*/ 7294200 h 8764205"/>
                <a:gd name="connsiteX1" fmla="*/ 2201779 w 2781585"/>
                <a:gd name="connsiteY1" fmla="*/ 4463074 h 8764205"/>
                <a:gd name="connsiteX2" fmla="*/ 0 w 2781585"/>
                <a:gd name="connsiteY2" fmla="*/ 0 h 8764205"/>
                <a:gd name="connsiteX3" fmla="*/ 1468626 w 2781585"/>
                <a:gd name="connsiteY3" fmla="*/ 8764205 h 8764205"/>
                <a:gd name="connsiteX4" fmla="*/ 2781585 w 2781585"/>
                <a:gd name="connsiteY4" fmla="*/ 7294200 h 8764205"/>
                <a:gd name="connsiteX0" fmla="*/ 2803888 w 2803888"/>
                <a:gd name="connsiteY0" fmla="*/ 7327654 h 8764205"/>
                <a:gd name="connsiteX1" fmla="*/ 2201779 w 2803888"/>
                <a:gd name="connsiteY1" fmla="*/ 4463074 h 8764205"/>
                <a:gd name="connsiteX2" fmla="*/ 0 w 2803888"/>
                <a:gd name="connsiteY2" fmla="*/ 0 h 8764205"/>
                <a:gd name="connsiteX3" fmla="*/ 1468626 w 2803888"/>
                <a:gd name="connsiteY3" fmla="*/ 8764205 h 8764205"/>
                <a:gd name="connsiteX4" fmla="*/ 2803888 w 2803888"/>
                <a:gd name="connsiteY4" fmla="*/ 7327654 h 8764205"/>
                <a:gd name="connsiteX0" fmla="*/ 2759283 w 2759283"/>
                <a:gd name="connsiteY0" fmla="*/ 7338805 h 8764205"/>
                <a:gd name="connsiteX1" fmla="*/ 2201779 w 2759283"/>
                <a:gd name="connsiteY1" fmla="*/ 4463074 h 8764205"/>
                <a:gd name="connsiteX2" fmla="*/ 0 w 2759283"/>
                <a:gd name="connsiteY2" fmla="*/ 0 h 8764205"/>
                <a:gd name="connsiteX3" fmla="*/ 1468626 w 2759283"/>
                <a:gd name="connsiteY3" fmla="*/ 8764205 h 8764205"/>
                <a:gd name="connsiteX4" fmla="*/ 2759283 w 2759283"/>
                <a:gd name="connsiteY4" fmla="*/ 7338805 h 8764205"/>
                <a:gd name="connsiteX0" fmla="*/ 2770434 w 2770434"/>
                <a:gd name="connsiteY0" fmla="*/ 7361108 h 8764205"/>
                <a:gd name="connsiteX1" fmla="*/ 2201779 w 2770434"/>
                <a:gd name="connsiteY1" fmla="*/ 4463074 h 8764205"/>
                <a:gd name="connsiteX2" fmla="*/ 0 w 2770434"/>
                <a:gd name="connsiteY2" fmla="*/ 0 h 8764205"/>
                <a:gd name="connsiteX3" fmla="*/ 1468626 w 2770434"/>
                <a:gd name="connsiteY3" fmla="*/ 8764205 h 8764205"/>
                <a:gd name="connsiteX4" fmla="*/ 2770434 w 2770434"/>
                <a:gd name="connsiteY4" fmla="*/ 7361108 h 8764205"/>
                <a:gd name="connsiteX0" fmla="*/ 2732334 w 2732334"/>
                <a:gd name="connsiteY0" fmla="*/ 7361108 h 8764205"/>
                <a:gd name="connsiteX1" fmla="*/ 2163679 w 2732334"/>
                <a:gd name="connsiteY1" fmla="*/ 4463074 h 8764205"/>
                <a:gd name="connsiteX2" fmla="*/ 0 w 2732334"/>
                <a:gd name="connsiteY2" fmla="*/ 0 h 8764205"/>
                <a:gd name="connsiteX3" fmla="*/ 1430526 w 2732334"/>
                <a:gd name="connsiteY3" fmla="*/ 8764205 h 8764205"/>
                <a:gd name="connsiteX4" fmla="*/ 2732334 w 2732334"/>
                <a:gd name="connsiteY4" fmla="*/ 7361108 h 8764205"/>
                <a:gd name="connsiteX0" fmla="*/ 2732334 w 2732334"/>
                <a:gd name="connsiteY0" fmla="*/ 7361108 h 8786507"/>
                <a:gd name="connsiteX1" fmla="*/ 2163679 w 2732334"/>
                <a:gd name="connsiteY1" fmla="*/ 4463074 h 8786507"/>
                <a:gd name="connsiteX2" fmla="*/ 0 w 2732334"/>
                <a:gd name="connsiteY2" fmla="*/ 0 h 8786507"/>
                <a:gd name="connsiteX3" fmla="*/ 1408223 w 2732334"/>
                <a:gd name="connsiteY3" fmla="*/ 8786507 h 8786507"/>
                <a:gd name="connsiteX4" fmla="*/ 2732334 w 2732334"/>
                <a:gd name="connsiteY4" fmla="*/ 7361108 h 8786507"/>
                <a:gd name="connsiteX0" fmla="*/ 3037134 w 3037134"/>
                <a:gd name="connsiteY0" fmla="*/ 6922958 h 8786507"/>
                <a:gd name="connsiteX1" fmla="*/ 2163679 w 3037134"/>
                <a:gd name="connsiteY1" fmla="*/ 44630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786507"/>
                <a:gd name="connsiteX1" fmla="*/ 3001879 w 3037134"/>
                <a:gd name="connsiteY1" fmla="*/ 4120174 h 8786507"/>
                <a:gd name="connsiteX2" fmla="*/ 0 w 3037134"/>
                <a:gd name="connsiteY2" fmla="*/ 0 h 8786507"/>
                <a:gd name="connsiteX3" fmla="*/ 1408223 w 3037134"/>
                <a:gd name="connsiteY3" fmla="*/ 8786507 h 8786507"/>
                <a:gd name="connsiteX4" fmla="*/ 3037134 w 3037134"/>
                <a:gd name="connsiteY4" fmla="*/ 6922958 h 8786507"/>
                <a:gd name="connsiteX0" fmla="*/ 3037134 w 3037134"/>
                <a:gd name="connsiteY0" fmla="*/ 6922958 h 8815082"/>
                <a:gd name="connsiteX1" fmla="*/ 3001879 w 3037134"/>
                <a:gd name="connsiteY1" fmla="*/ 4120174 h 8815082"/>
                <a:gd name="connsiteX2" fmla="*/ 0 w 3037134"/>
                <a:gd name="connsiteY2" fmla="*/ 0 h 8815082"/>
                <a:gd name="connsiteX3" fmla="*/ 1408223 w 3037134"/>
                <a:gd name="connsiteY3" fmla="*/ 8815082 h 8815082"/>
                <a:gd name="connsiteX4" fmla="*/ 3037134 w 3037134"/>
                <a:gd name="connsiteY4" fmla="*/ 6922958 h 8815082"/>
                <a:gd name="connsiteX0" fmla="*/ 4132509 w 4132509"/>
                <a:gd name="connsiteY0" fmla="*/ 6418133 h 8310257"/>
                <a:gd name="connsiteX1" fmla="*/ 4097254 w 4132509"/>
                <a:gd name="connsiteY1" fmla="*/ 3615349 h 8310257"/>
                <a:gd name="connsiteX2" fmla="*/ 0 w 4132509"/>
                <a:gd name="connsiteY2" fmla="*/ 0 h 8310257"/>
                <a:gd name="connsiteX3" fmla="*/ 2503598 w 4132509"/>
                <a:gd name="connsiteY3" fmla="*/ 8310257 h 8310257"/>
                <a:gd name="connsiteX4" fmla="*/ 4132509 w 4132509"/>
                <a:gd name="connsiteY4" fmla="*/ 6418133 h 8310257"/>
                <a:gd name="connsiteX0" fmla="*/ 4132509 w 4132509"/>
                <a:gd name="connsiteY0" fmla="*/ 6418133 h 8329307"/>
                <a:gd name="connsiteX1" fmla="*/ 4097254 w 4132509"/>
                <a:gd name="connsiteY1" fmla="*/ 3615349 h 8329307"/>
                <a:gd name="connsiteX2" fmla="*/ 0 w 4132509"/>
                <a:gd name="connsiteY2" fmla="*/ 0 h 8329307"/>
                <a:gd name="connsiteX3" fmla="*/ 2522648 w 4132509"/>
                <a:gd name="connsiteY3" fmla="*/ 8329307 h 8329307"/>
                <a:gd name="connsiteX4" fmla="*/ 4132509 w 4132509"/>
                <a:gd name="connsiteY4" fmla="*/ 6418133 h 8329307"/>
                <a:gd name="connsiteX0" fmla="*/ 4132509 w 4132509"/>
                <a:gd name="connsiteY0" fmla="*/ 6418133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18133 h 8300732"/>
                <a:gd name="connsiteX0" fmla="*/ 4132509 w 4132509"/>
                <a:gd name="connsiteY0" fmla="*/ 6403618 h 8300732"/>
                <a:gd name="connsiteX1" fmla="*/ 4097254 w 4132509"/>
                <a:gd name="connsiteY1" fmla="*/ 3615349 h 8300732"/>
                <a:gd name="connsiteX2" fmla="*/ 0 w 4132509"/>
                <a:gd name="connsiteY2" fmla="*/ 0 h 8300732"/>
                <a:gd name="connsiteX3" fmla="*/ 2522648 w 4132509"/>
                <a:gd name="connsiteY3" fmla="*/ 8300732 h 8300732"/>
                <a:gd name="connsiteX4" fmla="*/ 4132509 w 4132509"/>
                <a:gd name="connsiteY4" fmla="*/ 6403618 h 830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509" h="8300732">
                  <a:moveTo>
                    <a:pt x="4132509" y="6403618"/>
                  </a:moveTo>
                  <a:lnTo>
                    <a:pt x="4097254" y="3615349"/>
                  </a:lnTo>
                  <a:cubicBezTo>
                    <a:pt x="2596314" y="1555262"/>
                    <a:pt x="892276" y="948854"/>
                    <a:pt x="0" y="0"/>
                  </a:cubicBezTo>
                  <a:lnTo>
                    <a:pt x="2522648" y="8300732"/>
                  </a:lnTo>
                  <a:lnTo>
                    <a:pt x="4132509" y="640361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7282997" y="2126904"/>
              <a:ext cx="1594514" cy="1208719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677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2296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06609" h="27218967">
                  <a:moveTo>
                    <a:pt x="33480068" y="14741217"/>
                  </a:moveTo>
                  <a:cubicBezTo>
                    <a:pt x="27582487" y="14527297"/>
                    <a:pt x="18971207" y="7558617"/>
                    <a:pt x="12690168" y="3038167"/>
                  </a:cubicBezTo>
                  <a:lnTo>
                    <a:pt x="14912258" y="0"/>
                  </a:lnTo>
                  <a:lnTo>
                    <a:pt x="0" y="88490"/>
                  </a:lnTo>
                  <a:lnTo>
                    <a:pt x="4314518" y="14150667"/>
                  </a:lnTo>
                  <a:lnTo>
                    <a:pt x="6689418" y="11229667"/>
                  </a:lnTo>
                  <a:cubicBezTo>
                    <a:pt x="14895393" y="17613944"/>
                    <a:pt x="27221086" y="26880300"/>
                    <a:pt x="35905768" y="27218967"/>
                  </a:cubicBezTo>
                  <a:cubicBezTo>
                    <a:pt x="35935400" y="23421667"/>
                    <a:pt x="35183986" y="18843317"/>
                    <a:pt x="33480068" y="147412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78306" y="3344621"/>
            <a:ext cx="2070060" cy="1286002"/>
            <a:chOff x="7678306" y="3344621"/>
            <a:chExt cx="2070060" cy="1286002"/>
          </a:xfrm>
        </p:grpSpPr>
        <p:sp>
          <p:nvSpPr>
            <p:cNvPr id="172" name="Freeform 171"/>
            <p:cNvSpPr/>
            <p:nvPr/>
          </p:nvSpPr>
          <p:spPr>
            <a:xfrm flipH="1">
              <a:off x="8148918" y="3348515"/>
              <a:ext cx="1599448" cy="1280941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296" h="20711390">
                  <a:moveTo>
                    <a:pt x="4212304" y="8518422"/>
                  </a:moveTo>
                  <a:cubicBezTo>
                    <a:pt x="9415071" y="12578189"/>
                    <a:pt x="21185782" y="21340234"/>
                    <a:pt x="25861296" y="20675600"/>
                  </a:cubicBezTo>
                  <a:lnTo>
                    <a:pt x="0" y="0"/>
                  </a:lnTo>
                  <a:lnTo>
                    <a:pt x="2966474" y="9916652"/>
                  </a:lnTo>
                  <a:lnTo>
                    <a:pt x="4212304" y="85184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flipH="1">
              <a:off x="9485290" y="3451206"/>
              <a:ext cx="229484" cy="516907"/>
            </a:xfrm>
            <a:custGeom>
              <a:avLst/>
              <a:gdLst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0" fmla="*/ 0 w 22047200"/>
                <a:gd name="connsiteY0" fmla="*/ 2540000 h 13512800"/>
                <a:gd name="connsiteX1" fmla="*/ 22047200 w 22047200"/>
                <a:gd name="connsiteY1" fmla="*/ 13512800 h 13512800"/>
                <a:gd name="connsiteX2" fmla="*/ 711200 w 22047200"/>
                <a:gd name="connsiteY2" fmla="*/ 0 h 13512800"/>
                <a:gd name="connsiteX3" fmla="*/ 304800 w 22047200"/>
                <a:gd name="connsiteY3" fmla="*/ 2743200 h 13512800"/>
                <a:gd name="connsiteX4" fmla="*/ 0 w 22047200"/>
                <a:gd name="connsiteY4" fmla="*/ 2540000 h 13512800"/>
                <a:gd name="connsiteX0" fmla="*/ 0 w 21742400"/>
                <a:gd name="connsiteY0" fmla="*/ 2743200 h 13512800"/>
                <a:gd name="connsiteX1" fmla="*/ 21742400 w 21742400"/>
                <a:gd name="connsiteY1" fmla="*/ 13512800 h 13512800"/>
                <a:gd name="connsiteX2" fmla="*/ 406400 w 21742400"/>
                <a:gd name="connsiteY2" fmla="*/ 0 h 13512800"/>
                <a:gd name="connsiteX3" fmla="*/ 0 w 21742400"/>
                <a:gd name="connsiteY3" fmla="*/ 2743200 h 135128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551900"/>
                <a:gd name="connsiteY0" fmla="*/ 2743200 h 13436600"/>
                <a:gd name="connsiteX1" fmla="*/ 21551900 w 21551900"/>
                <a:gd name="connsiteY1" fmla="*/ 13436600 h 13436600"/>
                <a:gd name="connsiteX2" fmla="*/ 406400 w 21551900"/>
                <a:gd name="connsiteY2" fmla="*/ 0 h 13436600"/>
                <a:gd name="connsiteX3" fmla="*/ 0 w 21551900"/>
                <a:gd name="connsiteY3" fmla="*/ 27432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2095500 h 13436600"/>
                <a:gd name="connsiteX1" fmla="*/ 21780500 w 21780500"/>
                <a:gd name="connsiteY1" fmla="*/ 13436600 h 13436600"/>
                <a:gd name="connsiteX2" fmla="*/ 635000 w 21780500"/>
                <a:gd name="connsiteY2" fmla="*/ 0 h 13436600"/>
                <a:gd name="connsiteX3" fmla="*/ 0 w 21780500"/>
                <a:gd name="connsiteY3" fmla="*/ 2095500 h 13436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0 w 21780500"/>
                <a:gd name="connsiteY3" fmla="*/ 1714500 h 13055600"/>
                <a:gd name="connsiteX0" fmla="*/ 0 w 21780500"/>
                <a:gd name="connsiteY0" fmla="*/ 1714500 h 13055600"/>
                <a:gd name="connsiteX1" fmla="*/ 21780500 w 21780500"/>
                <a:gd name="connsiteY1" fmla="*/ 13055600 h 13055600"/>
                <a:gd name="connsiteX2" fmla="*/ 1092200 w 21780500"/>
                <a:gd name="connsiteY2" fmla="*/ 0 h 13055600"/>
                <a:gd name="connsiteX3" fmla="*/ 431800 w 21780500"/>
                <a:gd name="connsiteY3" fmla="*/ 1130300 h 13055600"/>
                <a:gd name="connsiteX4" fmla="*/ 0 w 21780500"/>
                <a:gd name="connsiteY4" fmla="*/ 1714500 h 13055600"/>
                <a:gd name="connsiteX0" fmla="*/ 368300 w 21348700"/>
                <a:gd name="connsiteY0" fmla="*/ 2171700 h 13055600"/>
                <a:gd name="connsiteX1" fmla="*/ 21348700 w 21348700"/>
                <a:gd name="connsiteY1" fmla="*/ 13055600 h 13055600"/>
                <a:gd name="connsiteX2" fmla="*/ 660400 w 21348700"/>
                <a:gd name="connsiteY2" fmla="*/ 0 h 13055600"/>
                <a:gd name="connsiteX3" fmla="*/ 0 w 21348700"/>
                <a:gd name="connsiteY3" fmla="*/ 1130300 h 13055600"/>
                <a:gd name="connsiteX4" fmla="*/ 368300 w 21348700"/>
                <a:gd name="connsiteY4" fmla="*/ 2171700 h 13055600"/>
                <a:gd name="connsiteX0" fmla="*/ 1435100 w 22415500"/>
                <a:gd name="connsiteY0" fmla="*/ 2171700 h 13055600"/>
                <a:gd name="connsiteX1" fmla="*/ 22415500 w 22415500"/>
                <a:gd name="connsiteY1" fmla="*/ 13055600 h 13055600"/>
                <a:gd name="connsiteX2" fmla="*/ 1727200 w 22415500"/>
                <a:gd name="connsiteY2" fmla="*/ 0 h 13055600"/>
                <a:gd name="connsiteX3" fmla="*/ 0 w 22415500"/>
                <a:gd name="connsiteY3" fmla="*/ 3911600 h 13055600"/>
                <a:gd name="connsiteX4" fmla="*/ 1435100 w 22415500"/>
                <a:gd name="connsiteY4" fmla="*/ 2171700 h 130556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54200 w 24269700"/>
                <a:gd name="connsiteY3" fmla="*/ 5626100 h 14770100"/>
                <a:gd name="connsiteX4" fmla="*/ 3289300 w 24269700"/>
                <a:gd name="connsiteY4" fmla="*/ 3886200 h 14770100"/>
                <a:gd name="connsiteX0" fmla="*/ 3289300 w 24269700"/>
                <a:gd name="connsiteY0" fmla="*/ 38862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289300 w 24269700"/>
                <a:gd name="connsiteY4" fmla="*/ 38862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778000 w 24269700"/>
                <a:gd name="connsiteY3" fmla="*/ 5702300 h 14770100"/>
                <a:gd name="connsiteX4" fmla="*/ 3365500 w 24269700"/>
                <a:gd name="connsiteY4" fmla="*/ 3962400 h 14770100"/>
                <a:gd name="connsiteX0" fmla="*/ 3365500 w 24269700"/>
                <a:gd name="connsiteY0" fmla="*/ 39624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365500 w 24269700"/>
                <a:gd name="connsiteY4" fmla="*/ 39624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16600 h 14770100"/>
                <a:gd name="connsiteX4" fmla="*/ 3479800 w 24269700"/>
                <a:gd name="connsiteY4" fmla="*/ 4076700 h 14770100"/>
                <a:gd name="connsiteX0" fmla="*/ 3479800 w 24269700"/>
                <a:gd name="connsiteY0" fmla="*/ 40767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79800 w 24269700"/>
                <a:gd name="connsiteY4" fmla="*/ 40767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923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816100 w 24269700"/>
                <a:gd name="connsiteY3" fmla="*/ 5854700 h 14770100"/>
                <a:gd name="connsiteX4" fmla="*/ 3403600 w 24269700"/>
                <a:gd name="connsiteY4" fmla="*/ 4000500 h 14770100"/>
                <a:gd name="connsiteX0" fmla="*/ 3403600 w 24269700"/>
                <a:gd name="connsiteY0" fmla="*/ 4000500 h 14770100"/>
                <a:gd name="connsiteX1" fmla="*/ 24269700 w 24269700"/>
                <a:gd name="connsiteY1" fmla="*/ 14770100 h 14770100"/>
                <a:gd name="connsiteX2" fmla="*/ 0 w 24269700"/>
                <a:gd name="connsiteY2" fmla="*/ 0 h 14770100"/>
                <a:gd name="connsiteX3" fmla="*/ 1473200 w 24269700"/>
                <a:gd name="connsiteY3" fmla="*/ 6045200 h 14770100"/>
                <a:gd name="connsiteX4" fmla="*/ 3403600 w 24269700"/>
                <a:gd name="connsiteY4" fmla="*/ 4000500 h 147701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882900 w 25679400"/>
                <a:gd name="connsiteY3" fmla="*/ 107315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3035300 w 25679400"/>
                <a:gd name="connsiteY3" fmla="*/ 109220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56400"/>
                <a:gd name="connsiteX1" fmla="*/ 25679400 w 25679400"/>
                <a:gd name="connsiteY1" fmla="*/ 19456400 h 19456400"/>
                <a:gd name="connsiteX2" fmla="*/ 0 w 25679400"/>
                <a:gd name="connsiteY2" fmla="*/ 0 h 19456400"/>
                <a:gd name="connsiteX3" fmla="*/ 2921000 w 25679400"/>
                <a:gd name="connsiteY3" fmla="*/ 10883900 h 19456400"/>
                <a:gd name="connsiteX4" fmla="*/ 4813300 w 25679400"/>
                <a:gd name="connsiteY4" fmla="*/ 8686800 h 19456400"/>
                <a:gd name="connsiteX0" fmla="*/ 4813300 w 25679400"/>
                <a:gd name="connsiteY0" fmla="*/ 8686800 h 19477343"/>
                <a:gd name="connsiteX1" fmla="*/ 25679400 w 25679400"/>
                <a:gd name="connsiteY1" fmla="*/ 19456400 h 19477343"/>
                <a:gd name="connsiteX2" fmla="*/ 0 w 25679400"/>
                <a:gd name="connsiteY2" fmla="*/ 0 h 19477343"/>
                <a:gd name="connsiteX3" fmla="*/ 2921000 w 25679400"/>
                <a:gd name="connsiteY3" fmla="*/ 10883900 h 19477343"/>
                <a:gd name="connsiteX4" fmla="*/ 4813300 w 25679400"/>
                <a:gd name="connsiteY4" fmla="*/ 8686800 h 19477343"/>
                <a:gd name="connsiteX0" fmla="*/ 4813300 w 25679400"/>
                <a:gd name="connsiteY0" fmla="*/ 8539316 h 19476943"/>
                <a:gd name="connsiteX1" fmla="*/ 25679400 w 25679400"/>
                <a:gd name="connsiteY1" fmla="*/ 19456400 h 19476943"/>
                <a:gd name="connsiteX2" fmla="*/ 0 w 25679400"/>
                <a:gd name="connsiteY2" fmla="*/ 0 h 19476943"/>
                <a:gd name="connsiteX3" fmla="*/ 2921000 w 25679400"/>
                <a:gd name="connsiteY3" fmla="*/ 10883900 h 19476943"/>
                <a:gd name="connsiteX4" fmla="*/ 4813300 w 25679400"/>
                <a:gd name="connsiteY4" fmla="*/ 8539316 h 19476943"/>
                <a:gd name="connsiteX0" fmla="*/ 4813300 w 25708896"/>
                <a:gd name="connsiteY0" fmla="*/ 8539316 h 19476943"/>
                <a:gd name="connsiteX1" fmla="*/ 25708896 w 25708896"/>
                <a:gd name="connsiteY1" fmla="*/ 19456400 h 19476943"/>
                <a:gd name="connsiteX2" fmla="*/ 0 w 25708896"/>
                <a:gd name="connsiteY2" fmla="*/ 0 h 19476943"/>
                <a:gd name="connsiteX3" fmla="*/ 2921000 w 25708896"/>
                <a:gd name="connsiteY3" fmla="*/ 10883900 h 19476943"/>
                <a:gd name="connsiteX4" fmla="*/ 4813300 w 25708896"/>
                <a:gd name="connsiteY4" fmla="*/ 8539316 h 19476943"/>
                <a:gd name="connsiteX0" fmla="*/ 481330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813300 w 25708896"/>
                <a:gd name="connsiteY4" fmla="*/ 8539316 h 19488033"/>
                <a:gd name="connsiteX0" fmla="*/ 4901790 w 25708896"/>
                <a:gd name="connsiteY0" fmla="*/ 8539316 h 19488033"/>
                <a:gd name="connsiteX1" fmla="*/ 25708896 w 25708896"/>
                <a:gd name="connsiteY1" fmla="*/ 19456400 h 19488033"/>
                <a:gd name="connsiteX2" fmla="*/ 0 w 25708896"/>
                <a:gd name="connsiteY2" fmla="*/ 0 h 19488033"/>
                <a:gd name="connsiteX3" fmla="*/ 2921000 w 25708896"/>
                <a:gd name="connsiteY3" fmla="*/ 10883900 h 19488033"/>
                <a:gd name="connsiteX4" fmla="*/ 4901790 w 25708896"/>
                <a:gd name="connsiteY4" fmla="*/ 8539316 h 19488033"/>
                <a:gd name="connsiteX0" fmla="*/ 4901790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901790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921000 w 25708896"/>
                <a:gd name="connsiteY3" fmla="*/ 10883900 h 19497684"/>
                <a:gd name="connsiteX4" fmla="*/ 4842797 w 25708896"/>
                <a:gd name="connsiteY4" fmla="*/ 8539316 h 19497684"/>
                <a:gd name="connsiteX0" fmla="*/ 4842797 w 25708896"/>
                <a:gd name="connsiteY0" fmla="*/ 8539316 h 19497684"/>
                <a:gd name="connsiteX1" fmla="*/ 25708896 w 25708896"/>
                <a:gd name="connsiteY1" fmla="*/ 19456400 h 19497684"/>
                <a:gd name="connsiteX2" fmla="*/ 0 w 25708896"/>
                <a:gd name="connsiteY2" fmla="*/ 0 h 19497684"/>
                <a:gd name="connsiteX3" fmla="*/ 2862007 w 25708896"/>
                <a:gd name="connsiteY3" fmla="*/ 10706920 h 19497684"/>
                <a:gd name="connsiteX4" fmla="*/ 4842797 w 25708896"/>
                <a:gd name="connsiteY4" fmla="*/ 8539316 h 19497684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2862007 w 25708896"/>
                <a:gd name="connsiteY3" fmla="*/ 10706920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497385"/>
                <a:gd name="connsiteX1" fmla="*/ 25708896 w 25708896"/>
                <a:gd name="connsiteY1" fmla="*/ 19456400 h 19497385"/>
                <a:gd name="connsiteX2" fmla="*/ 0 w 25708896"/>
                <a:gd name="connsiteY2" fmla="*/ 0 h 19497385"/>
                <a:gd name="connsiteX3" fmla="*/ 3156974 w 25708896"/>
                <a:gd name="connsiteY3" fmla="*/ 10411952 h 19497385"/>
                <a:gd name="connsiteX4" fmla="*/ 4783804 w 25708896"/>
                <a:gd name="connsiteY4" fmla="*/ 8480322 h 19497385"/>
                <a:gd name="connsiteX0" fmla="*/ 4783804 w 25708896"/>
                <a:gd name="connsiteY0" fmla="*/ 8480322 h 19538210"/>
                <a:gd name="connsiteX1" fmla="*/ 25708896 w 25708896"/>
                <a:gd name="connsiteY1" fmla="*/ 19456400 h 19538210"/>
                <a:gd name="connsiteX2" fmla="*/ 0 w 25708896"/>
                <a:gd name="connsiteY2" fmla="*/ 0 h 19538210"/>
                <a:gd name="connsiteX3" fmla="*/ 3156974 w 25708896"/>
                <a:gd name="connsiteY3" fmla="*/ 10411952 h 19538210"/>
                <a:gd name="connsiteX4" fmla="*/ 4783804 w 25708896"/>
                <a:gd name="connsiteY4" fmla="*/ 8480322 h 19538210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3156974 w 25708896"/>
                <a:gd name="connsiteY3" fmla="*/ 10411952 h 19531017"/>
                <a:gd name="connsiteX4" fmla="*/ 3983704 w 25708896"/>
                <a:gd name="connsiteY4" fmla="*/ 7642122 h 19531017"/>
                <a:gd name="connsiteX0" fmla="*/ 3983704 w 25708896"/>
                <a:gd name="connsiteY0" fmla="*/ 7642122 h 19531017"/>
                <a:gd name="connsiteX1" fmla="*/ 25708896 w 25708896"/>
                <a:gd name="connsiteY1" fmla="*/ 19456400 h 19531017"/>
                <a:gd name="connsiteX2" fmla="*/ 0 w 25708896"/>
                <a:gd name="connsiteY2" fmla="*/ 0 h 19531017"/>
                <a:gd name="connsiteX3" fmla="*/ 2737874 w 25708896"/>
                <a:gd name="connsiteY3" fmla="*/ 9116552 h 19531017"/>
                <a:gd name="connsiteX4" fmla="*/ 3983704 w 25708896"/>
                <a:gd name="connsiteY4" fmla="*/ 7642122 h 19531017"/>
                <a:gd name="connsiteX0" fmla="*/ 3945604 w 25708896"/>
                <a:gd name="connsiteY0" fmla="*/ 7527822 h 19530132"/>
                <a:gd name="connsiteX1" fmla="*/ 25708896 w 25708896"/>
                <a:gd name="connsiteY1" fmla="*/ 19456400 h 19530132"/>
                <a:gd name="connsiteX2" fmla="*/ 0 w 25708896"/>
                <a:gd name="connsiteY2" fmla="*/ 0 h 19530132"/>
                <a:gd name="connsiteX3" fmla="*/ 2737874 w 25708896"/>
                <a:gd name="connsiteY3" fmla="*/ 9116552 h 19530132"/>
                <a:gd name="connsiteX4" fmla="*/ 3945604 w 25708896"/>
                <a:gd name="connsiteY4" fmla="*/ 7527822 h 19530132"/>
                <a:gd name="connsiteX0" fmla="*/ 4212304 w 25975596"/>
                <a:gd name="connsiteY0" fmla="*/ 8556522 h 20558832"/>
                <a:gd name="connsiteX1" fmla="*/ 25975596 w 25975596"/>
                <a:gd name="connsiteY1" fmla="*/ 20485100 h 20558832"/>
                <a:gd name="connsiteX2" fmla="*/ 0 w 25975596"/>
                <a:gd name="connsiteY2" fmla="*/ 0 h 20558832"/>
                <a:gd name="connsiteX3" fmla="*/ 3004574 w 25975596"/>
                <a:gd name="connsiteY3" fmla="*/ 10145252 h 20558832"/>
                <a:gd name="connsiteX4" fmla="*/ 4212304 w 25975596"/>
                <a:gd name="connsiteY4" fmla="*/ 8556522 h 20558832"/>
                <a:gd name="connsiteX0" fmla="*/ 4212304 w 25899396"/>
                <a:gd name="connsiteY0" fmla="*/ 8556522 h 20785724"/>
                <a:gd name="connsiteX1" fmla="*/ 25899396 w 25899396"/>
                <a:gd name="connsiteY1" fmla="*/ 20713700 h 20785724"/>
                <a:gd name="connsiteX2" fmla="*/ 0 w 25899396"/>
                <a:gd name="connsiteY2" fmla="*/ 0 h 20785724"/>
                <a:gd name="connsiteX3" fmla="*/ 3004574 w 25899396"/>
                <a:gd name="connsiteY3" fmla="*/ 10145252 h 20785724"/>
                <a:gd name="connsiteX4" fmla="*/ 4212304 w 25899396"/>
                <a:gd name="connsiteY4" fmla="*/ 8556522 h 20785724"/>
                <a:gd name="connsiteX0" fmla="*/ 4212304 w 25899396"/>
                <a:gd name="connsiteY0" fmla="*/ 8556522 h 20738777"/>
                <a:gd name="connsiteX1" fmla="*/ 25899396 w 25899396"/>
                <a:gd name="connsiteY1" fmla="*/ 20713700 h 20738777"/>
                <a:gd name="connsiteX2" fmla="*/ 0 w 25899396"/>
                <a:gd name="connsiteY2" fmla="*/ 0 h 20738777"/>
                <a:gd name="connsiteX3" fmla="*/ 3004574 w 25899396"/>
                <a:gd name="connsiteY3" fmla="*/ 10145252 h 20738777"/>
                <a:gd name="connsiteX4" fmla="*/ 4212304 w 25899396"/>
                <a:gd name="connsiteY4" fmla="*/ 8556522 h 20738777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3004574 w 25899396"/>
                <a:gd name="connsiteY3" fmla="*/ 10145252 h 20738673"/>
                <a:gd name="connsiteX4" fmla="*/ 4212304 w 25899396"/>
                <a:gd name="connsiteY4" fmla="*/ 8518422 h 20738673"/>
                <a:gd name="connsiteX0" fmla="*/ 4212304 w 25899396"/>
                <a:gd name="connsiteY0" fmla="*/ 8518422 h 20738673"/>
                <a:gd name="connsiteX1" fmla="*/ 25899396 w 25899396"/>
                <a:gd name="connsiteY1" fmla="*/ 20713700 h 20738673"/>
                <a:gd name="connsiteX2" fmla="*/ 0 w 25899396"/>
                <a:gd name="connsiteY2" fmla="*/ 0 h 20738673"/>
                <a:gd name="connsiteX3" fmla="*/ 2928374 w 25899396"/>
                <a:gd name="connsiteY3" fmla="*/ 9954752 h 20738673"/>
                <a:gd name="connsiteX4" fmla="*/ 4212304 w 25899396"/>
                <a:gd name="connsiteY4" fmla="*/ 8518422 h 20738673"/>
                <a:gd name="connsiteX0" fmla="*/ 4212304 w 25823196"/>
                <a:gd name="connsiteY0" fmla="*/ 8518422 h 20662682"/>
                <a:gd name="connsiteX1" fmla="*/ 25823196 w 25823196"/>
                <a:gd name="connsiteY1" fmla="*/ 20637500 h 20662682"/>
                <a:gd name="connsiteX2" fmla="*/ 0 w 25823196"/>
                <a:gd name="connsiteY2" fmla="*/ 0 h 20662682"/>
                <a:gd name="connsiteX3" fmla="*/ 2928374 w 25823196"/>
                <a:gd name="connsiteY3" fmla="*/ 9954752 h 20662682"/>
                <a:gd name="connsiteX4" fmla="*/ 4212304 w 25823196"/>
                <a:gd name="connsiteY4" fmla="*/ 8518422 h 20662682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28374 w 25785096"/>
                <a:gd name="connsiteY3" fmla="*/ 9954752 h 20776669"/>
                <a:gd name="connsiteX4" fmla="*/ 4212304 w 25785096"/>
                <a:gd name="connsiteY4" fmla="*/ 8518422 h 20776669"/>
                <a:gd name="connsiteX0" fmla="*/ 4212304 w 25785096"/>
                <a:gd name="connsiteY0" fmla="*/ 8518422 h 20776669"/>
                <a:gd name="connsiteX1" fmla="*/ 25785096 w 25785096"/>
                <a:gd name="connsiteY1" fmla="*/ 20751800 h 20776669"/>
                <a:gd name="connsiteX2" fmla="*/ 0 w 25785096"/>
                <a:gd name="connsiteY2" fmla="*/ 0 h 20776669"/>
                <a:gd name="connsiteX3" fmla="*/ 2966474 w 25785096"/>
                <a:gd name="connsiteY3" fmla="*/ 9916652 h 20776669"/>
                <a:gd name="connsiteX4" fmla="*/ 4212304 w 25785096"/>
                <a:gd name="connsiteY4" fmla="*/ 8518422 h 20776669"/>
                <a:gd name="connsiteX0" fmla="*/ 4212304 w 25861296"/>
                <a:gd name="connsiteY0" fmla="*/ 8518422 h 20700677"/>
                <a:gd name="connsiteX1" fmla="*/ 25861296 w 25861296"/>
                <a:gd name="connsiteY1" fmla="*/ 20675600 h 20700677"/>
                <a:gd name="connsiteX2" fmla="*/ 0 w 25861296"/>
                <a:gd name="connsiteY2" fmla="*/ 0 h 20700677"/>
                <a:gd name="connsiteX3" fmla="*/ 2966474 w 25861296"/>
                <a:gd name="connsiteY3" fmla="*/ 9916652 h 20700677"/>
                <a:gd name="connsiteX4" fmla="*/ 4212304 w 25861296"/>
                <a:gd name="connsiteY4" fmla="*/ 8518422 h 20700677"/>
                <a:gd name="connsiteX0" fmla="*/ 4212304 w 25861296"/>
                <a:gd name="connsiteY0" fmla="*/ 8518422 h 20711390"/>
                <a:gd name="connsiteX1" fmla="*/ 25861296 w 25861296"/>
                <a:gd name="connsiteY1" fmla="*/ 20675600 h 20711390"/>
                <a:gd name="connsiteX2" fmla="*/ 0 w 25861296"/>
                <a:gd name="connsiteY2" fmla="*/ 0 h 20711390"/>
                <a:gd name="connsiteX3" fmla="*/ 2966474 w 25861296"/>
                <a:gd name="connsiteY3" fmla="*/ 9916652 h 20711390"/>
                <a:gd name="connsiteX4" fmla="*/ 4212304 w 25861296"/>
                <a:gd name="connsiteY4" fmla="*/ 8518422 h 20711390"/>
                <a:gd name="connsiteX0" fmla="*/ 4212304 w 4212304"/>
                <a:gd name="connsiteY0" fmla="*/ 8524029 h 9922259"/>
                <a:gd name="connsiteX1" fmla="*/ 0 w 4212304"/>
                <a:gd name="connsiteY1" fmla="*/ 5607 h 9922259"/>
                <a:gd name="connsiteX2" fmla="*/ 2966474 w 4212304"/>
                <a:gd name="connsiteY2" fmla="*/ 9922259 h 9922259"/>
                <a:gd name="connsiteX3" fmla="*/ 4212304 w 4212304"/>
                <a:gd name="connsiteY3" fmla="*/ 8524029 h 9922259"/>
                <a:gd name="connsiteX0" fmla="*/ 4402804 w 4402804"/>
                <a:gd name="connsiteY0" fmla="*/ 8485959 h 9922289"/>
                <a:gd name="connsiteX1" fmla="*/ 0 w 4402804"/>
                <a:gd name="connsiteY1" fmla="*/ 5637 h 9922289"/>
                <a:gd name="connsiteX2" fmla="*/ 2966474 w 4402804"/>
                <a:gd name="connsiteY2" fmla="*/ 9922289 h 9922289"/>
                <a:gd name="connsiteX3" fmla="*/ 4402804 w 4402804"/>
                <a:gd name="connsiteY3" fmla="*/ 8485959 h 9922289"/>
                <a:gd name="connsiteX0" fmla="*/ 4402804 w 4403104"/>
                <a:gd name="connsiteY0" fmla="*/ 8564452 h 10000782"/>
                <a:gd name="connsiteX1" fmla="*/ 3062328 w 4403104"/>
                <a:gd name="connsiteY1" fmla="*/ 5406908 h 10000782"/>
                <a:gd name="connsiteX2" fmla="*/ 0 w 4403104"/>
                <a:gd name="connsiteY2" fmla="*/ 84130 h 10000782"/>
                <a:gd name="connsiteX3" fmla="*/ 2966474 w 4403104"/>
                <a:gd name="connsiteY3" fmla="*/ 10000782 h 10000782"/>
                <a:gd name="connsiteX4" fmla="*/ 4402804 w 4403104"/>
                <a:gd name="connsiteY4" fmla="*/ 8564452 h 10000782"/>
                <a:gd name="connsiteX0" fmla="*/ 4402804 w 4680584"/>
                <a:gd name="connsiteY0" fmla="*/ 8558743 h 9995073"/>
                <a:gd name="connsiteX1" fmla="*/ 4330689 w 4680584"/>
                <a:gd name="connsiteY1" fmla="*/ 5784657 h 9995073"/>
                <a:gd name="connsiteX2" fmla="*/ 0 w 4680584"/>
                <a:gd name="connsiteY2" fmla="*/ 78421 h 9995073"/>
                <a:gd name="connsiteX3" fmla="*/ 2966474 w 4680584"/>
                <a:gd name="connsiteY3" fmla="*/ 9995073 h 9995073"/>
                <a:gd name="connsiteX4" fmla="*/ 4402804 w 4680584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558743 h 9995073"/>
                <a:gd name="connsiteX1" fmla="*/ 4330689 w 4405772"/>
                <a:gd name="connsiteY1" fmla="*/ 5784657 h 9995073"/>
                <a:gd name="connsiteX2" fmla="*/ 0 w 4405772"/>
                <a:gd name="connsiteY2" fmla="*/ 78421 h 9995073"/>
                <a:gd name="connsiteX3" fmla="*/ 2966474 w 4405772"/>
                <a:gd name="connsiteY3" fmla="*/ 9995073 h 9995073"/>
                <a:gd name="connsiteX4" fmla="*/ 4402804 w 4405772"/>
                <a:gd name="connsiteY4" fmla="*/ 8558743 h 9995073"/>
                <a:gd name="connsiteX0" fmla="*/ 4402804 w 4405772"/>
                <a:gd name="connsiteY0" fmla="*/ 8480322 h 9916652"/>
                <a:gd name="connsiteX1" fmla="*/ 4330689 w 4405772"/>
                <a:gd name="connsiteY1" fmla="*/ 5706236 h 9916652"/>
                <a:gd name="connsiteX2" fmla="*/ 0 w 4405772"/>
                <a:gd name="connsiteY2" fmla="*/ 0 h 9916652"/>
                <a:gd name="connsiteX3" fmla="*/ 2966474 w 4405772"/>
                <a:gd name="connsiteY3" fmla="*/ 9916652 h 9916652"/>
                <a:gd name="connsiteX4" fmla="*/ 4402804 w 4405772"/>
                <a:gd name="connsiteY4" fmla="*/ 8480322 h 991665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72372"/>
                <a:gd name="connsiteY0" fmla="*/ 6822972 h 8259302"/>
                <a:gd name="connsiteX1" fmla="*/ 3797289 w 3872372"/>
                <a:gd name="connsiteY1" fmla="*/ 4048886 h 8259302"/>
                <a:gd name="connsiteX2" fmla="*/ 0 w 3872372"/>
                <a:gd name="connsiteY2" fmla="*/ 0 h 8259302"/>
                <a:gd name="connsiteX3" fmla="*/ 2433074 w 3872372"/>
                <a:gd name="connsiteY3" fmla="*/ 8259302 h 8259302"/>
                <a:gd name="connsiteX4" fmla="*/ 3869404 w 3872372"/>
                <a:gd name="connsiteY4" fmla="*/ 6822972 h 8259302"/>
                <a:gd name="connsiteX0" fmla="*/ 3869404 w 3869924"/>
                <a:gd name="connsiteY0" fmla="*/ 6822972 h 8259302"/>
                <a:gd name="connsiteX1" fmla="*/ 3492489 w 3869924"/>
                <a:gd name="connsiteY1" fmla="*/ 4048886 h 8259302"/>
                <a:gd name="connsiteX2" fmla="*/ 0 w 3869924"/>
                <a:gd name="connsiteY2" fmla="*/ 0 h 8259302"/>
                <a:gd name="connsiteX3" fmla="*/ 2433074 w 3869924"/>
                <a:gd name="connsiteY3" fmla="*/ 8259302 h 8259302"/>
                <a:gd name="connsiteX4" fmla="*/ 3869404 w 386992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869404 w 3869404"/>
                <a:gd name="connsiteY0" fmla="*/ 6822972 h 8259302"/>
                <a:gd name="connsiteX1" fmla="*/ 3492489 w 3869404"/>
                <a:gd name="connsiteY1" fmla="*/ 4048886 h 8259302"/>
                <a:gd name="connsiteX2" fmla="*/ 0 w 3869404"/>
                <a:gd name="connsiteY2" fmla="*/ 0 h 8259302"/>
                <a:gd name="connsiteX3" fmla="*/ 2433074 w 3869404"/>
                <a:gd name="connsiteY3" fmla="*/ 8259302 h 8259302"/>
                <a:gd name="connsiteX4" fmla="*/ 3869404 w 3869404"/>
                <a:gd name="connsiteY4" fmla="*/ 6822972 h 8259302"/>
                <a:gd name="connsiteX0" fmla="*/ 3755104 w 3755104"/>
                <a:gd name="connsiteY0" fmla="*/ 6861072 h 8259302"/>
                <a:gd name="connsiteX1" fmla="*/ 3492489 w 3755104"/>
                <a:gd name="connsiteY1" fmla="*/ 4048886 h 8259302"/>
                <a:gd name="connsiteX2" fmla="*/ 0 w 3755104"/>
                <a:gd name="connsiteY2" fmla="*/ 0 h 8259302"/>
                <a:gd name="connsiteX3" fmla="*/ 2433074 w 3755104"/>
                <a:gd name="connsiteY3" fmla="*/ 8259302 h 8259302"/>
                <a:gd name="connsiteX4" fmla="*/ 3755104 w 3755104"/>
                <a:gd name="connsiteY4" fmla="*/ 6861072 h 8259302"/>
                <a:gd name="connsiteX0" fmla="*/ 3755104 w 3755104"/>
                <a:gd name="connsiteY0" fmla="*/ 6861072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61072 h 8335502"/>
                <a:gd name="connsiteX0" fmla="*/ 3755104 w 3755104"/>
                <a:gd name="connsiteY0" fmla="*/ 6894525 h 8335502"/>
                <a:gd name="connsiteX1" fmla="*/ 3492489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55104 w 3755104"/>
                <a:gd name="connsiteY0" fmla="*/ 6894525 h 8335502"/>
                <a:gd name="connsiteX1" fmla="*/ 3581698 w 3755104"/>
                <a:gd name="connsiteY1" fmla="*/ 4048886 h 8335502"/>
                <a:gd name="connsiteX2" fmla="*/ 0 w 3755104"/>
                <a:gd name="connsiteY2" fmla="*/ 0 h 8335502"/>
                <a:gd name="connsiteX3" fmla="*/ 2471174 w 3755104"/>
                <a:gd name="connsiteY3" fmla="*/ 8335502 h 8335502"/>
                <a:gd name="connsiteX4" fmla="*/ 3755104 w 3755104"/>
                <a:gd name="connsiteY4" fmla="*/ 6894525 h 8335502"/>
                <a:gd name="connsiteX0" fmla="*/ 3710499 w 3710499"/>
                <a:gd name="connsiteY0" fmla="*/ 6916828 h 8357805"/>
                <a:gd name="connsiteX1" fmla="*/ 3537093 w 3710499"/>
                <a:gd name="connsiteY1" fmla="*/ 4071189 h 8357805"/>
                <a:gd name="connsiteX2" fmla="*/ 0 w 3710499"/>
                <a:gd name="connsiteY2" fmla="*/ 0 h 8357805"/>
                <a:gd name="connsiteX3" fmla="*/ 2426569 w 3710499"/>
                <a:gd name="connsiteY3" fmla="*/ 8357805 h 8357805"/>
                <a:gd name="connsiteX4" fmla="*/ 3710499 w 3710499"/>
                <a:gd name="connsiteY4" fmla="*/ 6916828 h 8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99" h="8357805">
                  <a:moveTo>
                    <a:pt x="3710499" y="6916828"/>
                  </a:moveTo>
                  <a:lnTo>
                    <a:pt x="3537093" y="4071189"/>
                  </a:lnTo>
                  <a:cubicBezTo>
                    <a:pt x="2422292" y="2848302"/>
                    <a:pt x="892276" y="948854"/>
                    <a:pt x="0" y="0"/>
                  </a:cubicBezTo>
                  <a:lnTo>
                    <a:pt x="2426569" y="8357805"/>
                  </a:lnTo>
                  <a:lnTo>
                    <a:pt x="3710499" y="691682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7678306" y="3344621"/>
              <a:ext cx="2069068" cy="1286002"/>
            </a:xfrm>
            <a:custGeom>
              <a:avLst/>
              <a:gdLst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3248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8" fmla="*/ 33324800 w 35153600"/>
                <a:gd name="connsiteY8" fmla="*/ 14427200 h 27838400"/>
                <a:gd name="connsiteX0" fmla="*/ 33223200 w 35153600"/>
                <a:gd name="connsiteY0" fmla="*/ 14427200 h 27838400"/>
                <a:gd name="connsiteX1" fmla="*/ 12395200 w 35153600"/>
                <a:gd name="connsiteY1" fmla="*/ 3657600 h 27838400"/>
                <a:gd name="connsiteX2" fmla="*/ 14528800 w 35153600"/>
                <a:gd name="connsiteY2" fmla="*/ 0 h 27838400"/>
                <a:gd name="connsiteX3" fmla="*/ 0 w 35153600"/>
                <a:gd name="connsiteY3" fmla="*/ 914400 h 27838400"/>
                <a:gd name="connsiteX4" fmla="*/ 3962400 w 35153600"/>
                <a:gd name="connsiteY4" fmla="*/ 14427200 h 27838400"/>
                <a:gd name="connsiteX5" fmla="*/ 6299200 w 35153600"/>
                <a:gd name="connsiteY5" fmla="*/ 11277600 h 27838400"/>
                <a:gd name="connsiteX6" fmla="*/ 35153600 w 35153600"/>
                <a:gd name="connsiteY6" fmla="*/ 27838400 h 27838400"/>
                <a:gd name="connsiteX7" fmla="*/ 33223200 w 35153600"/>
                <a:gd name="connsiteY7" fmla="*/ 14427200 h 27838400"/>
                <a:gd name="connsiteX0" fmla="*/ 33223200 w 35610800"/>
                <a:gd name="connsiteY0" fmla="*/ 1442720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223200 w 35610800"/>
                <a:gd name="connsiteY7" fmla="*/ 1442720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0800"/>
                <a:gd name="connsiteY0" fmla="*/ 15360650 h 27838400"/>
                <a:gd name="connsiteX1" fmla="*/ 12395200 w 35610800"/>
                <a:gd name="connsiteY1" fmla="*/ 3657600 h 27838400"/>
                <a:gd name="connsiteX2" fmla="*/ 14528800 w 35610800"/>
                <a:gd name="connsiteY2" fmla="*/ 0 h 27838400"/>
                <a:gd name="connsiteX3" fmla="*/ 0 w 35610800"/>
                <a:gd name="connsiteY3" fmla="*/ 914400 h 27838400"/>
                <a:gd name="connsiteX4" fmla="*/ 3962400 w 35610800"/>
                <a:gd name="connsiteY4" fmla="*/ 14427200 h 27838400"/>
                <a:gd name="connsiteX5" fmla="*/ 6299200 w 35610800"/>
                <a:gd name="connsiteY5" fmla="*/ 11277600 h 27838400"/>
                <a:gd name="connsiteX6" fmla="*/ 35610800 w 35610800"/>
                <a:gd name="connsiteY6" fmla="*/ 27838400 h 27838400"/>
                <a:gd name="connsiteX7" fmla="*/ 33185100 w 35610800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299200 w 35611641"/>
                <a:gd name="connsiteY5" fmla="*/ 112776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3962400 w 35611641"/>
                <a:gd name="connsiteY4" fmla="*/ 144272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5360650 h 27838400"/>
                <a:gd name="connsiteX1" fmla="*/ 12395200 w 35611641"/>
                <a:gd name="connsiteY1" fmla="*/ 3657600 h 27838400"/>
                <a:gd name="connsiteX2" fmla="*/ 14528800 w 35611641"/>
                <a:gd name="connsiteY2" fmla="*/ 0 h 27838400"/>
                <a:gd name="connsiteX3" fmla="*/ 0 w 35611641"/>
                <a:gd name="connsiteY3" fmla="*/ 914400 h 27838400"/>
                <a:gd name="connsiteX4" fmla="*/ 4019550 w 35611641"/>
                <a:gd name="connsiteY4" fmla="*/ 14770100 h 27838400"/>
                <a:gd name="connsiteX5" fmla="*/ 6394450 w 35611641"/>
                <a:gd name="connsiteY5" fmla="*/ 11734800 h 27838400"/>
                <a:gd name="connsiteX6" fmla="*/ 35610800 w 35611641"/>
                <a:gd name="connsiteY6" fmla="*/ 27838400 h 27838400"/>
                <a:gd name="connsiteX7" fmla="*/ 33185100 w 35611641"/>
                <a:gd name="connsiteY7" fmla="*/ 15360650 h 27838400"/>
                <a:gd name="connsiteX0" fmla="*/ 33185100 w 35611641"/>
                <a:gd name="connsiteY0" fmla="*/ 14741217 h 27218967"/>
                <a:gd name="connsiteX1" fmla="*/ 12395200 w 35611641"/>
                <a:gd name="connsiteY1" fmla="*/ 3038167 h 27218967"/>
                <a:gd name="connsiteX2" fmla="*/ 14617290 w 35611641"/>
                <a:gd name="connsiteY2" fmla="*/ 0 h 27218967"/>
                <a:gd name="connsiteX3" fmla="*/ 0 w 35611641"/>
                <a:gd name="connsiteY3" fmla="*/ 294967 h 27218967"/>
                <a:gd name="connsiteX4" fmla="*/ 4019550 w 35611641"/>
                <a:gd name="connsiteY4" fmla="*/ 14150667 h 27218967"/>
                <a:gd name="connsiteX5" fmla="*/ 6394450 w 35611641"/>
                <a:gd name="connsiteY5" fmla="*/ 11115367 h 27218967"/>
                <a:gd name="connsiteX6" fmla="*/ 35610800 w 35611641"/>
                <a:gd name="connsiteY6" fmla="*/ 27218967 h 27218967"/>
                <a:gd name="connsiteX7" fmla="*/ 33185100 w 35611641"/>
                <a:gd name="connsiteY7" fmla="*/ 14741217 h 27218967"/>
                <a:gd name="connsiteX0" fmla="*/ 33480068 w 35906609"/>
                <a:gd name="connsiteY0" fmla="*/ 14741217 h 27218967"/>
                <a:gd name="connsiteX1" fmla="*/ 12690168 w 35906609"/>
                <a:gd name="connsiteY1" fmla="*/ 3038167 h 27218967"/>
                <a:gd name="connsiteX2" fmla="*/ 14912258 w 35906609"/>
                <a:gd name="connsiteY2" fmla="*/ 0 h 27218967"/>
                <a:gd name="connsiteX3" fmla="*/ 0 w 35906609"/>
                <a:gd name="connsiteY3" fmla="*/ 88490 h 27218967"/>
                <a:gd name="connsiteX4" fmla="*/ 4314518 w 35906609"/>
                <a:gd name="connsiteY4" fmla="*/ 14150667 h 27218967"/>
                <a:gd name="connsiteX5" fmla="*/ 6689418 w 35906609"/>
                <a:gd name="connsiteY5" fmla="*/ 11115367 h 27218967"/>
                <a:gd name="connsiteX6" fmla="*/ 35905768 w 35906609"/>
                <a:gd name="connsiteY6" fmla="*/ 27218967 h 27218967"/>
                <a:gd name="connsiteX7" fmla="*/ 33480068 w 35906609"/>
                <a:gd name="connsiteY7" fmla="*/ 14741217 h 27218967"/>
                <a:gd name="connsiteX0" fmla="*/ 47094468 w 47249941"/>
                <a:gd name="connsiteY0" fmla="*/ 22158017 h 27218967"/>
                <a:gd name="connsiteX1" fmla="*/ 12690168 w 47249941"/>
                <a:gd name="connsiteY1" fmla="*/ 3038167 h 27218967"/>
                <a:gd name="connsiteX2" fmla="*/ 14912258 w 47249941"/>
                <a:gd name="connsiteY2" fmla="*/ 0 h 27218967"/>
                <a:gd name="connsiteX3" fmla="*/ 0 w 47249941"/>
                <a:gd name="connsiteY3" fmla="*/ 88490 h 27218967"/>
                <a:gd name="connsiteX4" fmla="*/ 4314518 w 47249941"/>
                <a:gd name="connsiteY4" fmla="*/ 14150667 h 27218967"/>
                <a:gd name="connsiteX5" fmla="*/ 6689418 w 47249941"/>
                <a:gd name="connsiteY5" fmla="*/ 11115367 h 27218967"/>
                <a:gd name="connsiteX6" fmla="*/ 35905768 w 47249941"/>
                <a:gd name="connsiteY6" fmla="*/ 27218967 h 27218967"/>
                <a:gd name="connsiteX7" fmla="*/ 47094468 w 47249941"/>
                <a:gd name="connsiteY7" fmla="*/ 22158017 h 27218967"/>
                <a:gd name="connsiteX0" fmla="*/ 47094468 w 47262095"/>
                <a:gd name="connsiteY0" fmla="*/ 22158017 h 29962168"/>
                <a:gd name="connsiteX1" fmla="*/ 12690168 w 47262095"/>
                <a:gd name="connsiteY1" fmla="*/ 3038167 h 29962168"/>
                <a:gd name="connsiteX2" fmla="*/ 14912258 w 47262095"/>
                <a:gd name="connsiteY2" fmla="*/ 0 h 29962168"/>
                <a:gd name="connsiteX3" fmla="*/ 0 w 47262095"/>
                <a:gd name="connsiteY3" fmla="*/ 88490 h 29962168"/>
                <a:gd name="connsiteX4" fmla="*/ 4314518 w 47262095"/>
                <a:gd name="connsiteY4" fmla="*/ 14150667 h 29962168"/>
                <a:gd name="connsiteX5" fmla="*/ 6689418 w 47262095"/>
                <a:gd name="connsiteY5" fmla="*/ 11115367 h 29962168"/>
                <a:gd name="connsiteX6" fmla="*/ 36921768 w 47262095"/>
                <a:gd name="connsiteY6" fmla="*/ 29962168 h 29962168"/>
                <a:gd name="connsiteX7" fmla="*/ 47094468 w 47262095"/>
                <a:gd name="connsiteY7" fmla="*/ 22158017 h 29962168"/>
                <a:gd name="connsiteX0" fmla="*/ 47094468 w 47261716"/>
                <a:gd name="connsiteY0" fmla="*/ 22158017 h 29490219"/>
                <a:gd name="connsiteX1" fmla="*/ 12690168 w 47261716"/>
                <a:gd name="connsiteY1" fmla="*/ 3038167 h 29490219"/>
                <a:gd name="connsiteX2" fmla="*/ 14912258 w 47261716"/>
                <a:gd name="connsiteY2" fmla="*/ 0 h 29490219"/>
                <a:gd name="connsiteX3" fmla="*/ 0 w 47261716"/>
                <a:gd name="connsiteY3" fmla="*/ 88490 h 29490219"/>
                <a:gd name="connsiteX4" fmla="*/ 4314518 w 47261716"/>
                <a:gd name="connsiteY4" fmla="*/ 14150667 h 29490219"/>
                <a:gd name="connsiteX5" fmla="*/ 6689418 w 47261716"/>
                <a:gd name="connsiteY5" fmla="*/ 11115367 h 29490219"/>
                <a:gd name="connsiteX6" fmla="*/ 36892271 w 47261716"/>
                <a:gd name="connsiteY6" fmla="*/ 29490219 h 29490219"/>
                <a:gd name="connsiteX7" fmla="*/ 47094468 w 47261716"/>
                <a:gd name="connsiteY7" fmla="*/ 22158017 h 29490219"/>
                <a:gd name="connsiteX0" fmla="*/ 47094468 w 47284305"/>
                <a:gd name="connsiteY0" fmla="*/ 22158017 h 29490219"/>
                <a:gd name="connsiteX1" fmla="*/ 12690168 w 47284305"/>
                <a:gd name="connsiteY1" fmla="*/ 3038167 h 29490219"/>
                <a:gd name="connsiteX2" fmla="*/ 14912258 w 47284305"/>
                <a:gd name="connsiteY2" fmla="*/ 0 h 29490219"/>
                <a:gd name="connsiteX3" fmla="*/ 0 w 47284305"/>
                <a:gd name="connsiteY3" fmla="*/ 88490 h 29490219"/>
                <a:gd name="connsiteX4" fmla="*/ 4314518 w 47284305"/>
                <a:gd name="connsiteY4" fmla="*/ 14150667 h 29490219"/>
                <a:gd name="connsiteX5" fmla="*/ 6689418 w 47284305"/>
                <a:gd name="connsiteY5" fmla="*/ 11115367 h 29490219"/>
                <a:gd name="connsiteX6" fmla="*/ 36892271 w 47284305"/>
                <a:gd name="connsiteY6" fmla="*/ 29490219 h 29490219"/>
                <a:gd name="connsiteX7" fmla="*/ 47094468 w 47284305"/>
                <a:gd name="connsiteY7" fmla="*/ 22158017 h 29490219"/>
                <a:gd name="connsiteX0" fmla="*/ 47536920 w 47719737"/>
                <a:gd name="connsiteY0" fmla="*/ 22099022 h 29490219"/>
                <a:gd name="connsiteX1" fmla="*/ 12690168 w 47719737"/>
                <a:gd name="connsiteY1" fmla="*/ 3038167 h 29490219"/>
                <a:gd name="connsiteX2" fmla="*/ 14912258 w 47719737"/>
                <a:gd name="connsiteY2" fmla="*/ 0 h 29490219"/>
                <a:gd name="connsiteX3" fmla="*/ 0 w 47719737"/>
                <a:gd name="connsiteY3" fmla="*/ 88490 h 29490219"/>
                <a:gd name="connsiteX4" fmla="*/ 4314518 w 47719737"/>
                <a:gd name="connsiteY4" fmla="*/ 14150667 h 29490219"/>
                <a:gd name="connsiteX5" fmla="*/ 6689418 w 47719737"/>
                <a:gd name="connsiteY5" fmla="*/ 11115367 h 29490219"/>
                <a:gd name="connsiteX6" fmla="*/ 36892271 w 47719737"/>
                <a:gd name="connsiteY6" fmla="*/ 29490219 h 29490219"/>
                <a:gd name="connsiteX7" fmla="*/ 47536920 w 47719737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115367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314518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2690168 w 47536920"/>
                <a:gd name="connsiteY1" fmla="*/ 3038167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99022 h 29490219"/>
                <a:gd name="connsiteX1" fmla="*/ 13781549 w 47536920"/>
                <a:gd name="connsiteY1" fmla="*/ 2241755 h 29490219"/>
                <a:gd name="connsiteX2" fmla="*/ 14912258 w 47536920"/>
                <a:gd name="connsiteY2" fmla="*/ 0 h 29490219"/>
                <a:gd name="connsiteX3" fmla="*/ 0 w 47536920"/>
                <a:gd name="connsiteY3" fmla="*/ 88490 h 29490219"/>
                <a:gd name="connsiteX4" fmla="*/ 4904453 w 47536920"/>
                <a:gd name="connsiteY4" fmla="*/ 14150667 h 29490219"/>
                <a:gd name="connsiteX5" fmla="*/ 6689418 w 47536920"/>
                <a:gd name="connsiteY5" fmla="*/ 11646309 h 29490219"/>
                <a:gd name="connsiteX6" fmla="*/ 36892271 w 47536920"/>
                <a:gd name="connsiteY6" fmla="*/ 29490219 h 29490219"/>
                <a:gd name="connsiteX7" fmla="*/ 47536920 w 47536920"/>
                <a:gd name="connsiteY7" fmla="*/ 22099022 h 2949021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689418 w 47536920"/>
                <a:gd name="connsiteY5" fmla="*/ 11557819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904453 w 47536920"/>
                <a:gd name="connsiteY4" fmla="*/ 14062177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7536920 w 47536920"/>
                <a:gd name="connsiteY0" fmla="*/ 22010532 h 29401729"/>
                <a:gd name="connsiteX1" fmla="*/ 13781549 w 47536920"/>
                <a:gd name="connsiteY1" fmla="*/ 2153265 h 29401729"/>
                <a:gd name="connsiteX2" fmla="*/ 15649677 w 47536920"/>
                <a:gd name="connsiteY2" fmla="*/ 58994 h 29401729"/>
                <a:gd name="connsiteX3" fmla="*/ 0 w 47536920"/>
                <a:gd name="connsiteY3" fmla="*/ 0 h 29401729"/>
                <a:gd name="connsiteX4" fmla="*/ 4815963 w 47536920"/>
                <a:gd name="connsiteY4" fmla="*/ 13767209 h 29401729"/>
                <a:gd name="connsiteX5" fmla="*/ 6718914 w 47536920"/>
                <a:gd name="connsiteY5" fmla="*/ 11439832 h 29401729"/>
                <a:gd name="connsiteX6" fmla="*/ 36892271 w 47536920"/>
                <a:gd name="connsiteY6" fmla="*/ 29401729 h 29401729"/>
                <a:gd name="connsiteX7" fmla="*/ 47536920 w 47536920"/>
                <a:gd name="connsiteY7" fmla="*/ 22010532 h 29401729"/>
                <a:gd name="connsiteX0" fmla="*/ 46593023 w 46593023"/>
                <a:gd name="connsiteY0" fmla="*/ 21951538 h 29342735"/>
                <a:gd name="connsiteX1" fmla="*/ 12837652 w 46593023"/>
                <a:gd name="connsiteY1" fmla="*/ 2094271 h 29342735"/>
                <a:gd name="connsiteX2" fmla="*/ 14705780 w 46593023"/>
                <a:gd name="connsiteY2" fmla="*/ 0 h 29342735"/>
                <a:gd name="connsiteX3" fmla="*/ 0 w 46593023"/>
                <a:gd name="connsiteY3" fmla="*/ 383458 h 29342735"/>
                <a:gd name="connsiteX4" fmla="*/ 3872066 w 46593023"/>
                <a:gd name="connsiteY4" fmla="*/ 13708215 h 29342735"/>
                <a:gd name="connsiteX5" fmla="*/ 5775017 w 46593023"/>
                <a:gd name="connsiteY5" fmla="*/ 11380838 h 29342735"/>
                <a:gd name="connsiteX6" fmla="*/ 35948374 w 46593023"/>
                <a:gd name="connsiteY6" fmla="*/ 29342735 h 29342735"/>
                <a:gd name="connsiteX7" fmla="*/ 46593023 w 46593023"/>
                <a:gd name="connsiteY7" fmla="*/ 21951538 h 29342735"/>
                <a:gd name="connsiteX0" fmla="*/ 46593023 w 46593023"/>
                <a:gd name="connsiteY0" fmla="*/ 21568080 h 28959277"/>
                <a:gd name="connsiteX1" fmla="*/ 12837652 w 46593023"/>
                <a:gd name="connsiteY1" fmla="*/ 1710813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499302 w 46593023"/>
                <a:gd name="connsiteY2" fmla="*/ 88490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85136 w 46593023"/>
                <a:gd name="connsiteY1" fmla="*/ 18877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794636 w 46593023"/>
                <a:gd name="connsiteY1" fmla="*/ 18496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2947036 w 46593023"/>
                <a:gd name="connsiteY1" fmla="*/ 2078294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  <a:gd name="connsiteX0" fmla="*/ 46593023 w 46593023"/>
                <a:gd name="connsiteY0" fmla="*/ 21568080 h 28959277"/>
                <a:gd name="connsiteX1" fmla="*/ 13212350 w 46593023"/>
                <a:gd name="connsiteY1" fmla="*/ 2025231 h 28959277"/>
                <a:gd name="connsiteX2" fmla="*/ 14646786 w 46593023"/>
                <a:gd name="connsiteY2" fmla="*/ 206477 h 28959277"/>
                <a:gd name="connsiteX3" fmla="*/ 0 w 46593023"/>
                <a:gd name="connsiteY3" fmla="*/ 0 h 28959277"/>
                <a:gd name="connsiteX4" fmla="*/ 3872066 w 46593023"/>
                <a:gd name="connsiteY4" fmla="*/ 13324757 h 28959277"/>
                <a:gd name="connsiteX5" fmla="*/ 5775017 w 46593023"/>
                <a:gd name="connsiteY5" fmla="*/ 10997380 h 28959277"/>
                <a:gd name="connsiteX6" fmla="*/ 35948374 w 46593023"/>
                <a:gd name="connsiteY6" fmla="*/ 28959277 h 28959277"/>
                <a:gd name="connsiteX7" fmla="*/ 46593023 w 46593023"/>
                <a:gd name="connsiteY7" fmla="*/ 21568080 h 289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3023" h="28959277">
                  <a:moveTo>
                    <a:pt x="46593023" y="21568080"/>
                  </a:moveTo>
                  <a:cubicBezTo>
                    <a:pt x="39853879" y="21308524"/>
                    <a:pt x="19619339" y="7566879"/>
                    <a:pt x="13212350" y="2025231"/>
                  </a:cubicBezTo>
                  <a:lnTo>
                    <a:pt x="14646786" y="206477"/>
                  </a:lnTo>
                  <a:lnTo>
                    <a:pt x="0" y="0"/>
                  </a:lnTo>
                  <a:lnTo>
                    <a:pt x="3872066" y="13324757"/>
                  </a:lnTo>
                  <a:lnTo>
                    <a:pt x="5775017" y="10997380"/>
                  </a:lnTo>
                  <a:cubicBezTo>
                    <a:pt x="13657756" y="17520539"/>
                    <a:pt x="26565600" y="27155604"/>
                    <a:pt x="35948374" y="28959277"/>
                  </a:cubicBezTo>
                  <a:cubicBezTo>
                    <a:pt x="37570831" y="28436121"/>
                    <a:pt x="43370982" y="25345715"/>
                    <a:pt x="46593023" y="21568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Freeform 179"/>
          <p:cNvSpPr/>
          <p:nvPr/>
        </p:nvSpPr>
        <p:spPr>
          <a:xfrm>
            <a:off x="8301599" y="2340849"/>
            <a:ext cx="190637" cy="239400"/>
          </a:xfrm>
          <a:custGeom>
            <a:avLst/>
            <a:gdLst/>
            <a:ahLst/>
            <a:cxnLst/>
            <a:rect l="l" t="t" r="r" b="b"/>
            <a:pathLst>
              <a:path w="5780012" h="7258486">
                <a:moveTo>
                  <a:pt x="2842648" y="946553"/>
                </a:moveTo>
                <a:cubicBezTo>
                  <a:pt x="2790532" y="1173512"/>
                  <a:pt x="2736048" y="1411285"/>
                  <a:pt x="2679196" y="1659872"/>
                </a:cubicBezTo>
                <a:cubicBezTo>
                  <a:pt x="2622344" y="1908459"/>
                  <a:pt x="2563120" y="2146704"/>
                  <a:pt x="2501528" y="2374606"/>
                </a:cubicBezTo>
                <a:lnTo>
                  <a:pt x="1923524" y="4283774"/>
                </a:lnTo>
                <a:lnTo>
                  <a:pt x="3790196" y="4283774"/>
                </a:lnTo>
                <a:lnTo>
                  <a:pt x="3221668" y="2382224"/>
                </a:lnTo>
                <a:cubicBezTo>
                  <a:pt x="3155140" y="2142352"/>
                  <a:pt x="3091576" y="1899509"/>
                  <a:pt x="3030972" y="1653694"/>
                </a:cubicBezTo>
                <a:cubicBezTo>
                  <a:pt x="2970368" y="1407878"/>
                  <a:pt x="2913912" y="1172165"/>
                  <a:pt x="2861600" y="946553"/>
                </a:cubicBezTo>
                <a:close/>
                <a:moveTo>
                  <a:pt x="2217264" y="0"/>
                </a:moveTo>
                <a:lnTo>
                  <a:pt x="3562784" y="0"/>
                </a:lnTo>
                <a:lnTo>
                  <a:pt x="5780012" y="7258486"/>
                </a:lnTo>
                <a:lnTo>
                  <a:pt x="4624040" y="7258486"/>
                </a:lnTo>
                <a:lnTo>
                  <a:pt x="3970232" y="5126075"/>
                </a:lnTo>
                <a:lnTo>
                  <a:pt x="1752964" y="5126075"/>
                </a:lnTo>
                <a:lnTo>
                  <a:pt x="1127584" y="7258486"/>
                </a:lnTo>
                <a:lnTo>
                  <a:pt x="0" y="725848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Freeform 180"/>
          <p:cNvSpPr/>
          <p:nvPr/>
        </p:nvSpPr>
        <p:spPr>
          <a:xfrm>
            <a:off x="9640175" y="2469429"/>
            <a:ext cx="163943" cy="239392"/>
          </a:xfrm>
          <a:custGeom>
            <a:avLst/>
            <a:gdLst/>
            <a:ahLst/>
            <a:cxnLst/>
            <a:rect l="l" t="t" r="r" b="b"/>
            <a:pathLst>
              <a:path w="5107120" h="7457509">
                <a:moveTo>
                  <a:pt x="3562312" y="0"/>
                </a:moveTo>
                <a:cubicBezTo>
                  <a:pt x="3979116" y="5324"/>
                  <a:pt x="4315960" y="39634"/>
                  <a:pt x="4572836" y="102931"/>
                </a:cubicBezTo>
                <a:cubicBezTo>
                  <a:pt x="4829712" y="166227"/>
                  <a:pt x="5007808" y="226567"/>
                  <a:pt x="5107120" y="283950"/>
                </a:cubicBezTo>
                <a:lnTo>
                  <a:pt x="4870188" y="1183530"/>
                </a:lnTo>
                <a:cubicBezTo>
                  <a:pt x="4718352" y="1110263"/>
                  <a:pt x="4536308" y="1048253"/>
                  <a:pt x="4324056" y="997504"/>
                </a:cubicBezTo>
                <a:cubicBezTo>
                  <a:pt x="4111800" y="946753"/>
                  <a:pt x="3870524" y="920292"/>
                  <a:pt x="3600220" y="918120"/>
                </a:cubicBezTo>
                <a:cubicBezTo>
                  <a:pt x="2884680" y="918317"/>
                  <a:pt x="2301820" y="1154905"/>
                  <a:pt x="1851644" y="1627883"/>
                </a:cubicBezTo>
                <a:cubicBezTo>
                  <a:pt x="1401468" y="2100861"/>
                  <a:pt x="1169272" y="2809050"/>
                  <a:pt x="1155056" y="3752447"/>
                </a:cubicBezTo>
                <a:cubicBezTo>
                  <a:pt x="1162560" y="4647855"/>
                  <a:pt x="1379748" y="5333532"/>
                  <a:pt x="1806628" y="5809476"/>
                </a:cubicBezTo>
                <a:cubicBezTo>
                  <a:pt x="2233504" y="6285422"/>
                  <a:pt x="2825048" y="6525566"/>
                  <a:pt x="3581264" y="6529911"/>
                </a:cubicBezTo>
                <a:cubicBezTo>
                  <a:pt x="3831824" y="6528726"/>
                  <a:pt x="4072312" y="6505028"/>
                  <a:pt x="4302732" y="6458815"/>
                </a:cubicBezTo>
                <a:cubicBezTo>
                  <a:pt x="4533148" y="6412604"/>
                  <a:pt x="4728620" y="6350988"/>
                  <a:pt x="4889144" y="6273967"/>
                </a:cubicBezTo>
                <a:lnTo>
                  <a:pt x="5078688" y="7154621"/>
                </a:lnTo>
                <a:cubicBezTo>
                  <a:pt x="4924088" y="7233499"/>
                  <a:pt x="4700188" y="7302910"/>
                  <a:pt x="4406980" y="7362856"/>
                </a:cubicBezTo>
                <a:cubicBezTo>
                  <a:pt x="4113776" y="7422803"/>
                  <a:pt x="3769036" y="7454354"/>
                  <a:pt x="3372764" y="7457509"/>
                </a:cubicBezTo>
                <a:cubicBezTo>
                  <a:pt x="2349060" y="7450062"/>
                  <a:pt x="1534596" y="7131152"/>
                  <a:pt x="929376" y="6500781"/>
                </a:cubicBezTo>
                <a:cubicBezTo>
                  <a:pt x="324156" y="5870409"/>
                  <a:pt x="14368" y="4973257"/>
                  <a:pt x="0" y="3809323"/>
                </a:cubicBezTo>
                <a:cubicBezTo>
                  <a:pt x="6772" y="2986388"/>
                  <a:pt x="165796" y="2292055"/>
                  <a:pt x="477072" y="1726323"/>
                </a:cubicBezTo>
                <a:cubicBezTo>
                  <a:pt x="788352" y="1160592"/>
                  <a:pt x="1211248" y="731785"/>
                  <a:pt x="1745768" y="439903"/>
                </a:cubicBezTo>
                <a:cubicBezTo>
                  <a:pt x="2280292" y="148021"/>
                  <a:pt x="2885804" y="1387"/>
                  <a:pt x="356231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9975512" y="3510466"/>
            <a:ext cx="97172" cy="168701"/>
          </a:xfrm>
          <a:custGeom>
            <a:avLst/>
            <a:gdLst/>
            <a:ahLst/>
            <a:cxnLst/>
            <a:rect l="l" t="t" r="r" b="b"/>
            <a:pathLst>
              <a:path w="3950880" h="7258484">
                <a:moveTo>
                  <a:pt x="0" y="0"/>
                </a:moveTo>
                <a:lnTo>
                  <a:pt x="3789764" y="0"/>
                </a:lnTo>
                <a:lnTo>
                  <a:pt x="3789764" y="918121"/>
                </a:lnTo>
                <a:lnTo>
                  <a:pt x="1098188" y="918121"/>
                </a:lnTo>
                <a:lnTo>
                  <a:pt x="1098188" y="3023283"/>
                </a:lnTo>
                <a:lnTo>
                  <a:pt x="3638124" y="3023283"/>
                </a:lnTo>
                <a:lnTo>
                  <a:pt x="3638124" y="3931927"/>
                </a:lnTo>
                <a:lnTo>
                  <a:pt x="1098188" y="3931927"/>
                </a:lnTo>
                <a:lnTo>
                  <a:pt x="1098188" y="6340364"/>
                </a:lnTo>
                <a:lnTo>
                  <a:pt x="3950880" y="6340364"/>
                </a:lnTo>
                <a:lnTo>
                  <a:pt x="3950880" y="7258484"/>
                </a:lnTo>
                <a:lnTo>
                  <a:pt x="0" y="72584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8900947" y="2469429"/>
            <a:ext cx="147380" cy="239400"/>
          </a:xfrm>
          <a:custGeom>
            <a:avLst/>
            <a:gdLst/>
            <a:ahLst/>
            <a:cxnLst/>
            <a:rect l="l" t="t" r="r" b="b"/>
            <a:pathLst>
              <a:path w="4538476" h="7372217">
                <a:moveTo>
                  <a:pt x="1088712" y="3894017"/>
                </a:moveTo>
                <a:lnTo>
                  <a:pt x="1088712" y="6491985"/>
                </a:lnTo>
                <a:cubicBezTo>
                  <a:pt x="1169112" y="6506010"/>
                  <a:pt x="1264332" y="6515887"/>
                  <a:pt x="1374368" y="6521616"/>
                </a:cubicBezTo>
                <a:cubicBezTo>
                  <a:pt x="1484400" y="6527344"/>
                  <a:pt x="1610436" y="6530109"/>
                  <a:pt x="1752472" y="6529912"/>
                </a:cubicBezTo>
                <a:cubicBezTo>
                  <a:pt x="2206632" y="6534455"/>
                  <a:pt x="2590272" y="6432923"/>
                  <a:pt x="2903380" y="6225316"/>
                </a:cubicBezTo>
                <a:cubicBezTo>
                  <a:pt x="3216492" y="6017710"/>
                  <a:pt x="3379664" y="5676768"/>
                  <a:pt x="3392900" y="5202492"/>
                </a:cubicBezTo>
                <a:cubicBezTo>
                  <a:pt x="3387924" y="4884859"/>
                  <a:pt x="3306212" y="4629909"/>
                  <a:pt x="3147768" y="4437641"/>
                </a:cubicBezTo>
                <a:cubicBezTo>
                  <a:pt x="2989324" y="4245372"/>
                  <a:pt x="2783992" y="4106307"/>
                  <a:pt x="2531784" y="4020443"/>
                </a:cubicBezTo>
                <a:cubicBezTo>
                  <a:pt x="2279572" y="3934579"/>
                  <a:pt x="2010328" y="3892437"/>
                  <a:pt x="1724056" y="3894017"/>
                </a:cubicBezTo>
                <a:close/>
                <a:moveTo>
                  <a:pt x="1799884" y="832825"/>
                </a:moveTo>
                <a:cubicBezTo>
                  <a:pt x="1620904" y="833416"/>
                  <a:pt x="1473928" y="839341"/>
                  <a:pt x="1358956" y="850597"/>
                </a:cubicBezTo>
                <a:cubicBezTo>
                  <a:pt x="1243984" y="861853"/>
                  <a:pt x="1153904" y="874889"/>
                  <a:pt x="1088712" y="889705"/>
                </a:cubicBezTo>
                <a:lnTo>
                  <a:pt x="1088712" y="3080147"/>
                </a:lnTo>
                <a:lnTo>
                  <a:pt x="1761984" y="3080147"/>
                </a:lnTo>
                <a:cubicBezTo>
                  <a:pt x="2202932" y="3074023"/>
                  <a:pt x="2549052" y="2965370"/>
                  <a:pt x="2800344" y="2754188"/>
                </a:cubicBezTo>
                <a:cubicBezTo>
                  <a:pt x="3051636" y="2543007"/>
                  <a:pt x="3179656" y="2266041"/>
                  <a:pt x="3184396" y="1923290"/>
                </a:cubicBezTo>
                <a:cubicBezTo>
                  <a:pt x="3169384" y="1496186"/>
                  <a:pt x="3023980" y="1205394"/>
                  <a:pt x="2748184" y="1050913"/>
                </a:cubicBezTo>
                <a:cubicBezTo>
                  <a:pt x="2472392" y="896434"/>
                  <a:pt x="2156292" y="823737"/>
                  <a:pt x="1799884" y="832825"/>
                </a:cubicBezTo>
                <a:close/>
                <a:moveTo>
                  <a:pt x="1695608" y="0"/>
                </a:moveTo>
                <a:cubicBezTo>
                  <a:pt x="2422748" y="8818"/>
                  <a:pt x="2973468" y="111110"/>
                  <a:pt x="3347768" y="306875"/>
                </a:cubicBezTo>
                <a:cubicBezTo>
                  <a:pt x="3722068" y="502641"/>
                  <a:pt x="3973684" y="738969"/>
                  <a:pt x="4102620" y="1015861"/>
                </a:cubicBezTo>
                <a:cubicBezTo>
                  <a:pt x="4231552" y="1292753"/>
                  <a:pt x="4291544" y="1557300"/>
                  <a:pt x="4282588" y="1809501"/>
                </a:cubicBezTo>
                <a:cubicBezTo>
                  <a:pt x="4280224" y="2160558"/>
                  <a:pt x="4176076" y="2475420"/>
                  <a:pt x="3970136" y="2754088"/>
                </a:cubicBezTo>
                <a:cubicBezTo>
                  <a:pt x="3764200" y="3032756"/>
                  <a:pt x="3470648" y="3245541"/>
                  <a:pt x="3089476" y="3392444"/>
                </a:cubicBezTo>
                <a:lnTo>
                  <a:pt x="3089476" y="3420836"/>
                </a:lnTo>
                <a:cubicBezTo>
                  <a:pt x="3481416" y="3515655"/>
                  <a:pt x="3817648" y="3714182"/>
                  <a:pt x="4098176" y="4016416"/>
                </a:cubicBezTo>
                <a:cubicBezTo>
                  <a:pt x="4378700" y="4318649"/>
                  <a:pt x="4525468" y="4723489"/>
                  <a:pt x="4538476" y="5230936"/>
                </a:cubicBezTo>
                <a:cubicBezTo>
                  <a:pt x="4529008" y="5612379"/>
                  <a:pt x="4458000" y="5920912"/>
                  <a:pt x="4325452" y="6156538"/>
                </a:cubicBezTo>
                <a:cubicBezTo>
                  <a:pt x="4192908" y="6392163"/>
                  <a:pt x="4055628" y="6570250"/>
                  <a:pt x="3913612" y="6690800"/>
                </a:cubicBezTo>
                <a:cubicBezTo>
                  <a:pt x="3673956" y="6922079"/>
                  <a:pt x="3350604" y="7093615"/>
                  <a:pt x="2943560" y="7205409"/>
                </a:cubicBezTo>
                <a:cubicBezTo>
                  <a:pt x="2536512" y="7317203"/>
                  <a:pt x="2035184" y="7372805"/>
                  <a:pt x="1439572" y="7372213"/>
                </a:cubicBezTo>
                <a:cubicBezTo>
                  <a:pt x="1117220" y="7371030"/>
                  <a:pt x="835800" y="7361566"/>
                  <a:pt x="595316" y="7343821"/>
                </a:cubicBezTo>
                <a:cubicBezTo>
                  <a:pt x="354828" y="7326076"/>
                  <a:pt x="156392" y="7307148"/>
                  <a:pt x="0" y="7287037"/>
                </a:cubicBezTo>
                <a:lnTo>
                  <a:pt x="0" y="151422"/>
                </a:lnTo>
                <a:cubicBezTo>
                  <a:pt x="208452" y="107848"/>
                  <a:pt x="461344" y="71965"/>
                  <a:pt x="758676" y="43771"/>
                </a:cubicBezTo>
                <a:cubicBezTo>
                  <a:pt x="1056008" y="15577"/>
                  <a:pt x="1368316" y="986"/>
                  <a:pt x="169560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231728" y="3510466"/>
            <a:ext cx="182973" cy="241659"/>
          </a:xfrm>
          <a:custGeom>
            <a:avLst/>
            <a:gdLst/>
            <a:ahLst/>
            <a:cxnLst/>
            <a:rect l="l" t="t" r="r" b="b"/>
            <a:pathLst>
              <a:path w="5581872" h="7372212">
                <a:moveTo>
                  <a:pt x="1951452" y="870734"/>
                </a:moveTo>
                <a:cubicBezTo>
                  <a:pt x="1761840" y="871522"/>
                  <a:pt x="1595924" y="879420"/>
                  <a:pt x="1453716" y="894424"/>
                </a:cubicBezTo>
                <a:cubicBezTo>
                  <a:pt x="1311504" y="909428"/>
                  <a:pt x="1192996" y="926804"/>
                  <a:pt x="1098188" y="946552"/>
                </a:cubicBezTo>
                <a:lnTo>
                  <a:pt x="1098188" y="6454084"/>
                </a:lnTo>
                <a:cubicBezTo>
                  <a:pt x="1194772" y="6468106"/>
                  <a:pt x="1304988" y="6477978"/>
                  <a:pt x="1428828" y="6483706"/>
                </a:cubicBezTo>
                <a:cubicBezTo>
                  <a:pt x="1552672" y="6489434"/>
                  <a:pt x="1679476" y="6492198"/>
                  <a:pt x="1809240" y="6492002"/>
                </a:cubicBezTo>
                <a:cubicBezTo>
                  <a:pt x="2631692" y="6498314"/>
                  <a:pt x="3271644" y="6258166"/>
                  <a:pt x="3729092" y="5771560"/>
                </a:cubicBezTo>
                <a:cubicBezTo>
                  <a:pt x="4186540" y="5284954"/>
                  <a:pt x="4418820" y="4542404"/>
                  <a:pt x="4425932" y="3543908"/>
                </a:cubicBezTo>
                <a:cubicBezTo>
                  <a:pt x="4420600" y="2661140"/>
                  <a:pt x="4203724" y="1995214"/>
                  <a:pt x="3775312" y="1546132"/>
                </a:cubicBezTo>
                <a:cubicBezTo>
                  <a:pt x="3346896" y="1097050"/>
                  <a:pt x="2738944" y="871918"/>
                  <a:pt x="1951452" y="870734"/>
                </a:cubicBezTo>
                <a:close/>
                <a:moveTo>
                  <a:pt x="1847164" y="0"/>
                </a:moveTo>
                <a:cubicBezTo>
                  <a:pt x="2866048" y="13558"/>
                  <a:pt x="3646504" y="197994"/>
                  <a:pt x="4188536" y="553308"/>
                </a:cubicBezTo>
                <a:cubicBezTo>
                  <a:pt x="4730568" y="908620"/>
                  <a:pt x="5100932" y="1353462"/>
                  <a:pt x="5299632" y="1887830"/>
                </a:cubicBezTo>
                <a:cubicBezTo>
                  <a:pt x="5498328" y="2422198"/>
                  <a:pt x="5592112" y="2964746"/>
                  <a:pt x="5580988" y="3515470"/>
                </a:cubicBezTo>
                <a:lnTo>
                  <a:pt x="5580988" y="3524950"/>
                </a:lnTo>
                <a:cubicBezTo>
                  <a:pt x="5577240" y="4183372"/>
                  <a:pt x="5482956" y="4752926"/>
                  <a:pt x="5298140" y="5233610"/>
                </a:cubicBezTo>
                <a:cubicBezTo>
                  <a:pt x="5113324" y="5714294"/>
                  <a:pt x="4860460" y="6108480"/>
                  <a:pt x="4539544" y="6416166"/>
                </a:cubicBezTo>
                <a:cubicBezTo>
                  <a:pt x="4209760" y="6733486"/>
                  <a:pt x="3793440" y="6972106"/>
                  <a:pt x="3290584" y="7132032"/>
                </a:cubicBezTo>
                <a:cubicBezTo>
                  <a:pt x="2787728" y="7291958"/>
                  <a:pt x="2214940" y="7372018"/>
                  <a:pt x="1572224" y="7372212"/>
                </a:cubicBezTo>
                <a:cubicBezTo>
                  <a:pt x="1250212" y="7372212"/>
                  <a:pt x="958504" y="7365114"/>
                  <a:pt x="697100" y="7350918"/>
                </a:cubicBezTo>
                <a:cubicBezTo>
                  <a:pt x="435696" y="7336720"/>
                  <a:pt x="203328" y="7315426"/>
                  <a:pt x="0" y="7287030"/>
                </a:cubicBezTo>
                <a:lnTo>
                  <a:pt x="0" y="151430"/>
                </a:lnTo>
                <a:cubicBezTo>
                  <a:pt x="262104" y="107854"/>
                  <a:pt x="549724" y="71968"/>
                  <a:pt x="862860" y="43772"/>
                </a:cubicBezTo>
                <a:cubicBezTo>
                  <a:pt x="1176000" y="15576"/>
                  <a:pt x="1504100" y="986"/>
                  <a:pt x="184716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4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85" name="Freeform 184"/>
          <p:cNvSpPr/>
          <p:nvPr/>
        </p:nvSpPr>
        <p:spPr>
          <a:xfrm flipH="1">
            <a:off x="8778204" y="2247721"/>
            <a:ext cx="214740" cy="145944"/>
          </a:xfrm>
          <a:custGeom>
            <a:avLst/>
            <a:gdLst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828800 w 3657600"/>
              <a:gd name="connsiteY4" fmla="*/ 2212259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1769807 w 3657600"/>
              <a:gd name="connsiteY0" fmla="*/ 2241755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4" fmla="*/ 1769807 w 3657600"/>
              <a:gd name="connsiteY4" fmla="*/ 2241755 h 2241755"/>
              <a:gd name="connsiteX0" fmla="*/ 0 w 3657600"/>
              <a:gd name="connsiteY0" fmla="*/ 58994 h 2241755"/>
              <a:gd name="connsiteX1" fmla="*/ 1563329 w 3657600"/>
              <a:gd name="connsiteY1" fmla="*/ 2241755 h 2241755"/>
              <a:gd name="connsiteX2" fmla="*/ 3657600 w 3657600"/>
              <a:gd name="connsiteY2" fmla="*/ 0 h 2241755"/>
              <a:gd name="connsiteX3" fmla="*/ 0 w 3657600"/>
              <a:gd name="connsiteY3" fmla="*/ 58994 h 2241755"/>
              <a:gd name="connsiteX0" fmla="*/ 0 w 3657600"/>
              <a:gd name="connsiteY0" fmla="*/ 58994 h 2507226"/>
              <a:gd name="connsiteX1" fmla="*/ 1651819 w 3657600"/>
              <a:gd name="connsiteY1" fmla="*/ 2507226 h 2507226"/>
              <a:gd name="connsiteX2" fmla="*/ 3657600 w 3657600"/>
              <a:gd name="connsiteY2" fmla="*/ 0 h 2507226"/>
              <a:gd name="connsiteX3" fmla="*/ 0 w 3657600"/>
              <a:gd name="connsiteY3" fmla="*/ 58994 h 2507226"/>
              <a:gd name="connsiteX0" fmla="*/ 0 w 3244645"/>
              <a:gd name="connsiteY0" fmla="*/ 0 h 2448232"/>
              <a:gd name="connsiteX1" fmla="*/ 1651819 w 3244645"/>
              <a:gd name="connsiteY1" fmla="*/ 2448232 h 2448232"/>
              <a:gd name="connsiteX2" fmla="*/ 3244645 w 3244645"/>
              <a:gd name="connsiteY2" fmla="*/ 88490 h 2448232"/>
              <a:gd name="connsiteX3" fmla="*/ 0 w 3244645"/>
              <a:gd name="connsiteY3" fmla="*/ 0 h 2448232"/>
              <a:gd name="connsiteX0" fmla="*/ 0 w 3282352"/>
              <a:gd name="connsiteY0" fmla="*/ 0 h 2382244"/>
              <a:gd name="connsiteX1" fmla="*/ 1689526 w 3282352"/>
              <a:gd name="connsiteY1" fmla="*/ 2382244 h 2382244"/>
              <a:gd name="connsiteX2" fmla="*/ 3282352 w 3282352"/>
              <a:gd name="connsiteY2" fmla="*/ 22502 h 2382244"/>
              <a:gd name="connsiteX3" fmla="*/ 0 w 3282352"/>
              <a:gd name="connsiteY3" fmla="*/ 0 h 2382244"/>
              <a:gd name="connsiteX0" fmla="*/ 0 w 3301206"/>
              <a:gd name="connsiteY0" fmla="*/ 5779 h 2388023"/>
              <a:gd name="connsiteX1" fmla="*/ 1689526 w 3301206"/>
              <a:gd name="connsiteY1" fmla="*/ 2388023 h 2388023"/>
              <a:gd name="connsiteX2" fmla="*/ 3301206 w 3301206"/>
              <a:gd name="connsiteY2" fmla="*/ 0 h 2388023"/>
              <a:gd name="connsiteX3" fmla="*/ 0 w 3301206"/>
              <a:gd name="connsiteY3" fmla="*/ 5779 h 2388023"/>
              <a:gd name="connsiteX0" fmla="*/ 0 w 3301206"/>
              <a:gd name="connsiteY0" fmla="*/ 5779 h 2256047"/>
              <a:gd name="connsiteX1" fmla="*/ 1538697 w 3301206"/>
              <a:gd name="connsiteY1" fmla="*/ 2256047 h 2256047"/>
              <a:gd name="connsiteX2" fmla="*/ 3301206 w 3301206"/>
              <a:gd name="connsiteY2" fmla="*/ 0 h 2256047"/>
              <a:gd name="connsiteX3" fmla="*/ 0 w 3301206"/>
              <a:gd name="connsiteY3" fmla="*/ 5779 h 2256047"/>
              <a:gd name="connsiteX0" fmla="*/ 0 w 3301206"/>
              <a:gd name="connsiteY0" fmla="*/ 5779 h 2331462"/>
              <a:gd name="connsiteX1" fmla="*/ 1670673 w 3301206"/>
              <a:gd name="connsiteY1" fmla="*/ 2331462 h 2331462"/>
              <a:gd name="connsiteX2" fmla="*/ 3301206 w 3301206"/>
              <a:gd name="connsiteY2" fmla="*/ 0 h 2331462"/>
              <a:gd name="connsiteX3" fmla="*/ 0 w 3301206"/>
              <a:gd name="connsiteY3" fmla="*/ 5779 h 2331462"/>
              <a:gd name="connsiteX0" fmla="*/ 0 w 3338914"/>
              <a:gd name="connsiteY0" fmla="*/ 0 h 2325683"/>
              <a:gd name="connsiteX1" fmla="*/ 1670673 w 3338914"/>
              <a:gd name="connsiteY1" fmla="*/ 2325683 h 2325683"/>
              <a:gd name="connsiteX2" fmla="*/ 3338914 w 3338914"/>
              <a:gd name="connsiteY2" fmla="*/ 107343 h 2325683"/>
              <a:gd name="connsiteX3" fmla="*/ 0 w 3338914"/>
              <a:gd name="connsiteY3" fmla="*/ 0 h 2325683"/>
              <a:gd name="connsiteX0" fmla="*/ 0 w 3442608"/>
              <a:gd name="connsiteY0" fmla="*/ 34059 h 2359742"/>
              <a:gd name="connsiteX1" fmla="*/ 1670673 w 3442608"/>
              <a:gd name="connsiteY1" fmla="*/ 2359742 h 2359742"/>
              <a:gd name="connsiteX2" fmla="*/ 3442608 w 3442608"/>
              <a:gd name="connsiteY2" fmla="*/ 0 h 2359742"/>
              <a:gd name="connsiteX3" fmla="*/ 0 w 3442608"/>
              <a:gd name="connsiteY3" fmla="*/ 34059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501601"/>
              <a:gd name="connsiteY0" fmla="*/ 329027 h 2359742"/>
              <a:gd name="connsiteX1" fmla="*/ 1729666 w 3501601"/>
              <a:gd name="connsiteY1" fmla="*/ 2359742 h 2359742"/>
              <a:gd name="connsiteX2" fmla="*/ 3501601 w 3501601"/>
              <a:gd name="connsiteY2" fmla="*/ 0 h 2359742"/>
              <a:gd name="connsiteX3" fmla="*/ 0 w 3501601"/>
              <a:gd name="connsiteY3" fmla="*/ 329027 h 2359742"/>
              <a:gd name="connsiteX0" fmla="*/ 0 w 3472104"/>
              <a:gd name="connsiteY0" fmla="*/ 211040 h 2241755"/>
              <a:gd name="connsiteX1" fmla="*/ 1729666 w 3472104"/>
              <a:gd name="connsiteY1" fmla="*/ 2241755 h 2241755"/>
              <a:gd name="connsiteX2" fmla="*/ 3472104 w 3472104"/>
              <a:gd name="connsiteY2" fmla="*/ 0 h 2241755"/>
              <a:gd name="connsiteX3" fmla="*/ 0 w 3472104"/>
              <a:gd name="connsiteY3" fmla="*/ 211040 h 2241755"/>
              <a:gd name="connsiteX0" fmla="*/ 0 w 3472104"/>
              <a:gd name="connsiteY0" fmla="*/ 329027 h 2359742"/>
              <a:gd name="connsiteX1" fmla="*/ 1729666 w 3472104"/>
              <a:gd name="connsiteY1" fmla="*/ 2359742 h 2359742"/>
              <a:gd name="connsiteX2" fmla="*/ 3472104 w 3472104"/>
              <a:gd name="connsiteY2" fmla="*/ 0 h 2359742"/>
              <a:gd name="connsiteX3" fmla="*/ 0 w 3472104"/>
              <a:gd name="connsiteY3" fmla="*/ 329027 h 23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104" h="2359742">
                <a:moveTo>
                  <a:pt x="0" y="329027"/>
                </a:moveTo>
                <a:lnTo>
                  <a:pt x="1729666" y="2359742"/>
                </a:lnTo>
                <a:lnTo>
                  <a:pt x="3472104" y="0"/>
                </a:lnTo>
                <a:lnTo>
                  <a:pt x="0" y="3290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175356" y="1642621"/>
            <a:ext cx="0" cy="383670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Placeholder"/>
          <p:cNvSpPr txBox="1">
            <a:spLocks/>
          </p:cNvSpPr>
          <p:nvPr/>
        </p:nvSpPr>
        <p:spPr>
          <a:xfrm>
            <a:off x="6827201" y="5052598"/>
            <a:ext cx="3961663" cy="9452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+mj-lt"/>
              </a:rPr>
              <a:t>Lorem Ipsum</a:t>
            </a:r>
            <a:r>
              <a:rPr lang="en-US" sz="16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is simply dummy text of the printing and typesetting industry. Lorem Ipsum has been the industry's standard.</a:t>
            </a:r>
            <a:endParaRPr lang="en-US" sz="1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0" name="Text Placeholder"/>
          <p:cNvSpPr txBox="1">
            <a:spLocks/>
          </p:cNvSpPr>
          <p:nvPr/>
        </p:nvSpPr>
        <p:spPr>
          <a:xfrm>
            <a:off x="1403137" y="5052598"/>
            <a:ext cx="3961663" cy="9452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+mj-lt"/>
              </a:rPr>
              <a:t>Lorem Ipsum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is simply dummy text of the printing and typesetting industry. Lorem Ipsum has been the industry's standard.</a:t>
            </a:r>
            <a:endParaRPr lang="en-US" sz="16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06226" y="864508"/>
            <a:ext cx="3003612" cy="404204"/>
            <a:chOff x="6662573" y="629278"/>
            <a:chExt cx="4034672" cy="542956"/>
          </a:xfrm>
        </p:grpSpPr>
        <p:sp>
          <p:nvSpPr>
            <p:cNvPr id="211" name="Rounded Rectangle 210"/>
            <p:cNvSpPr/>
            <p:nvPr/>
          </p:nvSpPr>
          <p:spPr>
            <a:xfrm>
              <a:off x="6662573" y="629278"/>
              <a:ext cx="4034672" cy="54295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735582" y="690219"/>
              <a:ext cx="421074" cy="42107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152294" y="656839"/>
              <a:ext cx="3316580" cy="4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+mj-lt"/>
                </a:rPr>
                <a:t>Lorem Ipsum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868012" y="773681"/>
              <a:ext cx="192430" cy="254150"/>
            </a:xfrm>
            <a:custGeom>
              <a:avLst/>
              <a:gdLst/>
              <a:ahLst/>
              <a:cxnLst/>
              <a:rect l="l" t="t" r="r" b="b"/>
              <a:pathLst>
                <a:path w="5581872" h="7372212">
                  <a:moveTo>
                    <a:pt x="1951452" y="870734"/>
                  </a:moveTo>
                  <a:cubicBezTo>
                    <a:pt x="1761840" y="871522"/>
                    <a:pt x="1595924" y="879420"/>
                    <a:pt x="1453716" y="894424"/>
                  </a:cubicBezTo>
                  <a:cubicBezTo>
                    <a:pt x="1311504" y="909428"/>
                    <a:pt x="1192996" y="926804"/>
                    <a:pt x="1098188" y="946552"/>
                  </a:cubicBezTo>
                  <a:lnTo>
                    <a:pt x="1098188" y="6454084"/>
                  </a:lnTo>
                  <a:cubicBezTo>
                    <a:pt x="1194772" y="6468106"/>
                    <a:pt x="1304988" y="6477978"/>
                    <a:pt x="1428828" y="6483706"/>
                  </a:cubicBezTo>
                  <a:cubicBezTo>
                    <a:pt x="1552672" y="6489434"/>
                    <a:pt x="1679476" y="6492198"/>
                    <a:pt x="1809240" y="6492002"/>
                  </a:cubicBezTo>
                  <a:cubicBezTo>
                    <a:pt x="2631692" y="6498314"/>
                    <a:pt x="3271644" y="6258166"/>
                    <a:pt x="3729092" y="5771560"/>
                  </a:cubicBezTo>
                  <a:cubicBezTo>
                    <a:pt x="4186540" y="5284954"/>
                    <a:pt x="4418820" y="4542404"/>
                    <a:pt x="4425932" y="3543908"/>
                  </a:cubicBezTo>
                  <a:cubicBezTo>
                    <a:pt x="4420600" y="2661140"/>
                    <a:pt x="4203724" y="1995214"/>
                    <a:pt x="3775312" y="1546132"/>
                  </a:cubicBezTo>
                  <a:cubicBezTo>
                    <a:pt x="3346896" y="1097050"/>
                    <a:pt x="2738944" y="871918"/>
                    <a:pt x="1951452" y="870734"/>
                  </a:cubicBezTo>
                  <a:close/>
                  <a:moveTo>
                    <a:pt x="1847164" y="0"/>
                  </a:moveTo>
                  <a:cubicBezTo>
                    <a:pt x="2866048" y="13558"/>
                    <a:pt x="3646504" y="197994"/>
                    <a:pt x="4188536" y="553308"/>
                  </a:cubicBezTo>
                  <a:cubicBezTo>
                    <a:pt x="4730568" y="908620"/>
                    <a:pt x="5100932" y="1353462"/>
                    <a:pt x="5299632" y="1887830"/>
                  </a:cubicBezTo>
                  <a:cubicBezTo>
                    <a:pt x="5498328" y="2422198"/>
                    <a:pt x="5592112" y="2964746"/>
                    <a:pt x="5580988" y="3515470"/>
                  </a:cubicBezTo>
                  <a:lnTo>
                    <a:pt x="5580988" y="3524950"/>
                  </a:lnTo>
                  <a:cubicBezTo>
                    <a:pt x="5577240" y="4183372"/>
                    <a:pt x="5482956" y="4752926"/>
                    <a:pt x="5298140" y="5233610"/>
                  </a:cubicBezTo>
                  <a:cubicBezTo>
                    <a:pt x="5113324" y="5714294"/>
                    <a:pt x="4860460" y="6108480"/>
                    <a:pt x="4539544" y="6416166"/>
                  </a:cubicBezTo>
                  <a:cubicBezTo>
                    <a:pt x="4209760" y="6733486"/>
                    <a:pt x="3793440" y="6972106"/>
                    <a:pt x="3290584" y="7132032"/>
                  </a:cubicBezTo>
                  <a:cubicBezTo>
                    <a:pt x="2787728" y="7291958"/>
                    <a:pt x="2214940" y="7372018"/>
                    <a:pt x="1572224" y="7372212"/>
                  </a:cubicBezTo>
                  <a:cubicBezTo>
                    <a:pt x="1250212" y="7372212"/>
                    <a:pt x="958504" y="7365114"/>
                    <a:pt x="697100" y="7350918"/>
                  </a:cubicBezTo>
                  <a:cubicBezTo>
                    <a:pt x="435696" y="7336720"/>
                    <a:pt x="203328" y="7315426"/>
                    <a:pt x="0" y="7287030"/>
                  </a:cubicBezTo>
                  <a:lnTo>
                    <a:pt x="0" y="151430"/>
                  </a:lnTo>
                  <a:cubicBezTo>
                    <a:pt x="262104" y="107854"/>
                    <a:pt x="549724" y="71968"/>
                    <a:pt x="862860" y="43772"/>
                  </a:cubicBezTo>
                  <a:cubicBezTo>
                    <a:pt x="1176000" y="15576"/>
                    <a:pt x="1504100" y="986"/>
                    <a:pt x="1847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4600" dirty="0"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888930" y="864508"/>
            <a:ext cx="3003612" cy="404204"/>
            <a:chOff x="6832256" y="1582895"/>
            <a:chExt cx="4034672" cy="542956"/>
          </a:xfrm>
        </p:grpSpPr>
        <p:sp>
          <p:nvSpPr>
            <p:cNvPr id="220" name="Rounded Rectangle 219"/>
            <p:cNvSpPr/>
            <p:nvPr/>
          </p:nvSpPr>
          <p:spPr>
            <a:xfrm>
              <a:off x="6832256" y="1582895"/>
              <a:ext cx="4034672" cy="54295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905265" y="1643836"/>
              <a:ext cx="421074" cy="42107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313133" y="1606316"/>
              <a:ext cx="3289597" cy="4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+mj-lt"/>
                </a:rPr>
                <a:t>Lorem Ipsum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7044543" y="1724255"/>
              <a:ext cx="142513" cy="247417"/>
            </a:xfrm>
            <a:custGeom>
              <a:avLst/>
              <a:gdLst/>
              <a:ahLst/>
              <a:cxnLst/>
              <a:rect l="l" t="t" r="r" b="b"/>
              <a:pathLst>
                <a:path w="3950880" h="7258484">
                  <a:moveTo>
                    <a:pt x="0" y="0"/>
                  </a:moveTo>
                  <a:lnTo>
                    <a:pt x="3789764" y="0"/>
                  </a:lnTo>
                  <a:lnTo>
                    <a:pt x="3789764" y="918121"/>
                  </a:lnTo>
                  <a:lnTo>
                    <a:pt x="1098188" y="918121"/>
                  </a:lnTo>
                  <a:lnTo>
                    <a:pt x="1098188" y="3023283"/>
                  </a:lnTo>
                  <a:lnTo>
                    <a:pt x="3638124" y="3023283"/>
                  </a:lnTo>
                  <a:lnTo>
                    <a:pt x="3638124" y="3931927"/>
                  </a:lnTo>
                  <a:lnTo>
                    <a:pt x="1098188" y="3931927"/>
                  </a:lnTo>
                  <a:lnTo>
                    <a:pt x="1098188" y="6340364"/>
                  </a:lnTo>
                  <a:lnTo>
                    <a:pt x="3950880" y="6340364"/>
                  </a:lnTo>
                  <a:lnTo>
                    <a:pt x="3950880" y="7258484"/>
                  </a:lnTo>
                  <a:lnTo>
                    <a:pt x="0" y="72584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98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ar Shape">
      <a:dk1>
        <a:sysClr val="windowText" lastClr="000000"/>
      </a:dk1>
      <a:lt1>
        <a:sysClr val="window" lastClr="FFFFFF"/>
      </a:lt1>
      <a:dk2>
        <a:srgbClr val="FF6295"/>
      </a:dk2>
      <a:lt2>
        <a:srgbClr val="E7E6E6"/>
      </a:lt2>
      <a:accent1>
        <a:srgbClr val="52C6BB"/>
      </a:accent1>
      <a:accent2>
        <a:srgbClr val="21ACCC"/>
      </a:accent2>
      <a:accent3>
        <a:srgbClr val="D4CAB7"/>
      </a:accent3>
      <a:accent4>
        <a:srgbClr val="FEC55A"/>
      </a:accent4>
      <a:accent5>
        <a:srgbClr val="76BE39"/>
      </a:accent5>
      <a:accent6>
        <a:srgbClr val="333F50"/>
      </a:accent6>
      <a:hlink>
        <a:srgbClr val="D9D9D9"/>
      </a:hlink>
      <a:folHlink>
        <a:srgbClr val="FF62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06DF9-8568-4891-8F47-04E04DC108F8}"/>
</file>

<file path=customXml/itemProps2.xml><?xml version="1.0" encoding="utf-8"?>
<ds:datastoreItem xmlns:ds="http://schemas.openxmlformats.org/officeDocument/2006/customXml" ds:itemID="{453AD744-F740-4683-9FFC-AEBD11F6B3C2}"/>
</file>

<file path=customXml/itemProps3.xml><?xml version="1.0" encoding="utf-8"?>
<ds:datastoreItem xmlns:ds="http://schemas.openxmlformats.org/officeDocument/2006/customXml" ds:itemID="{799D7175-F80E-4A3A-A4F5-605D5BE73C52}"/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268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Heiti Std R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German Viera</cp:lastModifiedBy>
  <cp:revision>29</cp:revision>
  <dcterms:created xsi:type="dcterms:W3CDTF">2015-10-25T15:20:09Z</dcterms:created>
  <dcterms:modified xsi:type="dcterms:W3CDTF">2015-11-16T15:26:39Z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